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D642EB-8A9F-49CE-8FEA-696592C004D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DE27EE-FC65-40E0-90ED-36398430C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oonlight titl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/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8413"/>
            <a:ext cx="2133600" cy="182562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3675"/>
            <a:ext cx="2895600" cy="18415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25"/>
            <a:ext cx="1066800" cy="215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DD4C7D-7EB0-4230-9600-F40D04F369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EB8A-B84E-4CB7-8792-8CB1ADB40D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E8D8-169D-4F78-90C5-A413BB82C9B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7C80-A06E-4FEB-A91D-1DE792B5E7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onlight sec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/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1885-8B63-4F87-AF92-FFC62AE2E84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oonlight - two conten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12CA-7E50-4892-A2DB-83E48E568B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oonlight - two conten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3F9A-C879-403C-8484-017546C242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4CD2-0EF8-4CBF-9746-B5C904C3AF6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CA18-EF9C-43AB-8E37-4E1BC91981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oonlight - two conten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B9FA-8A51-46EA-BC40-9F3C116B2BC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oonlight - two conten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D265-9E10-41C0-BE94-8F32146118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90000"/>
                <a:alpha val="0"/>
              </a:schemeClr>
            </a:gs>
            <a:gs pos="78000">
              <a:schemeClr val="bg2">
                <a:lumMod val="75000"/>
              </a:schemeClr>
            </a:gs>
            <a:gs pos="0">
              <a:schemeClr val="bg2">
                <a:lumMod val="1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moonlight master 2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792163"/>
            <a:ext cx="5311775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0"/>
            <a:ext cx="5016500" cy="384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8413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3675"/>
            <a:ext cx="2895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2500"/>
            <a:ext cx="1066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AD0A46D-FCEF-4588-95AB-CBB94FBCBFA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Clr>
          <a:schemeClr val="bg2"/>
        </a:buClr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5410200" cy="18019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Кунгурская Ледяная пещера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14313" y="3714750"/>
            <a:ext cx="4724400" cy="1676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6375" y="2786063"/>
            <a:ext cx="5127625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5015753" cy="42509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Кунгу́рская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ледяна́я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пеще́ра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dirty="0" smtClean="0"/>
              <a:t>—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Одна из самых популярных достопримечательностей Урала, является памятником природы всероссийского значения. Пещера находится в Пермском крае, на правом берегу реки Сылвы на окраине города Кунгур в селе Филипповка, (в 100 км от Перми)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29113"/>
            <a:ext cx="35004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1347788"/>
            <a:ext cx="3214687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857250"/>
            <a:ext cx="5500687" cy="4394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Уникальный геологический памятник — одна из крупнейших карстовых пещер в Европейской части России, седьмая в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мире гипсовая пещера по протяжённости. Протяжённость пещеры составляет около 5700 м, из них 1,5 км оборудовано для посещений туристами. Средняя температура воздуха в центре пещеры +5 °C, относительная влажность в центре пещеры — 100 %. Кунгурская пещера содержит около 50 гротов, 70 озёр, 146 т. н. «органных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труб» (самая высокая — в гроте Эфирный,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22 м) — высоких шахт, доходящих почти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до поверхности.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9300" y="3714750"/>
            <a:ext cx="3314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0250" y="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311562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История</a:t>
            </a:r>
            <a:endParaRPr lang="ru-RU" dirty="0">
              <a:solidFill>
                <a:schemeClr val="tx1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8" y="500063"/>
            <a:ext cx="5016500" cy="45720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Первые письменные упоминания о пещере относятся к началу XVIII </a:t>
            </a:r>
            <a:r>
              <a:rPr lang="ru-RU" dirty="0" err="1" smtClean="0">
                <a:solidFill>
                  <a:srgbClr val="FF0000"/>
                </a:solidFill>
              </a:rPr>
              <a:t>века.Первый</a:t>
            </a:r>
            <a:r>
              <a:rPr lang="ru-RU" dirty="0" smtClean="0">
                <a:solidFill>
                  <a:srgbClr val="FF0000"/>
                </a:solidFill>
              </a:rPr>
              <a:t> план Ледяной пещеры был составлен в 1703 году, картографом Семёном </a:t>
            </a:r>
            <a:r>
              <a:rPr lang="ru-RU" dirty="0" err="1" smtClean="0">
                <a:solidFill>
                  <a:srgbClr val="FF0000"/>
                </a:solidFill>
              </a:rPr>
              <a:t>Ремезовым</a:t>
            </a:r>
            <a:r>
              <a:rPr lang="ru-RU" dirty="0" smtClean="0">
                <a:solidFill>
                  <a:srgbClr val="FF0000"/>
                </a:solidFill>
              </a:rPr>
              <a:t>. Позднее Ледяную пещеру посетил В. Н. Татищев, который впервые в России правильно объяснил происхождение подземных пустот. В 1770 году ход к Большому озеру был описан И. И. Лепёхиным. В дальнейшем о пещере писали известные учёные </a:t>
            </a:r>
            <a:r>
              <a:rPr lang="ru-RU" dirty="0" err="1" smtClean="0">
                <a:solidFill>
                  <a:srgbClr val="FF0000"/>
                </a:solidFill>
              </a:rPr>
              <a:t>Гмелин</a:t>
            </a:r>
            <a:r>
              <a:rPr lang="ru-RU" dirty="0" smtClean="0">
                <a:solidFill>
                  <a:srgbClr val="FF0000"/>
                </a:solidFill>
              </a:rPr>
              <a:t> И., </a:t>
            </a:r>
            <a:r>
              <a:rPr lang="ru-RU" dirty="0" err="1" smtClean="0">
                <a:solidFill>
                  <a:srgbClr val="FF0000"/>
                </a:solidFill>
              </a:rPr>
              <a:t>Киттара</a:t>
            </a:r>
            <a:r>
              <a:rPr lang="ru-RU" dirty="0" smtClean="0">
                <a:solidFill>
                  <a:srgbClr val="FF0000"/>
                </a:solidFill>
              </a:rPr>
              <a:t> М., а в советские времена профессор Максимович Г. и другие. В 1934—1935 </a:t>
            </a:r>
            <a:r>
              <a:rPr lang="ru-RU" dirty="0" err="1" smtClean="0">
                <a:solidFill>
                  <a:srgbClr val="FF0000"/>
                </a:solidFill>
              </a:rPr>
              <a:t>гг</a:t>
            </a:r>
            <a:r>
              <a:rPr lang="ru-RU" dirty="0" smtClean="0">
                <a:solidFill>
                  <a:srgbClr val="FF0000"/>
                </a:solidFill>
              </a:rPr>
              <a:t> точный план пещеры был составлен экспедицией Н. М. Переслегина. В 1948 году при пещере был создан научный стационар, где работали известные исследователи </a:t>
            </a:r>
            <a:r>
              <a:rPr lang="ru-RU" dirty="0" err="1" smtClean="0">
                <a:solidFill>
                  <a:srgbClr val="FF0000"/>
                </a:solidFill>
              </a:rPr>
              <a:t>Кунгурской</a:t>
            </a:r>
            <a:r>
              <a:rPr lang="ru-RU" dirty="0" smtClean="0">
                <a:solidFill>
                  <a:srgbClr val="FF0000"/>
                </a:solidFill>
              </a:rPr>
              <a:t> пещеры Лукин В. и Дорофеев 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3303588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</a:rPr>
              <a:t>Гроты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714500"/>
            <a:ext cx="5643562" cy="43227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Пещера имеет 48 гротов. В большинстве гротов температура около нуля, экосистема достаточно стерильная (содержание бактерий в воздухе — порядка 300 на м³). Есть некоторые гроты, температура которых даже летом остаётся минусовой, например грот Вышка (−17 °C) или грот Бриллиантовый (−2 °C). В гроте Метеорном подсветка создаёт впечатление пролетающего метеора. Самый крупный — грот Географов — 50 тыс. м³, на туристическом маршруте — грот Великан — 45 тыс.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75"/>
            <a:ext cx="4978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643313"/>
            <a:ext cx="1928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stral" pitchFamily="66" charset="0"/>
              </a:rPr>
              <a:t>Грот Вышка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387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143125"/>
            <a:ext cx="2643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stral" pitchFamily="66" charset="0"/>
              </a:rPr>
              <a:t>Грот Бриллиантовый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3875" y="0"/>
            <a:ext cx="4810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72313" y="2214563"/>
            <a:ext cx="2500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stral" pitchFamily="66" charset="0"/>
              </a:rPr>
              <a:t>Грот Метеорный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662363"/>
            <a:ext cx="42862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15188" y="3643313"/>
            <a:ext cx="2214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stral" pitchFamily="66" charset="0"/>
              </a:rPr>
              <a:t>Грот Географов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11562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Mistral" pitchFamily="66" charset="0"/>
              </a:rPr>
              <a:t>Озёра</a:t>
            </a:r>
            <a:endParaRPr lang="ru-RU" sz="4400" dirty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 bwMode="auto">
          <a:xfrm>
            <a:off x="928688" y="571500"/>
            <a:ext cx="5373687" cy="4448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388" indent="0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Особую красоту придают пещере озёра, воды которых соединяются с водами реки Сылвы. Всего пещера насчитывает 70 озёр, крупнейшее озеро (Большое подземное озеро) имеет объём 1300 м³, площадь 1460 м², глубину — до 5 м. В озёрах встречаются рачки-крангониксы Хлебникова и мелкие </a:t>
            </a:r>
          </a:p>
          <a:p>
            <a:pPr marL="179388" indent="0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лягушки.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517900"/>
            <a:ext cx="44529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43388"/>
            <a:ext cx="35004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0"/>
            <a:ext cx="30003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311562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Mistral" pitchFamily="66" charset="0"/>
              </a:rPr>
              <a:t>Интересные факты</a:t>
            </a:r>
            <a:endParaRPr lang="ru-RU" b="1" dirty="0">
              <a:solidFill>
                <a:schemeClr val="tx1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000125"/>
            <a:ext cx="6715125" cy="54292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Первым «хранителем» пещеры стал А. Г. Хлебников, водивший с 1914 по 1951 годы экскурсии и занимавшийся исследованиями пещеры.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 одной из легенд, в 1578—1579 годах в окрестностях пещеры зимовал отряд Ермака, перед походом в Сибирь.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 1959 году была обнаружена древняя пещерная живопись (относится к древнему каменному веку).[1]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 1914 году, 13 июля, вместе с дочерью Луизой пещеру посетила немецкая принцесса Виктория фон </a:t>
            </a:r>
            <a:r>
              <a:rPr lang="ru-RU" dirty="0" err="1" smtClean="0">
                <a:solidFill>
                  <a:srgbClr val="FF0000"/>
                </a:solidFill>
              </a:rPr>
              <a:t>Баттенберг</a:t>
            </a:r>
            <a:r>
              <a:rPr lang="ru-RU" dirty="0" smtClean="0">
                <a:solidFill>
                  <a:srgbClr val="FF0000"/>
                </a:solidFill>
              </a:rPr>
              <a:t>. Она доводилась старшей сестрой императрице Александре Фёдоровне, супруге последнего русского царя Николая II.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 2003 году был снят документальный фильм «Большой Урал и Екатеринбург», в который вошёл сюжет о </a:t>
            </a:r>
            <a:r>
              <a:rPr lang="ru-RU" dirty="0" err="1" smtClean="0">
                <a:solidFill>
                  <a:srgbClr val="FF0000"/>
                </a:solidFill>
              </a:rPr>
              <a:t>Кунгурской</a:t>
            </a:r>
            <a:r>
              <a:rPr lang="ru-RU" dirty="0" smtClean="0">
                <a:solidFill>
                  <a:srgbClr val="FF0000"/>
                </a:solidFill>
              </a:rPr>
              <a:t> пещере.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31 декабря 1974 года группа студентов спелеологов была вынуждена встретить Новый год в одном из гротов пещеры, в связи с внезапным обвалом пород, загородившим выход наружу.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071810"/>
            <a:ext cx="5311562" cy="808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9900" dirty="0" smtClean="0">
                <a:latin typeface="Mistral" pitchFamily="66" charset="0"/>
              </a:rPr>
              <a:t>The End!</a:t>
            </a:r>
            <a:endParaRPr lang="ru-RU" sz="199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563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Candara</vt:lpstr>
      <vt:lpstr>Arial</vt:lpstr>
      <vt:lpstr>Calibri</vt:lpstr>
      <vt:lpstr>Mistral</vt:lpstr>
      <vt:lpstr>Moonlight</vt:lpstr>
      <vt:lpstr>Кунгурская Ледяная пещера</vt:lpstr>
      <vt:lpstr>Слайд 2</vt:lpstr>
      <vt:lpstr>Слайд 3</vt:lpstr>
      <vt:lpstr>История</vt:lpstr>
      <vt:lpstr>Гроты</vt:lpstr>
      <vt:lpstr>Слайд 6</vt:lpstr>
      <vt:lpstr>Озёра</vt:lpstr>
      <vt:lpstr>Интересные факты</vt:lpstr>
      <vt:lpstr>The End!</vt:lpstr>
    </vt:vector>
  </TitlesOfParts>
  <Company>МОУ СОШ №24 Северодвинск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Кунгурская Ледяная пещера</dc:title>
  <dc:creator>Admin</dc:creator>
  <cp:lastModifiedBy>Tata</cp:lastModifiedBy>
  <cp:revision>5</cp:revision>
  <dcterms:created xsi:type="dcterms:W3CDTF">2012-04-03T13:54:35Z</dcterms:created>
  <dcterms:modified xsi:type="dcterms:W3CDTF">2012-12-18T13:39:52Z</dcterms:modified>
</cp:coreProperties>
</file>