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9"/>
  </p:notesMasterIdLst>
  <p:sldIdLst>
    <p:sldId id="293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8" r:id="rId18"/>
    <p:sldId id="279" r:id="rId19"/>
    <p:sldId id="280" r:id="rId20"/>
    <p:sldId id="281" r:id="rId21"/>
    <p:sldId id="282" r:id="rId22"/>
    <p:sldId id="288" r:id="rId23"/>
    <p:sldId id="284" r:id="rId24"/>
    <p:sldId id="291" r:id="rId25"/>
    <p:sldId id="285" r:id="rId26"/>
    <p:sldId id="289" r:id="rId27"/>
    <p:sldId id="290" r:id="rId28"/>
  </p:sldIdLst>
  <p:sldSz cx="9144000" cy="6858000" type="screen4x3"/>
  <p:notesSz cx="6858000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76742-AE49-4A3F-AB26-1349EA8FC7EB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12601"/>
            <a:ext cx="5486400" cy="436983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FC494-0663-4A76-A1D6-1AE16EA06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0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7B7FCB-DFFD-4ACD-924A-97FA1E527C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BD4D0F-29B8-4325-B59F-88463B306A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26BE-5ED0-4B52-9F3F-8A160878A88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98CDE-D965-4B61-8F42-16EA63A35D6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35AAB7-872A-4EBA-A7B9-FAD5DF9D0E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7D3AD3-2AD0-434F-B42C-8185280ACD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630104-70B4-474D-9B9D-E31DA0DEA7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56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065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41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6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531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28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88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65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960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379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54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31.wmf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1564" y="1707634"/>
            <a:ext cx="75608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МОЯ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БУДУЩАЯ ПРОФЕССИЯ»</a:t>
            </a:r>
            <a:endParaRPr lang="ru-RU" sz="4800" dirty="0"/>
          </a:p>
        </p:txBody>
      </p:sp>
      <p:pic>
        <p:nvPicPr>
          <p:cNvPr id="4" name="Picture 10" descr="j0233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4208" y="4134406"/>
            <a:ext cx="2138363" cy="2171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3" y="548680"/>
            <a:ext cx="18288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j01953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888" y="4509120"/>
            <a:ext cx="1795463" cy="18335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11759"/>
            <a:ext cx="1164031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j02167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6296" y="417711"/>
            <a:ext cx="1450975" cy="18240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782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642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Профессиональное училище 40 (ПУ-40) Даниловка.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71813"/>
            <a:ext cx="6400800" cy="25669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sz="2000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Ведет подготовку по следующим специальностям </a:t>
            </a:r>
            <a:endParaRPr 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Оператор швейного оборудования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 отделочных строительных работ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Волгоградская область,  Даниловский район,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р.п. Даниловка,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Северная, д. 35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Телефоны 	 (261)53715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Факс  (261)53715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Ректор  Занченко Юрий Михайлович</a:t>
            </a:r>
          </a:p>
          <a:p>
            <a:pPr>
              <a:lnSpc>
                <a:spcPct val="80000"/>
              </a:lnSpc>
            </a:pPr>
            <a:endParaRPr lang="ru-RU" sz="2000" smtClean="0">
              <a:solidFill>
                <a:srgbClr val="898989"/>
              </a:solidFill>
            </a:endParaRPr>
          </a:p>
        </p:txBody>
      </p:sp>
      <p:pic>
        <p:nvPicPr>
          <p:cNvPr id="24579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52513"/>
            <a:ext cx="2782888" cy="1935162"/>
          </a:xfrm>
          <a:prstGeom prst="rect">
            <a:avLst/>
          </a:prstGeom>
          <a:noFill/>
          <a:ln w="571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975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6"/>
          <p:cNvSpPr>
            <a:spLocks noGrp="1"/>
          </p:cNvSpPr>
          <p:nvPr>
            <p:ph type="title"/>
          </p:nvPr>
        </p:nvSpPr>
        <p:spPr>
          <a:xfrm>
            <a:off x="395536" y="294707"/>
            <a:ext cx="8229600" cy="572611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поступления:</a:t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 Аттестат (копия аттестата)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 Копия свидетельства о рождении (2 шт.)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Копия паспорта (лицевая сторона и прописка)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Фото  3 Х 4  (6 шт.)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 Справка о составе семьи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6. Медицинский полис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7. Сертификат прививок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8. Страховое свидетельство.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Дополнительные документы для поступления детей - сирот и детей, оставшихся без попечения родителей:</a:t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 Документы, подтверждающие статус сироты (решение суда о лишении родительских прав или копия свидетельства о смерти родителей)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 Документы, подтверждающие наличие жилья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Копия сберегательной книжки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Копия ИНН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 Копия пенсионного страхового свидетельства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6. Справка о произведенных выплатах пособий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57188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41" y="4658000"/>
            <a:ext cx="14287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644" y="1628800"/>
            <a:ext cx="1428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726" y="4439712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26" y="1741369"/>
            <a:ext cx="1162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9945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КОНКУРС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57011" y="2420889"/>
            <a:ext cx="7467600" cy="3908356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«МИР ПРОФЕССИЙ»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1122" y="3861048"/>
            <a:ext cx="1795463" cy="18335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 descr="j02167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238" y="4548615"/>
            <a:ext cx="1450975" cy="18240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0" descr="j0233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222" y="1163216"/>
            <a:ext cx="2138363" cy="2171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 descr="j01997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4680477"/>
            <a:ext cx="1770063" cy="17414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3" y="1772816"/>
            <a:ext cx="18288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94993"/>
            <a:ext cx="1164031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3709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7467600" cy="377728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«ПОВАРЯТА»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18" y="3645024"/>
            <a:ext cx="2808312" cy="268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3367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«ИСКУСНАЯ ШВЕЯ»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23145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3076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СО ЗРИТЕЛЯМИ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«АНАГРАММЫ»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7467600" cy="413732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ЁПРСНАКОТ</a:t>
            </a:r>
          </a:p>
          <a:p>
            <a:pPr marL="36576" indent="0" algn="ctr"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НАПЁРСТОК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8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6783388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ЦЫИНОНЖ</a:t>
            </a:r>
          </a:p>
          <a:p>
            <a:pPr marL="36576" indent="0" algn="ctr"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НОЖНИЦЫ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8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6567488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ИЛАП</a:t>
            </a:r>
          </a:p>
          <a:p>
            <a:pPr marL="36576" indent="0" algn="ctr"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ПИЛА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4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ЛТОМООК</a:t>
            </a:r>
          </a:p>
          <a:p>
            <a:pPr marL="36576" indent="0" algn="ctr"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МОЛОТОК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6351588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АТЕЛМ</a:t>
            </a:r>
          </a:p>
          <a:p>
            <a:pPr marL="36576" indent="0" algn="ctr"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МЕТЛА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8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ПРОФЕССИЯ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7467600" cy="3993307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это основной род занятий трудовой деятельности </a:t>
            </a:r>
            <a:endParaRPr lang="ru-RU" sz="5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5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6783388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ОВЛОНПКИ</a:t>
            </a:r>
          </a:p>
          <a:p>
            <a:pPr marL="36576" indent="0" algn="ctr"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ПОЛОВНИК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5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«ЛАСКОВАЯ НЯНЯ»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j02167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3933056"/>
            <a:ext cx="2016224" cy="25346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4577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7467600" cy="413732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«ПОСЛОВИЦЫ </a:t>
            </a:r>
          </a:p>
          <a:p>
            <a:pPr marL="36576" indent="0" algn="ctr"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ТРУДЕ»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295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СО ЗРИТЕЛЯМИ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81128"/>
          </a:xfrm>
        </p:spPr>
        <p:txBody>
          <a:bodyPr/>
          <a:lstStyle/>
          <a:p>
            <a:pPr marL="36576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519" y="1484784"/>
            <a:ext cx="4392488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СДЕЛАЛ ДЕЛО,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43007" y="1484784"/>
            <a:ext cx="4392488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ГУЛЯЙ СМЕЛО!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64990" y="2420888"/>
            <a:ext cx="4392488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БОИТСЯ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585" y="2416762"/>
            <a:ext cx="4392488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ДЕЛО МАСТЕРА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7592" y="3315619"/>
            <a:ext cx="4392488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" indent="0" algn="ctr">
              <a:buClr>
                <a:srgbClr val="C00000"/>
              </a:buClr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 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ПОЖНЁШЬ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737" y="3308671"/>
            <a:ext cx="4392488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ПОСЕЕШЬ, 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58084" y="4142220"/>
            <a:ext cx="4392488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" indent="0" algn="ctr">
              <a:buClr>
                <a:srgbClr val="C00000"/>
              </a:buClr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ПОТЕХЕ ЧАС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2502" y="4142220"/>
            <a:ext cx="4392488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ДЕЛУ ВРЕМЯ –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57297" y="5022727"/>
            <a:ext cx="4392488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" indent="0" algn="ctr">
              <a:buClr>
                <a:srgbClr val="C00000"/>
              </a:buClr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ВСЁ ПЕРЕТРУТ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2502" y="5022727"/>
            <a:ext cx="4392488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ТЕРПЕНЬЕ И ТРУД 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2528" y="5840383"/>
            <a:ext cx="4392488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" indent="0" algn="ctr">
              <a:buClr>
                <a:srgbClr val="C00000"/>
              </a:buClr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ЛЮДЕЙ НАСМЕШИШЬ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5104" y="5840383"/>
            <a:ext cx="4392488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ПОСПЕШИШЬ,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4483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60648"/>
            <a:ext cx="8363272" cy="6192688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НЕТ ОХОТЫ – </a:t>
            </a:r>
          </a:p>
          <a:p>
            <a:pPr marL="36576" indent="0" algn="ctr">
              <a:buClr>
                <a:srgbClr val="C00000"/>
              </a:buCl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МАЛО ТОЛКУ ОТ РАБОТЫ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НЕ ТРУДИТЬСЯ – </a:t>
            </a:r>
          </a:p>
          <a:p>
            <a:pPr marL="36576" indent="0" algn="ctr">
              <a:buClr>
                <a:srgbClr val="C00000"/>
              </a:buCl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МОЖНО В ЖИЗНИ ЗАБЛУДИТЬСЯ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ЛОВОК В ТРУДЕ – </a:t>
            </a:r>
          </a:p>
          <a:p>
            <a:pPr marL="36576" indent="0" algn="ctr">
              <a:buClr>
                <a:srgbClr val="C00000"/>
              </a:buCl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КУЁТ СЧАСТЬЕ СЕБЕ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ЖИЗНЬ БЕЗ ТРУДА – </a:t>
            </a:r>
          </a:p>
          <a:p>
            <a:pPr marL="36576" indent="0" algn="ctr">
              <a:buClr>
                <a:srgbClr val="C00000"/>
              </a:buCl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ПУТЬ В НИКУДА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ХВАТАЕТ УМЕНЬЯ – </a:t>
            </a:r>
          </a:p>
          <a:p>
            <a:pPr marL="36576" indent="0" algn="ctr">
              <a:buClr>
                <a:srgbClr val="C00000"/>
              </a:buCl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ЖДИ УВАЖЕНИЯ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0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19256" cy="568863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СМАХНИ ПОТ С ЛИЦА И </a:t>
            </a:r>
          </a:p>
          <a:p>
            <a:pPr marL="36576" indent="0" algn="ctr">
              <a:buClr>
                <a:srgbClr val="C00000"/>
              </a:buCl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ДОВЕДИ РАБОТУ ДО КОНЦА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СЧАСТЬЕ К ТОМУ ПРИХОДИТ, </a:t>
            </a:r>
          </a:p>
          <a:p>
            <a:pPr marL="36576" indent="0" algn="ctr">
              <a:buClr>
                <a:srgbClr val="C00000"/>
              </a:buCl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С ТРУДОМ ДРУЖБУ ВОДИТ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ТОТ ЧЕЛОВЕК В ПОЧЁТЕ, </a:t>
            </a:r>
          </a:p>
          <a:p>
            <a:pPr marL="36576" indent="0" algn="ctr">
              <a:buClr>
                <a:srgbClr val="C00000"/>
              </a:buCl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ЧЬИ РУКИ В РАБОТЕ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ТОМУ НЕ СТЫДНО, </a:t>
            </a:r>
          </a:p>
          <a:p>
            <a:pPr marL="36576" indent="0" algn="ctr">
              <a:buClr>
                <a:srgbClr val="C00000"/>
              </a:buCl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ЧЬЮ РАБОТУ ВИДНО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ХОТЬ ОДНО РЕМЕСЛО ЗНАЕТ, </a:t>
            </a:r>
          </a:p>
          <a:p>
            <a:pPr marL="36576" indent="0" algn="ctr">
              <a:buClr>
                <a:srgbClr val="C00000"/>
              </a:buCl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ТОТ НУЖДЫ НЕ ЗНАЕТ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1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7467600" cy="44973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«КЕМ БЫТЬ?</a:t>
            </a:r>
          </a:p>
          <a:p>
            <a:pPr marL="36576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ЗАНИМАТЬСЯ?»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63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5821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СПЕЦИАЛЬНОСТЬ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3921299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вид занятий в рамках одной профессии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9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8621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>
            <a:normAutofit fontScale="92500" lnSpcReduction="20000"/>
          </a:bodyPr>
          <a:lstStyle/>
          <a:p>
            <a:pPr marL="36576" indent="0" algn="ctr">
              <a:buNone/>
            </a:pP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читель, врач, хирург, строитель, обслуживающий  персонал, техничка, санитарка, горничная, учитель трудового обучения, стоматолог,   </a:t>
            </a:r>
          </a:p>
          <a:p>
            <a:pPr marL="36576" indent="0" algn="ctr"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штукатур-маляр, дворник, помощник воспитателя, </a:t>
            </a:r>
            <a:r>
              <a:rPr lang="ru-RU" sz="48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  <a:endParaRPr lang="ru-RU" sz="4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Куда пойти учиться?</a:t>
            </a:r>
          </a:p>
        </p:txBody>
      </p:sp>
      <p:sp>
        <p:nvSpPr>
          <p:cNvPr id="1433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3067050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                     </a:t>
            </a:r>
            <a:r>
              <a:rPr lang="ru-RU" sz="2800" b="1" dirty="0" smtClean="0">
                <a:solidFill>
                  <a:srgbClr val="0070C0"/>
                </a:solidFill>
              </a:rPr>
              <a:t>ПУ – 63 город Котово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               ПУ – 22 город Камышин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               ПУ – 18 город Жирновск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               ПУ – 40 </a:t>
            </a:r>
            <a:r>
              <a:rPr lang="ru-RU" sz="2800" b="1" dirty="0" err="1" smtClean="0">
                <a:solidFill>
                  <a:srgbClr val="0070C0"/>
                </a:solidFill>
              </a:rPr>
              <a:t>р.п.г</a:t>
            </a:r>
            <a:r>
              <a:rPr lang="ru-RU" sz="2800" b="1" dirty="0" smtClean="0">
                <a:solidFill>
                  <a:srgbClr val="0070C0"/>
                </a:solidFill>
              </a:rPr>
              <a:t>. Даниловка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08050"/>
            <a:ext cx="1857375" cy="1428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8050"/>
            <a:ext cx="1643063" cy="1428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1428750" cy="13573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492375"/>
            <a:ext cx="1428750" cy="10763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716338"/>
            <a:ext cx="1428750" cy="1428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013325"/>
            <a:ext cx="1047750" cy="1428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013325"/>
            <a:ext cx="1171575" cy="1428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143000"/>
            <a:ext cx="1852612" cy="12382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286375"/>
            <a:ext cx="1428750" cy="10763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229225"/>
            <a:ext cx="1428750" cy="10572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500313"/>
            <a:ext cx="1428750" cy="1428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57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4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85725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Профессиональное училище 22 (ПУ-22) Камышин.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42938" y="1214438"/>
            <a:ext cx="8143875" cy="44243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000" b="1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</a:t>
            </a:r>
            <a:r>
              <a:rPr lang="ru-RU" sz="1400" b="1" smtClean="0">
                <a:solidFill>
                  <a:schemeClr val="tx1"/>
                </a:solidFill>
              </a:rPr>
              <a:t>Адрес: 403874, Волгоградская область, 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г. Камышин, ул. Ленина, 24.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Общежитие: ул. Текстильная, 14а.</a:t>
            </a:r>
          </a:p>
          <a:p>
            <a:pPr>
              <a:lnSpc>
                <a:spcPct val="80000"/>
              </a:lnSpc>
            </a:pPr>
            <a:endParaRPr lang="ru-RU" sz="1400" b="1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sz="1400" b="1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sz="1400" b="1" smtClean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1400" b="1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Портной</a:t>
            </a:r>
            <a:endParaRPr lang="ru-RU" sz="1400" b="1" smtClean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rgbClr val="898989"/>
                </a:solidFill>
              </a:rPr>
              <a:t>                                                                                                         </a:t>
            </a:r>
            <a:r>
              <a:rPr lang="ru-RU" sz="1400" b="1" smtClean="0">
                <a:solidFill>
                  <a:schemeClr val="tx1"/>
                </a:solidFill>
              </a:rPr>
              <a:t>Портной -    специалист по пошив у одежды. 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                                                                                           Портной должен быть творческим человеком и  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                                                                                      обладать хорошим художественным вкусом. 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                                                                                            Чтобы одежда получилась красивой, ему нужно 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                                                                                              правильно разрезать ткань, затем соединить ее в  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                                                                                                 нужных местах, сделать ровные и аккуратные швы.</a:t>
            </a:r>
          </a:p>
        </p:txBody>
      </p:sp>
      <p:pic>
        <p:nvPicPr>
          <p:cNvPr id="16387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85875"/>
            <a:ext cx="3263900" cy="1435100"/>
          </a:xfrm>
          <a:prstGeom prst="rect">
            <a:avLst/>
          </a:prstGeom>
          <a:noFill/>
          <a:ln w="571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84538"/>
            <a:ext cx="3143250" cy="2643187"/>
          </a:xfrm>
          <a:prstGeom prst="rect">
            <a:avLst/>
          </a:prstGeom>
          <a:noFill/>
          <a:ln w="571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485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6"/>
          <p:cNvSpPr>
            <a:spLocks noGrp="1"/>
          </p:cNvSpPr>
          <p:nvPr>
            <p:ph type="ctrTitle"/>
          </p:nvPr>
        </p:nvSpPr>
        <p:spPr>
          <a:xfrm>
            <a:off x="685800" y="642938"/>
            <a:ext cx="7772400" cy="25717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8434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3357563"/>
            <a:ext cx="6400800" cy="2281237"/>
          </a:xfrm>
        </p:spPr>
        <p:txBody>
          <a:bodyPr/>
          <a:lstStyle/>
          <a:p>
            <a:pPr algn="l"/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Автослесарь</a:t>
            </a:r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рабочий, выполняющий ремонт и техническое обслуживание автомобильного транспорта. В работе автомеханика требуются знания устройства и принцип работы автомобиля, особенности оборудования, используемого в работе. Иметь кропотливость, вдумчивость, терпеливость, дисциплинированность,</a:t>
            </a:r>
          </a:p>
          <a:p>
            <a:pPr algn="l"/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ответственность, наблюдательность, силу и выносливость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5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14375"/>
            <a:ext cx="28448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714375"/>
            <a:ext cx="25717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714375"/>
            <a:ext cx="242887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6776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148748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Профессиональное училище 63 (ПУ-63) Котово.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/>
          </a:p>
        </p:txBody>
      </p:sp>
      <p:sp>
        <p:nvSpPr>
          <p:cNvPr id="20482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76250"/>
            <a:ext cx="7129463" cy="5761038"/>
          </a:xfrm>
        </p:spPr>
        <p:txBody>
          <a:bodyPr>
            <a:normAutofit lnSpcReduction="10000"/>
          </a:bodyPr>
          <a:lstStyle/>
          <a:p>
            <a:pPr algn="l">
              <a:spcBef>
                <a:spcPct val="0"/>
              </a:spcBef>
            </a:pPr>
            <a:endParaRPr lang="ru-RU" sz="1400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endParaRPr lang="ru-RU" sz="1400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endParaRPr lang="ru-RU" sz="1400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endParaRPr lang="ru-RU" sz="1400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endParaRPr lang="ru-RU" sz="1400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endParaRPr lang="ru-RU" sz="1400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endParaRPr lang="ru-RU" sz="1400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endParaRPr lang="ru-RU" sz="1400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Ведёт подготовку по следующим специальностям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 отделочных строительных работ</a:t>
            </a:r>
          </a:p>
          <a:p>
            <a:pPr algn="l">
              <a:spcBef>
                <a:spcPct val="0"/>
              </a:spcBef>
            </a:pPr>
            <a:endParaRPr lang="ru-RU" sz="2800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:  403801 Волгоградская область </a:t>
            </a:r>
          </a:p>
          <a:p>
            <a:pPr>
              <a:spcBef>
                <a:spcPct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г. Котово ул. Волгоградская 1 </a:t>
            </a:r>
          </a:p>
          <a:p>
            <a:pPr eaLnBrk="0" hangingPunct="0">
              <a:spcBef>
                <a:spcPct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Телефоны (84455)42915, 42892 </a:t>
            </a:r>
          </a:p>
          <a:p>
            <a:pPr eaLnBrk="0" hangingPunct="0">
              <a:spcBef>
                <a:spcPct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Факс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 (84455)42915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Ректор 	 Ильясов Эфенди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Ибрагимович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590110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3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1571625"/>
          </a:xfrm>
        </p:spPr>
        <p:txBody>
          <a:bodyPr/>
          <a:lstStyle/>
          <a:p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Профессиональное училище 18 (ПУ-18) Жирновск.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928938"/>
            <a:ext cx="6400800" cy="2709862"/>
          </a:xfrm>
        </p:spPr>
        <p:txBody>
          <a:bodyPr>
            <a:normAutofit fontScale="92500" lnSpcReduction="20000"/>
          </a:bodyPr>
          <a:lstStyle/>
          <a:p>
            <a:pPr algn="l"/>
            <a:endParaRPr lang="ru-RU" sz="140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Адрес  403792, Волгоградская область, г. Жирновск, ул. Чехова, д.18а </a:t>
            </a:r>
          </a:p>
          <a:p>
            <a:pPr algn="l"/>
            <a:r>
              <a:rPr lang="ru-RU" sz="2800" b="1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Телефоны 	(84454)55105 </a:t>
            </a:r>
          </a:p>
          <a:p>
            <a:pPr algn="l"/>
            <a:r>
              <a:rPr lang="ru-RU" sz="2800" b="1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Факс 	(84454)51473 </a:t>
            </a:r>
          </a:p>
          <a:p>
            <a:pPr algn="l"/>
            <a:r>
              <a:rPr lang="ru-RU" sz="2800" b="1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Ректор 	 Олейникова Ольга Валентиновна</a:t>
            </a:r>
          </a:p>
        </p:txBody>
      </p:sp>
      <p:pic>
        <p:nvPicPr>
          <p:cNvPr id="2253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2286000" cy="1428750"/>
          </a:xfrm>
          <a:prstGeom prst="rect">
            <a:avLst/>
          </a:prstGeom>
          <a:noFill/>
          <a:ln w="571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557338"/>
            <a:ext cx="1928813" cy="1428750"/>
          </a:xfrm>
          <a:prstGeom prst="rect">
            <a:avLst/>
          </a:prstGeom>
          <a:solidFill>
            <a:srgbClr val="008080"/>
          </a:solidFill>
          <a:ln w="57150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557338"/>
            <a:ext cx="2016125" cy="1395412"/>
          </a:xfrm>
          <a:prstGeom prst="rect">
            <a:avLst/>
          </a:prstGeom>
          <a:solidFill>
            <a:srgbClr val="008080"/>
          </a:solidFill>
          <a:ln w="57150">
            <a:solidFill>
              <a:srgbClr val="0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71969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425</Words>
  <Application>Microsoft Office PowerPoint</Application>
  <PresentationFormat>Экран (4:3)</PresentationFormat>
  <Paragraphs>131</Paragraphs>
  <Slides>26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Техническая</vt:lpstr>
      <vt:lpstr>Тема Office</vt:lpstr>
      <vt:lpstr>Презентация PowerPoint</vt:lpstr>
      <vt:lpstr>ПРОФЕССИЯ</vt:lpstr>
      <vt:lpstr>СПЕЦИАЛЬНОСТЬ</vt:lpstr>
      <vt:lpstr>Презентация PowerPoint</vt:lpstr>
      <vt:lpstr>Куда пойти учиться?</vt:lpstr>
      <vt:lpstr>Профессиональное училище 22 (ПУ-22) Камышин. </vt:lpstr>
      <vt:lpstr>Презентация PowerPoint</vt:lpstr>
      <vt:lpstr>Профессиональное училище 63 (ПУ-63) Котово. </vt:lpstr>
      <vt:lpstr>Профессиональное училище 18 (ПУ-18) Жирновск. </vt:lpstr>
      <vt:lpstr>  Профессиональное училище 40 (ПУ-40) Даниловка. </vt:lpstr>
      <vt:lpstr>Документы, необходимые для поступления: 1. Аттестат (копия аттестата) 2. Копия свидетельства о рождении (2 шт.) 3. Копия паспорта (лицевая сторона и прописка) 4. Фото  3 Х 4  (6 шт.) 5. Справка о составе семьи 6. Медицинский полис 7. Сертификат прививок 8. Страховое свидетельство.  Дополнительные документы для поступления детей - сирот и детей, оставшихся без попечения родителей: 1. Документы, подтверждающие статус сироты (решение суда о лишении родительских прав или копия свидетельства о смерти родителей) 2. Документы, подтверждающие наличие жилья 3. Копия сберегательной книжки 4. Копия ИНН 5. Копия пенсионного страхового свидетельства 6. Справка о произведенных выплатах пособий  </vt:lpstr>
      <vt:lpstr>I КОНКУРС</vt:lpstr>
      <vt:lpstr>II КОНКУРС</vt:lpstr>
      <vt:lpstr>III КОНКУРС</vt:lpstr>
      <vt:lpstr>ИГРА СО ЗРИТЕЛЯМИ «АНАГРАММЫ»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IV КОНКУРС</vt:lpstr>
      <vt:lpstr>V КОНКУРС</vt:lpstr>
      <vt:lpstr>ИГРА СО ЗРИТЕЛЯМИ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«Моя будущая        профессия» </dc:title>
  <cp:lastModifiedBy>User</cp:lastModifiedBy>
  <cp:revision>30</cp:revision>
  <cp:lastPrinted>2012-04-17T04:36:27Z</cp:lastPrinted>
  <dcterms:modified xsi:type="dcterms:W3CDTF">2012-04-17T04:45:01Z</dcterms:modified>
</cp:coreProperties>
</file>