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B55E-21D1-40F0-8A4F-8F8F82FAF1B5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55FA1-A722-4EFE-BE93-EBA14CD16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11B01-FA89-4C8F-83B7-883BB06A0170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3426-2BD6-4FAD-8B85-FD005A6F7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4528-895B-4D30-B6C4-90321B6D8375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CA64-D9D9-4851-8A55-C35E832CB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B999-FF15-4228-AF06-60C24A9C65CD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1D99-9AD5-49D5-A10B-CE40C72F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169A-131E-4690-A61A-5970D9C4D69F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8761-61E8-41B2-A6E0-544F398F4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EAFC-F386-4F05-8260-8CFE4CEB57B7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4D59-1D8B-4677-9BF5-36B0FB487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F6F7-4700-487C-8CEA-8F2CA058E739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CAFD-F223-4DDC-AAF9-58B510EB2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ECDE-CEDA-4C22-933F-879B9C76D58D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DA1F-9C49-45D5-A28E-DF9B8885B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5C54D-3040-408D-9CE4-7BB0643A2AC8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CC26-B4A4-4DEC-BB72-CFD1FE11D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D430-DA70-47EA-8AC6-62760573BF23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2FF1-8164-4DC5-9500-A563D78C9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AC408-D180-4052-93AC-7DD4B076517D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E71E-DA78-4F87-B036-EE395D2F6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7A3CB1-7A45-4FC6-83B1-7AE9C8C9AEFD}" type="datetimeFigureOut">
              <a:rPr lang="ru-RU"/>
              <a:pPr>
                <a:defRPr/>
              </a:pPr>
              <a:t>29.12.2012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900345-F245-467D-9A69-CDEBB4F6B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oto.mail.ru/mail/olga-harlovich/14199/13510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search_images?rch=e&amp;type=all&amp;is=0&amp;q=%D0%BB%D0%B8%D1%81%D0%B0+%D0%BA%D0%B0%D1%80%D1%82%D0%B8%D0%BD%D0%BA%D0%B8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12" Type="http://schemas.openxmlformats.org/officeDocument/2006/relationships/image" Target="../media/image24.jpeg"/><Relationship Id="rId2" Type="http://schemas.openxmlformats.org/officeDocument/2006/relationships/hyperlink" Target="http://go.mail.ru/search_images?rch=e&amp;type=all&amp;is=0&amp;q=%D0%B1%D0%B5%D0%BB%D0%BA%D0%B0+%D0%BA%D0%B0%D1%80%D1%82%D0%B8%D0%BD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search_images?rch=e&amp;type=all&amp;is=0&amp;q=%D0%B2%D0%BE%D1%80%D0%BE%D0%BD%D0%B0+%D0%BA%D0%B0%D1%80%D1%82%D0%B8%D0%BD%D0%BA%D0%B8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0" Type="http://schemas.openxmlformats.org/officeDocument/2006/relationships/hyperlink" Target="http://go.mail.ru/search_images?rch=e&amp;type=all&amp;is=0&amp;q=%D0%BB%D0%BE%D1%81%D1%8C+%D0%BA%D0%B0%D1%80%D1%82%D0%B8%D0%BD%D0%BA%D0%B8" TargetMode="External"/><Relationship Id="rId4" Type="http://schemas.openxmlformats.org/officeDocument/2006/relationships/hyperlink" Target="http://go.mail.ru/search_images?rch=e&amp;type=all&amp;is=0&amp;q=%D0%B7%D0%B0%D1%8F%D1%86+%D0%BA%D0%B0%D1%80%D1%82%D0%B8%D0%BD%D0%BA%D0%B8&amp;us=4" TargetMode="External"/><Relationship Id="rId9" Type="http://schemas.openxmlformats.org/officeDocument/2006/relationships/image" Target="../media/image22.jpeg"/><Relationship Id="rId1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13315" name="centralImgId" descr="Фото зимний лес">
            <a:hlinkClick r:id="rId2" tooltip="&quot;Следующее фото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57188"/>
            <a:ext cx="864393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4" descr="E:\DCIM\100KC633\100_357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785813"/>
            <a:ext cx="8072437" cy="5522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Содержимое 6" descr="E:\DCIM\100KC633\100_357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785813"/>
            <a:ext cx="8072437" cy="5294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opup_img" descr="http://images-partners.google.com/images?q=tbn:ANd9GcRfLJDvSE4BBKdNblkMjd9Cv81RllDv2ivl23MTJOEzZhb3Qi6uGOegHBc:http://sporthant.ru/images/stories/oxota_zveri/belka/Ohota-na-belok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7563" y="214313"/>
            <a:ext cx="2357437" cy="2338387"/>
          </a:xfrm>
        </p:spPr>
      </p:pic>
      <p:pic>
        <p:nvPicPr>
          <p:cNvPr id="24578" name="popup_img" descr="http://images-partners.google.com/images?q=tbn:ANd9GcSGA-h9Uy0BMZx1i5ZYOgFhNOyp3YcO36S0K5-4PQcizfyRTnX4I0RxRok:http://mystery-queen.com/data_images/%D0%97%D0%B0%D1%8F%D1%86/%D0%97%D0%B0%D1%8F%D1%86-0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142875"/>
            <a:ext cx="22860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opup_img" descr="http://images-partners.google.com/images?q=tbn:ANd9GcRDnkSGsvuUU3a_UOLcznDjK3_V6J93JcP0vXDOd_yLQd5MNAwzGARfmA:http://zooclub.ru/attach/birds/426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75" y="214313"/>
            <a:ext cx="23526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opup_img" descr="http://images-partners.google.com/images?q=tbn:ANd9GcRbJ1CksCMo46ZpAqgmThNuowt-nBYj1zQbrZl4tN5u53d61M1XJ5OtVTwB:http://ramznet.ru/images/071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63" y="2643188"/>
            <a:ext cx="27860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opup_img" descr="http://images-partners.google.com/images?q=tbn:ANd9GcTRq9svlTvdU_UYexTrca1A81g5xwmxvtj3jSuf3wl2WyDwWzCCIRxZKF6p:http://static.diary.ru/userdir/5/9/3/9/593977/27675503.jp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2643188"/>
            <a:ext cx="27384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8" descr="http://eti.ru/uploads/posts/2009-08/1249704269_ezhiki-12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57938" y="4572000"/>
            <a:ext cx="26431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Рисунок 9" descr="http://www.ogoniok.com/common/archive/2005/4882/03-48-49/03-48-1b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4572000"/>
            <a:ext cx="25003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Рисунок 10" descr="http://900igr.net/datai/biologija/Dikie/0008-006-ZHilische-medvedja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14688" y="4572000"/>
            <a:ext cx="271462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http://dic.academic.ru/pictures/enc_biology/animals/6-tablitsa_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714375"/>
            <a:ext cx="85010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4" descr="http://misslite.ru/uploads/posts/2011-02/1298083285_barsuchii-zh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3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5" descr="http://eti.ru/uploads/posts/2009-08/1249704269_ezhiki-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0"/>
            <a:ext cx="435768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6" descr="http://www.ogoniok.com/common/archive/2005/4882/03-48-49/03-48-1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5"/>
            <a:ext cx="47148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http://www.huntingsib.ru/files/image/1258884866614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3419475"/>
            <a:ext cx="44291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http://tsikibot.com/wp-content/uploads/2010/05/d0b1d0b5d0bbd0bf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928688"/>
            <a:ext cx="8143875" cy="515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Содержимое 3" descr="http://lluban.by/wp-content/uploads/2011/01/4563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642938"/>
            <a:ext cx="8429625" cy="5437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http://www.supersadovnik.ru/site_images/00000065/0006278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972050" cy="3714750"/>
          </a:xfrm>
        </p:spPr>
      </p:pic>
      <p:pic>
        <p:nvPicPr>
          <p:cNvPr id="18434" name="Picture 2" descr="H:\зимние каникулы\100_35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457200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Рисунок 3" descr="E:\DCIM\100KC633\100_35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8429625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6" descr="E:\DCIM\100KC633\100_357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785813"/>
            <a:ext cx="82296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Содержимое 4" descr="E:\DCIM\100KC633\100_356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000125"/>
            <a:ext cx="8572500" cy="508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ДОС</dc:creator>
  <cp:lastModifiedBy>User</cp:lastModifiedBy>
  <cp:revision>8</cp:revision>
  <dcterms:created xsi:type="dcterms:W3CDTF">2012-02-09T08:56:00Z</dcterms:created>
  <dcterms:modified xsi:type="dcterms:W3CDTF">2012-12-29T16:41:17Z</dcterms:modified>
</cp:coreProperties>
</file>