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>
        <p:scale>
          <a:sx n="66" d="100"/>
          <a:sy n="66" d="100"/>
        </p:scale>
        <p:origin x="-126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D0CADB-1EA8-49BE-A601-9B6B4167ED99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F627D4-3262-4CDE-B1AE-E0B126080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Экспериментальное подтверждение Закона Ома для участка цепи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Прямо пропорциональная и обратно пропорциональная зависимость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03848" y="4221088"/>
            <a:ext cx="2143140" cy="12144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I=U/R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Сила тока на участке цепи прямо пропорциональна напряжению на концах этого участка и обратно пропорциональна его сопротивлению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00034" y="1071546"/>
          <a:ext cx="8229600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923599"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05623"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Прямо пропорциональная зависимость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Обратно пропорциональная зависимость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14348" y="3714752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P=4a,</a:t>
            </a:r>
            <a:r>
              <a:rPr lang="ru-RU" dirty="0" smtClean="0"/>
              <a:t> 4</a:t>
            </a:r>
            <a:r>
              <a:rPr lang="en-US" dirty="0" smtClean="0"/>
              <a:t>=const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57950" y="3643314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A=</a:t>
            </a:r>
            <a:r>
              <a:rPr lang="el-GR" dirty="0" smtClean="0"/>
              <a:t>υ</a:t>
            </a:r>
            <a:r>
              <a:rPr lang="en-US" dirty="0" smtClean="0"/>
              <a:t>t, A=const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3174" y="4071942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S=</a:t>
            </a:r>
            <a:r>
              <a:rPr lang="en-US" dirty="0" err="1" smtClean="0"/>
              <a:t>ab</a:t>
            </a:r>
            <a:r>
              <a:rPr lang="en-US" dirty="0" smtClean="0"/>
              <a:t>, b=const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14942" y="2143116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I=U/R, R=const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0826" y="1214422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I=U/R, U=const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77457E-6 L -0.44879 0.38798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00578E-6 L -0.14949 0.49295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357290" y="1928802"/>
            <a:ext cx="6579463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Лучший </a:t>
            </a:r>
            <a:r>
              <a:rPr lang="ru-RU" sz="32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способ изучить</a:t>
            </a:r>
          </a:p>
          <a:p>
            <a:pPr algn="ctr"/>
            <a:r>
              <a:rPr lang="ru-RU" sz="32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</a:t>
            </a:r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либо  -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это открыть самому</a:t>
            </a:r>
          </a:p>
          <a:p>
            <a:pPr algn="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Д. Пойа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Выполняя экспериментальные задания подтвердить справедливость Закона Ома для участка цепи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Развитие </a:t>
            </a:r>
            <a:r>
              <a:rPr lang="ru-RU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умения определять по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графикам прямо и обратно пропорциональные величины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000496" y="2214554"/>
          <a:ext cx="378621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3"/>
                <a:gridCol w="757243"/>
                <a:gridCol w="757243"/>
                <a:gridCol w="757243"/>
                <a:gridCol w="757243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t, </a:t>
                      </a:r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3688">
                <a:tc>
                  <a:txBody>
                    <a:bodyPr/>
                    <a:lstStyle/>
                    <a:p>
                      <a:r>
                        <a:rPr lang="en-US" dirty="0" smtClean="0"/>
                        <a:t>S,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1.)  </a:t>
            </a:r>
            <a:r>
              <a:rPr lang="el-G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υ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=110 км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/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ч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12976"/>
            <a:ext cx="4464496" cy="340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932040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308304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110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112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220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330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2280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440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S= 500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км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57620" y="2357430"/>
          <a:ext cx="434342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7"/>
                <a:gridCol w="1085857"/>
                <a:gridCol w="1085857"/>
                <a:gridCol w="1085857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υ, </a:t>
                      </a:r>
                      <a:r>
                        <a:rPr lang="ru-RU" dirty="0" smtClean="0"/>
                        <a:t>км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3688">
                <a:tc>
                  <a:txBody>
                    <a:bodyPr/>
                    <a:lstStyle/>
                    <a:p>
                      <a:r>
                        <a:rPr lang="en-US" dirty="0" smtClean="0"/>
                        <a:t>t,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1" y="3501008"/>
            <a:ext cx="489654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076056" y="27089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27089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27089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064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25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228184" y="23488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08304" y="23488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1071546"/>
          <a:ext cx="8229600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923599"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05623"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Прямо пропорциональная зависимость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Обратно пропорциональная зависимость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142976" y="1214422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P=4a,</a:t>
            </a:r>
            <a:r>
              <a:rPr lang="ru-RU" dirty="0" smtClean="0"/>
              <a:t> 4</a:t>
            </a:r>
            <a:r>
              <a:rPr lang="en-US" dirty="0" smtClean="0"/>
              <a:t>=const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57422" y="2143116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A=</a:t>
            </a:r>
            <a:r>
              <a:rPr lang="el-GR" dirty="0" smtClean="0"/>
              <a:t>υ</a:t>
            </a:r>
            <a:r>
              <a:rPr lang="en-US" dirty="0" smtClean="0"/>
              <a:t>t, A=const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0826" y="1214422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I=U/R, U=const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86182" y="1214422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S=</a:t>
            </a:r>
            <a:r>
              <a:rPr lang="en-US" dirty="0" err="1" smtClean="0"/>
              <a:t>ab</a:t>
            </a:r>
            <a:r>
              <a:rPr lang="en-US" dirty="0" smtClean="0"/>
              <a:t>, b=const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4942" y="2143116"/>
            <a:ext cx="1571636" cy="6429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I=U/R, R=const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7.91908E-6 L -0.00782 0.35654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097 0.1889 " pathEditMode="relative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5723E-6 L -0.09445 0.39861 " pathEditMode="relative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143240" y="2143116"/>
            <a:ext cx="1357322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5" idx="6"/>
          </p:cNvCxnSpPr>
          <p:nvPr/>
        </p:nvCxnSpPr>
        <p:spPr>
          <a:xfrm>
            <a:off x="5214942" y="2143116"/>
            <a:ext cx="78581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607851" y="2536025"/>
            <a:ext cx="78581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607851" y="4107661"/>
            <a:ext cx="78581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786446" y="2928934"/>
            <a:ext cx="428628" cy="785818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214942" y="4500570"/>
            <a:ext cx="78581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4500562" y="1785926"/>
            <a:ext cx="714380" cy="71438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4607719" y="4107661"/>
            <a:ext cx="428628" cy="785818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43108" y="4572008"/>
            <a:ext cx="1357322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464843" y="5107793"/>
            <a:ext cx="78581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500430" y="5500702"/>
            <a:ext cx="1357322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3036083" y="5036355"/>
            <a:ext cx="928694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1714480" y="4143380"/>
            <a:ext cx="85725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1714480" y="2571744"/>
            <a:ext cx="85725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143108" y="2143116"/>
            <a:ext cx="50006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643174" y="1928802"/>
            <a:ext cx="500066" cy="21431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4" idx="0"/>
          </p:cNvCxnSpPr>
          <p:nvPr/>
        </p:nvCxnSpPr>
        <p:spPr>
          <a:xfrm rot="5400000" flipH="1" flipV="1">
            <a:off x="6929454" y="2857496"/>
            <a:ext cx="285752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6929454" y="3857628"/>
            <a:ext cx="285752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6715140" y="3000372"/>
            <a:ext cx="714380" cy="71438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10800000">
            <a:off x="6000760" y="4000504"/>
            <a:ext cx="107157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6000760" y="2714620"/>
            <a:ext cx="107157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2071670" y="3000372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071670" y="3571876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>
            <a:stCxn id="46" idx="1"/>
            <a:endCxn id="46" idx="5"/>
          </p:cNvCxnSpPr>
          <p:nvPr/>
        </p:nvCxnSpPr>
        <p:spPr>
          <a:xfrm rot="16200000" flipH="1">
            <a:off x="2092594" y="3021296"/>
            <a:ext cx="101028" cy="101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47" idx="1"/>
            <a:endCxn id="47" idx="5"/>
          </p:cNvCxnSpPr>
          <p:nvPr/>
        </p:nvCxnSpPr>
        <p:spPr>
          <a:xfrm rot="16200000" flipH="1">
            <a:off x="2092594" y="3592800"/>
            <a:ext cx="101028" cy="101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286380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5929322" y="2643182"/>
            <a:ext cx="142876" cy="1428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929322" y="3929066"/>
            <a:ext cx="142876" cy="1428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285984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+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57422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-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 rot="16200000">
            <a:off x="6036479" y="3893347"/>
            <a:ext cx="142876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>
            <a:off x="4786314" y="4643446"/>
            <a:ext cx="142876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авнобедренный треугольник 59"/>
          <p:cNvSpPr/>
          <p:nvPr/>
        </p:nvSpPr>
        <p:spPr>
          <a:xfrm rot="16200000">
            <a:off x="6036479" y="2607463"/>
            <a:ext cx="142876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7000892" y="2643182"/>
            <a:ext cx="142876" cy="1428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000892" y="3929066"/>
            <a:ext cx="142876" cy="14287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13" grpId="0" animBg="1"/>
      <p:bldP spid="4" grpId="0" animBg="1"/>
      <p:bldP spid="46" grpId="0" animBg="1"/>
      <p:bldP spid="47" grpId="0" animBg="1"/>
      <p:bldP spid="53" grpId="0"/>
      <p:bldP spid="54" grpId="0" animBg="1"/>
      <p:bldP spid="55" grpId="0" animBg="1"/>
      <p:bldP spid="56" grpId="0"/>
      <p:bldP spid="57" grpId="0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Сила тока в проводнике прямо пропорциональна напряжению на концах проводника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3786190"/>
            <a:ext cx="2143140" cy="12144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I~U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1840" y="3501008"/>
            <a:ext cx="2143140" cy="12144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U=const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Напряжение на концах проводника постоянно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75856" y="3933056"/>
            <a:ext cx="2143140" cy="12144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I~1/R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Сила тока в проводнике обратно пропорциональна сопротивлению проводника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230</TotalTime>
  <Words>189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Экспериментальное подтверждение Закона Ома для участка цепи</vt:lpstr>
      <vt:lpstr>Цель урока</vt:lpstr>
      <vt:lpstr>Задача 1</vt:lpstr>
      <vt:lpstr>Задача 2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Экспериментальное подтверждение Закона Ома для участка цепи</dc:title>
  <dc:creator>DAP</dc:creator>
  <cp:lastModifiedBy>Admin</cp:lastModifiedBy>
  <cp:revision>23</cp:revision>
  <dcterms:created xsi:type="dcterms:W3CDTF">2012-02-07T16:02:42Z</dcterms:created>
  <dcterms:modified xsi:type="dcterms:W3CDTF">2012-10-08T09:30:10Z</dcterms:modified>
</cp:coreProperties>
</file>