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6" r:id="rId3"/>
    <p:sldId id="257" r:id="rId4"/>
    <p:sldId id="258" r:id="rId5"/>
    <p:sldId id="259" r:id="rId6"/>
    <p:sldId id="260" r:id="rId7"/>
    <p:sldId id="262" r:id="rId8"/>
    <p:sldId id="264" r:id="rId9"/>
    <p:sldId id="265" r:id="rId10"/>
    <p:sldId id="266" r:id="rId11"/>
    <p:sldId id="276" r:id="rId12"/>
    <p:sldId id="267" r:id="rId13"/>
    <p:sldId id="268" r:id="rId14"/>
    <p:sldId id="269" r:id="rId15"/>
    <p:sldId id="270" r:id="rId16"/>
    <p:sldId id="273" r:id="rId17"/>
    <p:sldId id="272" r:id="rId18"/>
    <p:sldId id="277" r:id="rId19"/>
    <p:sldId id="271" r:id="rId20"/>
    <p:sldId id="274" r:id="rId21"/>
    <p:sldId id="275" r:id="rId22"/>
    <p:sldId id="280" r:id="rId23"/>
    <p:sldId id="278" r:id="rId24"/>
    <p:sldId id="279" r:id="rId25"/>
    <p:sldId id="281" r:id="rId26"/>
    <p:sldId id="282" r:id="rId27"/>
    <p:sldId id="284"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3300"/>
    <a:srgbClr val="FF00FF"/>
    <a:srgbClr val="000099"/>
    <a:srgbClr val="FF0066"/>
    <a:srgbClr val="CC00CC"/>
    <a:srgbClr val="0000FF"/>
    <a:srgbClr val="00FF00"/>
    <a:srgbClr val="00FFFF"/>
    <a:srgbClr val="3333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16" autoAdjust="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31C6424-6C91-4A0E-AFC3-6CA5FD587B5A}" type="datetimeFigureOut">
              <a:rPr lang="ru-RU" smtClean="0"/>
              <a:pPr/>
              <a:t>21.10.2012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711C97C-1ACF-4296-9295-BDC50EAA912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1C6424-6C91-4A0E-AFC3-6CA5FD587B5A}" type="datetimeFigureOut">
              <a:rPr lang="ru-RU" smtClean="0"/>
              <a:pPr/>
              <a:t>21.10.2012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711C97C-1ACF-4296-9295-BDC50EAA912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1C6424-6C91-4A0E-AFC3-6CA5FD587B5A}" type="datetimeFigureOut">
              <a:rPr lang="ru-RU" smtClean="0"/>
              <a:pPr/>
              <a:t>21.10.2012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711C97C-1ACF-4296-9295-BDC50EAA912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1C6424-6C91-4A0E-AFC3-6CA5FD587B5A}" type="datetimeFigureOut">
              <a:rPr lang="ru-RU" smtClean="0"/>
              <a:pPr/>
              <a:t>21.10.2012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711C97C-1ACF-4296-9295-BDC50EAA912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31C6424-6C91-4A0E-AFC3-6CA5FD587B5A}" type="datetimeFigureOut">
              <a:rPr lang="ru-RU" smtClean="0"/>
              <a:pPr/>
              <a:t>21.10.2012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711C97C-1ACF-4296-9295-BDC50EAA912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31C6424-6C91-4A0E-AFC3-6CA5FD587B5A}" type="datetimeFigureOut">
              <a:rPr lang="ru-RU" smtClean="0"/>
              <a:pPr/>
              <a:t>21.10.2012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711C97C-1ACF-4296-9295-BDC50EAA912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31C6424-6C91-4A0E-AFC3-6CA5FD587B5A}" type="datetimeFigureOut">
              <a:rPr lang="ru-RU" smtClean="0"/>
              <a:pPr/>
              <a:t>21.10.2012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711C97C-1ACF-4296-9295-BDC50EAA912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31C6424-6C91-4A0E-AFC3-6CA5FD587B5A}" type="datetimeFigureOut">
              <a:rPr lang="ru-RU" smtClean="0"/>
              <a:pPr/>
              <a:t>21.10.2012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711C97C-1ACF-4296-9295-BDC50EAA912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1C6424-6C91-4A0E-AFC3-6CA5FD587B5A}" type="datetimeFigureOut">
              <a:rPr lang="ru-RU" smtClean="0"/>
              <a:pPr/>
              <a:t>21.10.2012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711C97C-1ACF-4296-9295-BDC50EAA912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31C6424-6C91-4A0E-AFC3-6CA5FD587B5A}" type="datetimeFigureOut">
              <a:rPr lang="ru-RU" smtClean="0"/>
              <a:pPr/>
              <a:t>21.10.2012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711C97C-1ACF-4296-9295-BDC50EAA912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31C6424-6C91-4A0E-AFC3-6CA5FD587B5A}" type="datetimeFigureOut">
              <a:rPr lang="ru-RU" smtClean="0"/>
              <a:pPr/>
              <a:t>21.10.2012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711C97C-1ACF-4296-9295-BDC50EAA912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C6424-6C91-4A0E-AFC3-6CA5FD587B5A}" type="datetimeFigureOut">
              <a:rPr lang="ru-RU" smtClean="0"/>
              <a:pPr/>
              <a:t>21.10.2012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1C97C-1ACF-4296-9295-BDC50EAA912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jpeg"/></Relationships>
</file>

<file path=ppt/slides/_rels/slide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jpeg"/></Relationships>
</file>

<file path=ppt/slides/_rels/slide1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85.jpeg"/><Relationship Id="rId7" Type="http://schemas.openxmlformats.org/officeDocument/2006/relationships/image" Target="../media/image89.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8.gif"/><Relationship Id="rId5" Type="http://schemas.openxmlformats.org/officeDocument/2006/relationships/image" Target="../media/image87.gif"/><Relationship Id="rId4" Type="http://schemas.openxmlformats.org/officeDocument/2006/relationships/image" Target="../media/image86.gif"/></Relationships>
</file>

<file path=ppt/slides/_rels/slide2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hyperlink" Target="http://img.webme.com/pic/s/saidjonaka/rgt04_10a01.jpg" TargetMode="External"/><Relationship Id="rId1" Type="http://schemas.openxmlformats.org/officeDocument/2006/relationships/slideLayout" Target="../slideLayouts/slideLayout7.xml"/><Relationship Id="rId6" Type="http://schemas.openxmlformats.org/officeDocument/2006/relationships/hyperlink" Target="http://www.anglican-mainstream.net/wp-content/uploads/primary_school_children_540x299.jpg" TargetMode="External"/><Relationship Id="rId5" Type="http://schemas.openxmlformats.org/officeDocument/2006/relationships/image" Target="../media/image93.jpeg"/><Relationship Id="rId4" Type="http://schemas.openxmlformats.org/officeDocument/2006/relationships/hyperlink" Target="http://pegasus.cc.ucf.edu/~mhowe/classroom1.jpg"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rhs.org.uk/getattachment/de176b84-7db8-4646-ab01-11c564b4fb1f/Alton-infant-1.aspx?width=510" TargetMode="External"/><Relationship Id="rId3" Type="http://schemas.openxmlformats.org/officeDocument/2006/relationships/image" Target="../media/image97.gif"/><Relationship Id="rId7" Type="http://schemas.openxmlformats.org/officeDocument/2006/relationships/image" Target="../media/image99.jpeg"/><Relationship Id="rId12" Type="http://schemas.openxmlformats.org/officeDocument/2006/relationships/image" Target="../media/image102.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hyperlink" Target="http://www.cityofberkeley.info/uploadedImages/Health_Human_Services/Level_3_-_Public_Health/BE%20A%20STAR%20wed%20photos%20001.jpg" TargetMode="External"/><Relationship Id="rId11" Type="http://schemas.openxmlformats.org/officeDocument/2006/relationships/image" Target="../media/image101.jpeg"/><Relationship Id="rId5" Type="http://schemas.openxmlformats.org/officeDocument/2006/relationships/image" Target="../media/image98.jpeg"/><Relationship Id="rId10" Type="http://schemas.openxmlformats.org/officeDocument/2006/relationships/hyperlink" Target="http://images.inmagine.com/img/zzveillust/zz071/zz071002.jpg" TargetMode="External"/><Relationship Id="rId4" Type="http://schemas.openxmlformats.org/officeDocument/2006/relationships/hyperlink" Target="http://www.craigclowan-school.co.uk/images/school-events/382/01-02-11science05.JPG" TargetMode="External"/><Relationship Id="rId9" Type="http://schemas.openxmlformats.org/officeDocument/2006/relationships/image" Target="../media/image100.jpe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p:nvPr/>
        </p:nvPicPr>
        <p:blipFill>
          <a:blip r:embed="rId2" cstate="print"/>
          <a:srcRect b="6847"/>
          <a:stretch>
            <a:fillRect/>
          </a:stretch>
        </p:blipFill>
        <p:spPr bwMode="auto">
          <a:xfrm>
            <a:off x="6643702" y="1071546"/>
            <a:ext cx="2343150" cy="2173832"/>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cstate="print"/>
          <a:srcRect/>
          <a:stretch>
            <a:fillRect/>
          </a:stretch>
        </p:blipFill>
        <p:spPr bwMode="auto">
          <a:xfrm>
            <a:off x="6681200" y="4572008"/>
            <a:ext cx="2462799" cy="2285992"/>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1" y="1"/>
            <a:ext cx="2078592" cy="307181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cstate="print"/>
          <a:srcRect/>
          <a:stretch>
            <a:fillRect/>
          </a:stretch>
        </p:blipFill>
        <p:spPr bwMode="auto">
          <a:xfrm>
            <a:off x="0" y="4500570"/>
            <a:ext cx="2424369" cy="2357430"/>
          </a:xfrm>
          <a:prstGeom prst="rect">
            <a:avLst/>
          </a:prstGeom>
          <a:noFill/>
          <a:ln w="9525">
            <a:noFill/>
            <a:miter lim="800000"/>
            <a:headEnd/>
            <a:tailEnd/>
          </a:ln>
          <a:effectLst/>
        </p:spPr>
      </p:pic>
      <p:sp>
        <p:nvSpPr>
          <p:cNvPr id="2" name="Заголовок 1"/>
          <p:cNvSpPr>
            <a:spLocks noGrp="1"/>
          </p:cNvSpPr>
          <p:nvPr>
            <p:ph type="ctrTitle"/>
          </p:nvPr>
        </p:nvSpPr>
        <p:spPr>
          <a:xfrm>
            <a:off x="1928794" y="0"/>
            <a:ext cx="5072098" cy="6858000"/>
          </a:xfrm>
        </p:spPr>
        <p:txBody>
          <a:bodyPr>
            <a:normAutofit fontScale="90000"/>
          </a:bodyPr>
          <a:lstStyle/>
          <a:p>
            <a:r>
              <a:rPr lang="en-US" sz="2200" b="1" dirty="0" smtClean="0">
                <a:solidFill>
                  <a:srgbClr val="7030A0"/>
                </a:solidFill>
                <a:latin typeface="Arial Black" pitchFamily="34" charset="0"/>
              </a:rPr>
              <a:t>You learn a lot of things at school,</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And new ones every day;</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I think the names of some of them</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Are very hard to say.</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Writing is an easy thing.</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But if you use your ink,</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Remember not to make a blot,</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Dictation can be bad, I think.</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Geography’s about the world,</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It’s interesting for me,</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Because I like to hear about</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The lands across the sea.</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But Reading is the best of all,</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Reading’s like a key</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That opens many, many doors;</a:t>
            </a:r>
            <a:r>
              <a:rPr lang="ru-RU" sz="2200" b="1" dirty="0" smtClean="0">
                <a:solidFill>
                  <a:srgbClr val="7030A0"/>
                </a:solidFill>
                <a:latin typeface="Arial Black" pitchFamily="34" charset="0"/>
              </a:rPr>
              <a:t/>
            </a:r>
            <a:br>
              <a:rPr lang="ru-RU" sz="2200" b="1" dirty="0" smtClean="0">
                <a:solidFill>
                  <a:srgbClr val="7030A0"/>
                </a:solidFill>
                <a:latin typeface="Arial Black" pitchFamily="34" charset="0"/>
              </a:rPr>
            </a:br>
            <a:r>
              <a:rPr lang="en-US" sz="2200" b="1" dirty="0" smtClean="0">
                <a:solidFill>
                  <a:srgbClr val="7030A0"/>
                </a:solidFill>
                <a:latin typeface="Arial Black" pitchFamily="34" charset="0"/>
              </a:rPr>
              <a:t> It opens books for me</a:t>
            </a:r>
            <a:r>
              <a:rPr lang="en-US" sz="2200" dirty="0" smtClean="0"/>
              <a:t>.</a:t>
            </a:r>
            <a:r>
              <a:rPr lang="ru-RU" dirty="0" smtClean="0"/>
              <a:t/>
            </a:r>
            <a:br>
              <a:rPr lang="ru-RU" dirty="0" smtClean="0"/>
            </a:b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28670"/>
          </a:xfrm>
        </p:spPr>
        <p:txBody>
          <a:bodyPr/>
          <a:lstStyle/>
          <a:p>
            <a:r>
              <a:rPr lang="en-US" b="1" dirty="0" smtClean="0">
                <a:solidFill>
                  <a:srgbClr val="FF0000"/>
                </a:solidFill>
                <a:latin typeface="Arial Black" pitchFamily="34" charset="0"/>
              </a:rPr>
              <a:t>MY</a:t>
            </a:r>
            <a:r>
              <a:rPr lang="en-US" b="1" dirty="0" smtClean="0">
                <a:latin typeface="Arial Black" pitchFamily="34" charset="0"/>
              </a:rPr>
              <a:t> </a:t>
            </a:r>
            <a:r>
              <a:rPr lang="en-US" b="1" dirty="0" smtClean="0">
                <a:solidFill>
                  <a:srgbClr val="0000FF"/>
                </a:solidFill>
                <a:latin typeface="Arial Black" pitchFamily="34" charset="0"/>
              </a:rPr>
              <a:t>SCHOOL</a:t>
            </a:r>
            <a:endParaRPr lang="ru-RU" b="1" dirty="0">
              <a:solidFill>
                <a:srgbClr val="0000FF"/>
              </a:solidFill>
              <a:latin typeface="Arial Black"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2143108" y="1643050"/>
            <a:ext cx="4877380" cy="3238128"/>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rot="20049524">
            <a:off x="6554196" y="4829460"/>
            <a:ext cx="2322470" cy="1602504"/>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rot="20422838">
            <a:off x="201534" y="303935"/>
            <a:ext cx="2080131" cy="1560098"/>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print"/>
          <a:srcRect/>
          <a:stretch>
            <a:fillRect/>
          </a:stretch>
        </p:blipFill>
        <p:spPr bwMode="auto">
          <a:xfrm rot="1678300">
            <a:off x="6714872" y="422527"/>
            <a:ext cx="2190750" cy="15621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cstate="print"/>
          <a:srcRect/>
          <a:stretch>
            <a:fillRect/>
          </a:stretch>
        </p:blipFill>
        <p:spPr bwMode="auto">
          <a:xfrm rot="1650230">
            <a:off x="230194" y="4834816"/>
            <a:ext cx="2344248" cy="1570645"/>
          </a:xfrm>
          <a:prstGeom prst="rect">
            <a:avLst/>
          </a:prstGeom>
          <a:noFill/>
          <a:ln w="9525">
            <a:noFill/>
            <a:miter lim="800000"/>
            <a:headEnd/>
            <a:tailEnd/>
          </a:ln>
          <a:effectLst/>
        </p:spPr>
      </p:pic>
      <p:pic>
        <p:nvPicPr>
          <p:cNvPr id="3079" name="Picture 7"/>
          <p:cNvPicPr>
            <a:picLocks noChangeAspect="1" noChangeArrowheads="1"/>
          </p:cNvPicPr>
          <p:nvPr/>
        </p:nvPicPr>
        <p:blipFill>
          <a:blip r:embed="rId7" cstate="print"/>
          <a:srcRect/>
          <a:stretch>
            <a:fillRect/>
          </a:stretch>
        </p:blipFill>
        <p:spPr bwMode="auto">
          <a:xfrm>
            <a:off x="0" y="2643182"/>
            <a:ext cx="1919230" cy="1285884"/>
          </a:xfrm>
          <a:prstGeom prst="rect">
            <a:avLst/>
          </a:prstGeom>
          <a:noFill/>
          <a:ln w="9525">
            <a:noFill/>
            <a:miter lim="800000"/>
            <a:headEnd/>
            <a:tailEnd/>
          </a:ln>
          <a:effectLst/>
        </p:spPr>
      </p:pic>
      <p:pic>
        <p:nvPicPr>
          <p:cNvPr id="3080" name="Picture 8"/>
          <p:cNvPicPr>
            <a:picLocks noChangeAspect="1" noChangeArrowheads="1"/>
          </p:cNvPicPr>
          <p:nvPr/>
        </p:nvPicPr>
        <p:blipFill>
          <a:blip r:embed="rId8" cstate="print"/>
          <a:srcRect/>
          <a:stretch>
            <a:fillRect/>
          </a:stretch>
        </p:blipFill>
        <p:spPr bwMode="auto">
          <a:xfrm>
            <a:off x="3500430" y="5286388"/>
            <a:ext cx="1905000" cy="1314450"/>
          </a:xfrm>
          <a:prstGeom prst="rect">
            <a:avLst/>
          </a:prstGeom>
          <a:noFill/>
          <a:ln w="9525">
            <a:noFill/>
            <a:miter lim="800000"/>
            <a:headEnd/>
            <a:tailEnd/>
          </a:ln>
          <a:effectLst/>
        </p:spPr>
      </p:pic>
      <p:pic>
        <p:nvPicPr>
          <p:cNvPr id="3081" name="Picture 9"/>
          <p:cNvPicPr>
            <a:picLocks noChangeAspect="1" noChangeArrowheads="1"/>
          </p:cNvPicPr>
          <p:nvPr/>
        </p:nvPicPr>
        <p:blipFill>
          <a:blip r:embed="rId9" cstate="print"/>
          <a:srcRect/>
          <a:stretch>
            <a:fillRect/>
          </a:stretch>
        </p:blipFill>
        <p:spPr bwMode="auto">
          <a:xfrm>
            <a:off x="7215206" y="2786058"/>
            <a:ext cx="1928794" cy="129229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2000"/>
                                        <p:tgtEl>
                                          <p:spTgt spid="3074"/>
                                        </p:tgtEl>
                                      </p:cBhvr>
                                    </p:animEffect>
                                  </p:childTnLst>
                                </p:cTn>
                              </p:par>
                            </p:childTnLst>
                          </p:cTn>
                        </p:par>
                        <p:par>
                          <p:cTn id="8" fill="hold">
                            <p:stCondLst>
                              <p:cond delay="2000"/>
                            </p:stCondLst>
                            <p:childTnLst>
                              <p:par>
                                <p:cTn id="9" presetID="13" presetClass="entr" presetSubtype="16"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plus(in)">
                                      <p:cBhvr>
                                        <p:cTn id="11" dur="2000"/>
                                        <p:tgtEl>
                                          <p:spTgt spid="3076"/>
                                        </p:tgtEl>
                                      </p:cBhvr>
                                    </p:animEffect>
                                  </p:childTnLst>
                                </p:cTn>
                              </p:par>
                            </p:childTnLst>
                          </p:cTn>
                        </p:par>
                        <p:par>
                          <p:cTn id="12" fill="hold">
                            <p:stCondLst>
                              <p:cond delay="4000"/>
                            </p:stCondLst>
                            <p:childTnLst>
                              <p:par>
                                <p:cTn id="13" presetID="13" presetClass="entr" presetSubtype="16" fill="hold" nodeType="afterEffect">
                                  <p:stCondLst>
                                    <p:cond delay="0"/>
                                  </p:stCondLst>
                                  <p:childTnLst>
                                    <p:set>
                                      <p:cBhvr>
                                        <p:cTn id="14" dur="1" fill="hold">
                                          <p:stCondLst>
                                            <p:cond delay="0"/>
                                          </p:stCondLst>
                                        </p:cTn>
                                        <p:tgtEl>
                                          <p:spTgt spid="3079"/>
                                        </p:tgtEl>
                                        <p:attrNameLst>
                                          <p:attrName>style.visibility</p:attrName>
                                        </p:attrNameLst>
                                      </p:cBhvr>
                                      <p:to>
                                        <p:strVal val="visible"/>
                                      </p:to>
                                    </p:set>
                                    <p:animEffect transition="in" filter="plus(in)">
                                      <p:cBhvr>
                                        <p:cTn id="15" dur="2000"/>
                                        <p:tgtEl>
                                          <p:spTgt spid="3079"/>
                                        </p:tgtEl>
                                      </p:cBhvr>
                                    </p:animEffect>
                                  </p:childTnLst>
                                </p:cTn>
                              </p:par>
                            </p:childTnLst>
                          </p:cTn>
                        </p:par>
                        <p:par>
                          <p:cTn id="16" fill="hold">
                            <p:stCondLst>
                              <p:cond delay="6000"/>
                            </p:stCondLst>
                            <p:childTnLst>
                              <p:par>
                                <p:cTn id="17" presetID="13" presetClass="entr" presetSubtype="16"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plus(in)">
                                      <p:cBhvr>
                                        <p:cTn id="19" dur="2000"/>
                                        <p:tgtEl>
                                          <p:spTgt spid="3078"/>
                                        </p:tgtEl>
                                      </p:cBhvr>
                                    </p:animEffect>
                                  </p:childTnLst>
                                </p:cTn>
                              </p:par>
                            </p:childTnLst>
                          </p:cTn>
                        </p:par>
                        <p:par>
                          <p:cTn id="20" fill="hold">
                            <p:stCondLst>
                              <p:cond delay="8000"/>
                            </p:stCondLst>
                            <p:childTnLst>
                              <p:par>
                                <p:cTn id="21" presetID="13" presetClass="entr" presetSubtype="16" fill="hold" nodeType="afterEffect">
                                  <p:stCondLst>
                                    <p:cond delay="0"/>
                                  </p:stCondLst>
                                  <p:childTnLst>
                                    <p:set>
                                      <p:cBhvr>
                                        <p:cTn id="22" dur="1" fill="hold">
                                          <p:stCondLst>
                                            <p:cond delay="0"/>
                                          </p:stCondLst>
                                        </p:cTn>
                                        <p:tgtEl>
                                          <p:spTgt spid="3080"/>
                                        </p:tgtEl>
                                        <p:attrNameLst>
                                          <p:attrName>style.visibility</p:attrName>
                                        </p:attrNameLst>
                                      </p:cBhvr>
                                      <p:to>
                                        <p:strVal val="visible"/>
                                      </p:to>
                                    </p:set>
                                    <p:animEffect transition="in" filter="plus(in)">
                                      <p:cBhvr>
                                        <p:cTn id="23" dur="2000"/>
                                        <p:tgtEl>
                                          <p:spTgt spid="3080"/>
                                        </p:tgtEl>
                                      </p:cBhvr>
                                    </p:animEffect>
                                  </p:childTnLst>
                                </p:cTn>
                              </p:par>
                            </p:childTnLst>
                          </p:cTn>
                        </p:par>
                        <p:par>
                          <p:cTn id="24" fill="hold">
                            <p:stCondLst>
                              <p:cond delay="10000"/>
                            </p:stCondLst>
                            <p:childTnLst>
                              <p:par>
                                <p:cTn id="25" presetID="13" presetClass="entr" presetSubtype="16" fill="hold" nodeType="afterEffect">
                                  <p:stCondLst>
                                    <p:cond delay="0"/>
                                  </p:stCondLst>
                                  <p:childTnLst>
                                    <p:set>
                                      <p:cBhvr>
                                        <p:cTn id="26" dur="1" fill="hold">
                                          <p:stCondLst>
                                            <p:cond delay="0"/>
                                          </p:stCondLst>
                                        </p:cTn>
                                        <p:tgtEl>
                                          <p:spTgt spid="3075"/>
                                        </p:tgtEl>
                                        <p:attrNameLst>
                                          <p:attrName>style.visibility</p:attrName>
                                        </p:attrNameLst>
                                      </p:cBhvr>
                                      <p:to>
                                        <p:strVal val="visible"/>
                                      </p:to>
                                    </p:set>
                                    <p:animEffect transition="in" filter="plus(in)">
                                      <p:cBhvr>
                                        <p:cTn id="27" dur="2000"/>
                                        <p:tgtEl>
                                          <p:spTgt spid="3075"/>
                                        </p:tgtEl>
                                      </p:cBhvr>
                                    </p:animEffect>
                                  </p:childTnLst>
                                </p:cTn>
                              </p:par>
                            </p:childTnLst>
                          </p:cTn>
                        </p:par>
                        <p:par>
                          <p:cTn id="28" fill="hold">
                            <p:stCondLst>
                              <p:cond delay="12000"/>
                            </p:stCondLst>
                            <p:childTnLst>
                              <p:par>
                                <p:cTn id="29" presetID="13" presetClass="entr" presetSubtype="16" fill="hold" nodeType="afterEffect">
                                  <p:stCondLst>
                                    <p:cond delay="0"/>
                                  </p:stCondLst>
                                  <p:childTnLst>
                                    <p:set>
                                      <p:cBhvr>
                                        <p:cTn id="30" dur="1" fill="hold">
                                          <p:stCondLst>
                                            <p:cond delay="0"/>
                                          </p:stCondLst>
                                        </p:cTn>
                                        <p:tgtEl>
                                          <p:spTgt spid="3081"/>
                                        </p:tgtEl>
                                        <p:attrNameLst>
                                          <p:attrName>style.visibility</p:attrName>
                                        </p:attrNameLst>
                                      </p:cBhvr>
                                      <p:to>
                                        <p:strVal val="visible"/>
                                      </p:to>
                                    </p:set>
                                    <p:animEffect transition="in" filter="plus(in)">
                                      <p:cBhvr>
                                        <p:cTn id="31" dur="2000"/>
                                        <p:tgtEl>
                                          <p:spTgt spid="3081"/>
                                        </p:tgtEl>
                                      </p:cBhvr>
                                    </p:animEffect>
                                  </p:childTnLst>
                                </p:cTn>
                              </p:par>
                            </p:childTnLst>
                          </p:cTn>
                        </p:par>
                        <p:par>
                          <p:cTn id="32" fill="hold">
                            <p:stCondLst>
                              <p:cond delay="14000"/>
                            </p:stCondLst>
                            <p:childTnLst>
                              <p:par>
                                <p:cTn id="33" presetID="13" presetClass="entr" presetSubtype="16" fill="hold" nodeType="afterEffect">
                                  <p:stCondLst>
                                    <p:cond delay="0"/>
                                  </p:stCondLst>
                                  <p:childTnLst>
                                    <p:set>
                                      <p:cBhvr>
                                        <p:cTn id="34" dur="1" fill="hold">
                                          <p:stCondLst>
                                            <p:cond delay="0"/>
                                          </p:stCondLst>
                                        </p:cTn>
                                        <p:tgtEl>
                                          <p:spTgt spid="3077"/>
                                        </p:tgtEl>
                                        <p:attrNameLst>
                                          <p:attrName>style.visibility</p:attrName>
                                        </p:attrNameLst>
                                      </p:cBhvr>
                                      <p:to>
                                        <p:strVal val="visible"/>
                                      </p:to>
                                    </p:set>
                                    <p:animEffect transition="in" filter="plus(in)">
                                      <p:cBhvr>
                                        <p:cTn id="35"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857364"/>
            <a:ext cx="8401080" cy="4268799"/>
          </a:xfrm>
        </p:spPr>
        <p:txBody>
          <a:bodyPr/>
          <a:lstStyle/>
          <a:p>
            <a:pPr marL="0" indent="269875">
              <a:buNone/>
            </a:pPr>
            <a:r>
              <a:rPr lang="en-US" b="1" dirty="0" smtClean="0">
                <a:solidFill>
                  <a:srgbClr val="C00000"/>
                </a:solidFill>
              </a:rPr>
              <a:t>I go to the forth form of the best school in Moscow. Our school has a number and a name. Its number is 1748; its name is “Vertical”. It was built in 1993 and the next year our school will be 20 years old. There are 2 buildings with 36 classes and about 1000 (one thousand) pupils in our school. </a:t>
            </a:r>
            <a:endParaRPr lang="ru-RU" b="1" dirty="0" smtClean="0">
              <a:solidFill>
                <a:srgbClr val="C00000"/>
              </a:solidFill>
            </a:endParaRPr>
          </a:p>
          <a:p>
            <a:pPr>
              <a:buNone/>
            </a:pPr>
            <a:endParaRPr lang="ru-RU" dirty="0"/>
          </a:p>
        </p:txBody>
      </p:sp>
      <p:pic>
        <p:nvPicPr>
          <p:cNvPr id="1026" name="Picture 2"/>
          <p:cNvPicPr>
            <a:picLocks noChangeAspect="1" noChangeArrowheads="1"/>
          </p:cNvPicPr>
          <p:nvPr/>
        </p:nvPicPr>
        <p:blipFill>
          <a:blip r:embed="rId2" cstate="print"/>
          <a:srcRect/>
          <a:stretch>
            <a:fillRect/>
          </a:stretch>
        </p:blipFill>
        <p:spPr bwMode="auto">
          <a:xfrm rot="21232619">
            <a:off x="-47604" y="-75354"/>
            <a:ext cx="2709359" cy="193189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rot="484703">
            <a:off x="6548404" y="32141"/>
            <a:ext cx="2623890" cy="1879117"/>
          </a:xfrm>
          <a:prstGeom prst="rect">
            <a:avLst/>
          </a:prstGeom>
          <a:noFill/>
          <a:ln w="9525">
            <a:noFill/>
            <a:miter lim="800000"/>
            <a:headEnd/>
            <a:tailEnd/>
          </a:ln>
          <a:effectLst/>
        </p:spPr>
      </p:pic>
      <p:pic>
        <p:nvPicPr>
          <p:cNvPr id="1029" name="Picture 5" descr="D:\Лена\ВЕРТИКАЛЬ\началка\presentations\my school\фото детей и школы\IMG_1549.jpg"/>
          <p:cNvPicPr>
            <a:picLocks noChangeAspect="1" noChangeArrowheads="1"/>
          </p:cNvPicPr>
          <p:nvPr/>
        </p:nvPicPr>
        <p:blipFill>
          <a:blip r:embed="rId4" cstate="print"/>
          <a:srcRect/>
          <a:stretch>
            <a:fillRect/>
          </a:stretch>
        </p:blipFill>
        <p:spPr bwMode="auto">
          <a:xfrm rot="20787417">
            <a:off x="-34430" y="4772796"/>
            <a:ext cx="2433937" cy="1825600"/>
          </a:xfrm>
          <a:prstGeom prst="rect">
            <a:avLst/>
          </a:prstGeom>
          <a:noFill/>
        </p:spPr>
      </p:pic>
      <p:pic>
        <p:nvPicPr>
          <p:cNvPr id="1030" name="Picture 6" descr="D:\Лена\ВЕРТИКАЛЬ\началка\presentations\my school\фото детей и школы\IMG_1548.jpg"/>
          <p:cNvPicPr>
            <a:picLocks noChangeAspect="1" noChangeArrowheads="1"/>
          </p:cNvPicPr>
          <p:nvPr/>
        </p:nvPicPr>
        <p:blipFill>
          <a:blip r:embed="rId5" cstate="print"/>
          <a:srcRect/>
          <a:stretch>
            <a:fillRect/>
          </a:stretch>
        </p:blipFill>
        <p:spPr bwMode="auto">
          <a:xfrm rot="20486229">
            <a:off x="4784749" y="4830853"/>
            <a:ext cx="2278406" cy="1708942"/>
          </a:xfrm>
          <a:prstGeom prst="rect">
            <a:avLst/>
          </a:prstGeom>
          <a:noFill/>
        </p:spPr>
      </p:pic>
      <p:pic>
        <p:nvPicPr>
          <p:cNvPr id="1031" name="Picture 7" descr="D:\Лена\ВЕРТИКАЛЬ\началка\presentations\my school\фото детей и школы\IMG_1547.jpg"/>
          <p:cNvPicPr>
            <a:picLocks noChangeAspect="1" noChangeArrowheads="1"/>
          </p:cNvPicPr>
          <p:nvPr/>
        </p:nvPicPr>
        <p:blipFill>
          <a:blip r:embed="rId6" cstate="print"/>
          <a:srcRect/>
          <a:stretch>
            <a:fillRect/>
          </a:stretch>
        </p:blipFill>
        <p:spPr bwMode="auto">
          <a:xfrm rot="860830">
            <a:off x="6964800" y="4870929"/>
            <a:ext cx="2304486" cy="1728503"/>
          </a:xfrm>
          <a:prstGeom prst="rect">
            <a:avLst/>
          </a:prstGeom>
          <a:noFill/>
        </p:spPr>
      </p:pic>
      <p:pic>
        <p:nvPicPr>
          <p:cNvPr id="1028" name="Picture 4" descr="D:\Лена\ВЕРТИКАЛЬ\началка\presentations\my school\фото детей и школы\IMG_1550.jpg"/>
          <p:cNvPicPr>
            <a:picLocks noChangeAspect="1" noChangeArrowheads="1"/>
          </p:cNvPicPr>
          <p:nvPr/>
        </p:nvPicPr>
        <p:blipFill>
          <a:blip r:embed="rId7" cstate="print"/>
          <a:srcRect/>
          <a:stretch>
            <a:fillRect/>
          </a:stretch>
        </p:blipFill>
        <p:spPr bwMode="auto">
          <a:xfrm rot="1138561">
            <a:off x="2443675" y="4700885"/>
            <a:ext cx="2417570" cy="1813324"/>
          </a:xfrm>
          <a:prstGeom prst="rect">
            <a:avLst/>
          </a:prstGeom>
          <a:noFill/>
        </p:spPr>
      </p:pic>
      <p:pic>
        <p:nvPicPr>
          <p:cNvPr id="1032" name="Picture 8" descr="D:\Лена\ВЕРТИКАЛЬ\началка\presentations\my school\фото детей и школы\IMG_1546.jpg"/>
          <p:cNvPicPr>
            <a:picLocks noChangeAspect="1" noChangeArrowheads="1"/>
          </p:cNvPicPr>
          <p:nvPr/>
        </p:nvPicPr>
        <p:blipFill>
          <a:blip r:embed="rId8" cstate="print"/>
          <a:srcRect/>
          <a:stretch>
            <a:fillRect/>
          </a:stretch>
        </p:blipFill>
        <p:spPr bwMode="auto">
          <a:xfrm>
            <a:off x="3286116" y="0"/>
            <a:ext cx="2511397" cy="18836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10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randombar(horizontal)">
                                      <p:cBhvr>
                                        <p:cTn id="10" dur="1000"/>
                                        <p:tgtEl>
                                          <p:spTgt spid="1032"/>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1000"/>
                                        <p:tgtEl>
                                          <p:spTgt spid="1027"/>
                                        </p:tgtEl>
                                      </p:cBhvr>
                                    </p:animEffect>
                                  </p:childTnLst>
                                </p:cTn>
                              </p:par>
                              <p:par>
                                <p:cTn id="14" presetID="14" presetClass="entr" presetSubtype="10"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randombar(horizontal)">
                                      <p:cBhvr>
                                        <p:cTn id="16" dur="1000"/>
                                        <p:tgtEl>
                                          <p:spTgt spid="1029"/>
                                        </p:tgtEl>
                                      </p:cBhvr>
                                    </p:animEffect>
                                  </p:childTnLst>
                                </p:cTn>
                              </p:par>
                              <p:par>
                                <p:cTn id="17" presetID="14" presetClass="entr" presetSubtype="1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randombar(horizontal)">
                                      <p:cBhvr>
                                        <p:cTn id="19" dur="1000"/>
                                        <p:tgtEl>
                                          <p:spTgt spid="1028"/>
                                        </p:tgtEl>
                                      </p:cBhvr>
                                    </p:animEffect>
                                  </p:childTnLst>
                                </p:cTn>
                              </p:par>
                              <p:par>
                                <p:cTn id="20" presetID="14" presetClass="entr" presetSubtype="1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randombar(horizontal)">
                                      <p:cBhvr>
                                        <p:cTn id="22" dur="1000"/>
                                        <p:tgtEl>
                                          <p:spTgt spid="1030"/>
                                        </p:tgtEl>
                                      </p:cBhvr>
                                    </p:animEffect>
                                  </p:childTnLst>
                                </p:cTn>
                              </p:par>
                              <p:par>
                                <p:cTn id="23" presetID="14" presetClass="entr" presetSubtype="10" fill="hold" nodeType="withEffect">
                                  <p:stCondLst>
                                    <p:cond delay="0"/>
                                  </p:stCondLst>
                                  <p:childTnLst>
                                    <p:set>
                                      <p:cBhvr>
                                        <p:cTn id="24" dur="1" fill="hold">
                                          <p:stCondLst>
                                            <p:cond delay="0"/>
                                          </p:stCondLst>
                                        </p:cTn>
                                        <p:tgtEl>
                                          <p:spTgt spid="1031"/>
                                        </p:tgtEl>
                                        <p:attrNameLst>
                                          <p:attrName>style.visibility</p:attrName>
                                        </p:attrNameLst>
                                      </p:cBhvr>
                                      <p:to>
                                        <p:strVal val="visible"/>
                                      </p:to>
                                    </p:set>
                                    <p:animEffect transition="in" filter="randombar(horizontal)">
                                      <p:cBhvr>
                                        <p:cTn id="25" dur="1000"/>
                                        <p:tgtEl>
                                          <p:spTgt spid="1031"/>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rot="20373502">
            <a:off x="5118" y="182657"/>
            <a:ext cx="2584002" cy="1722669"/>
          </a:xfrm>
          <a:prstGeom prst="rect">
            <a:avLst/>
          </a:prstGeom>
          <a:noFill/>
          <a:ln w="9525">
            <a:noFill/>
            <a:miter lim="800000"/>
            <a:headEnd/>
            <a:tailEnd/>
          </a:ln>
          <a:effectLst/>
        </p:spPr>
      </p:pic>
      <p:pic>
        <p:nvPicPr>
          <p:cNvPr id="6147" name="Picture 3" descr="D:\Лена\ВЕРТИКАЛЬ\началка\presentations\my school\фото детей и школы\последнее 352.jpg"/>
          <p:cNvPicPr>
            <a:picLocks noChangeAspect="1" noChangeArrowheads="1"/>
          </p:cNvPicPr>
          <p:nvPr/>
        </p:nvPicPr>
        <p:blipFill>
          <a:blip r:embed="rId3" cstate="print"/>
          <a:srcRect/>
          <a:stretch>
            <a:fillRect/>
          </a:stretch>
        </p:blipFill>
        <p:spPr bwMode="auto">
          <a:xfrm rot="1148403">
            <a:off x="-95495" y="4293721"/>
            <a:ext cx="3086252" cy="2116831"/>
          </a:xfrm>
          <a:prstGeom prst="rect">
            <a:avLst/>
          </a:prstGeom>
          <a:noFill/>
        </p:spPr>
      </p:pic>
      <p:pic>
        <p:nvPicPr>
          <p:cNvPr id="6148" name="Picture 4" descr="D:\Лена\ВЕРТИКАЛЬ\началка\presentations\my school\фото детей и школы\последнее 353.jpg"/>
          <p:cNvPicPr>
            <a:picLocks noChangeAspect="1" noChangeArrowheads="1"/>
          </p:cNvPicPr>
          <p:nvPr/>
        </p:nvPicPr>
        <p:blipFill>
          <a:blip r:embed="rId4" cstate="print"/>
          <a:srcRect/>
          <a:stretch>
            <a:fillRect/>
          </a:stretch>
        </p:blipFill>
        <p:spPr bwMode="auto">
          <a:xfrm rot="20469444">
            <a:off x="6040313" y="4314064"/>
            <a:ext cx="3139547" cy="2093031"/>
          </a:xfrm>
          <a:prstGeom prst="rect">
            <a:avLst/>
          </a:prstGeom>
          <a:noFill/>
        </p:spPr>
      </p:pic>
      <p:pic>
        <p:nvPicPr>
          <p:cNvPr id="6149" name="Picture 5" descr="D:\Лена\ВЕРТИКАЛЬ\началка\presentations\my school\фото детей и школы\P1020480.JPG"/>
          <p:cNvPicPr>
            <a:picLocks noChangeAspect="1" noChangeArrowheads="1"/>
          </p:cNvPicPr>
          <p:nvPr/>
        </p:nvPicPr>
        <p:blipFill>
          <a:blip r:embed="rId5" cstate="print"/>
          <a:srcRect/>
          <a:stretch>
            <a:fillRect/>
          </a:stretch>
        </p:blipFill>
        <p:spPr bwMode="auto">
          <a:xfrm rot="815176">
            <a:off x="6463516" y="110386"/>
            <a:ext cx="2497941" cy="1873349"/>
          </a:xfrm>
          <a:prstGeom prst="rect">
            <a:avLst/>
          </a:prstGeom>
          <a:noFill/>
        </p:spPr>
      </p:pic>
      <p:sp>
        <p:nvSpPr>
          <p:cNvPr id="9217" name="Rectangle 1"/>
          <p:cNvSpPr>
            <a:spLocks noChangeArrowheads="1"/>
          </p:cNvSpPr>
          <p:nvPr/>
        </p:nvSpPr>
        <p:spPr bwMode="auto">
          <a:xfrm>
            <a:off x="1928794" y="1785926"/>
            <a:ext cx="550072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rgbClr val="000099"/>
                </a:solidFill>
                <a:effectLst/>
                <a:latin typeface="Arial Black" pitchFamily="34" charset="0"/>
                <a:ea typeface="Calibri" pitchFamily="34" charset="0"/>
                <a:cs typeface="Times New Roman" pitchFamily="18" charset="0"/>
              </a:rPr>
              <a:t>I go to the first building of our school. There are 4 floors and 30 classrooms, two gyms, a dancing room, a library, a museum</a:t>
            </a:r>
            <a:r>
              <a:rPr kumimoji="0" lang="en-US" sz="2000" i="0" u="none" strike="noStrike" cap="none" normalizeH="0" dirty="0" smtClean="0">
                <a:ln>
                  <a:noFill/>
                </a:ln>
                <a:solidFill>
                  <a:srgbClr val="000099"/>
                </a:solidFill>
                <a:effectLst/>
                <a:latin typeface="Arial Black" pitchFamily="34" charset="0"/>
                <a:ea typeface="Calibri" pitchFamily="34" charset="0"/>
                <a:cs typeface="Times New Roman" pitchFamily="18" charset="0"/>
              </a:rPr>
              <a:t> </a:t>
            </a:r>
            <a:r>
              <a:rPr kumimoji="0" lang="en-US" sz="2000" i="0" u="none" strike="noStrike" cap="none" normalizeH="0" baseline="0" dirty="0" smtClean="0">
                <a:ln>
                  <a:noFill/>
                </a:ln>
                <a:solidFill>
                  <a:srgbClr val="000099"/>
                </a:solidFill>
                <a:effectLst/>
                <a:latin typeface="Arial Black" pitchFamily="34" charset="0"/>
                <a:ea typeface="Calibri" pitchFamily="34" charset="0"/>
                <a:cs typeface="Times New Roman" pitchFamily="18" charset="0"/>
              </a:rPr>
              <a:t>and </a:t>
            </a:r>
          </a:p>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rgbClr val="000099"/>
                </a:solidFill>
                <a:effectLst/>
                <a:latin typeface="Arial Black" pitchFamily="34" charset="0"/>
                <a:ea typeface="Calibri" pitchFamily="34" charset="0"/>
                <a:cs typeface="Times New Roman" pitchFamily="18" charset="0"/>
              </a:rPr>
              <a:t>a school canteen in it. It’s a modern, beautiful and a clean building. It’s very nice to study here. </a:t>
            </a:r>
            <a:endParaRPr kumimoji="0" lang="en-US" sz="2000" i="0" u="none" strike="noStrike" cap="none" normalizeH="0" baseline="0" dirty="0" smtClean="0">
              <a:ln>
                <a:noFill/>
              </a:ln>
              <a:solidFill>
                <a:srgbClr val="000099"/>
              </a:solidFill>
              <a:effectLst/>
              <a:latin typeface="Arial Black" pitchFamily="34" charset="0"/>
            </a:endParaRPr>
          </a:p>
        </p:txBody>
      </p:sp>
      <p:sp>
        <p:nvSpPr>
          <p:cNvPr id="2" name="Заголовок 1"/>
          <p:cNvSpPr>
            <a:spLocks noGrp="1"/>
          </p:cNvSpPr>
          <p:nvPr>
            <p:ph type="title"/>
          </p:nvPr>
        </p:nvSpPr>
        <p:spPr>
          <a:xfrm>
            <a:off x="457200" y="0"/>
            <a:ext cx="8229600" cy="1643050"/>
          </a:xfrm>
        </p:spPr>
        <p:txBody>
          <a:bodyPr>
            <a:normAutofit/>
          </a:bodyPr>
          <a:lstStyle/>
          <a:p>
            <a:r>
              <a:rPr lang="en-US" b="1" dirty="0" smtClean="0">
                <a:solidFill>
                  <a:srgbClr val="FF3300"/>
                </a:solidFill>
                <a:latin typeface="Arial Black" pitchFamily="34" charset="0"/>
              </a:rPr>
              <a:t>Inside </a:t>
            </a:r>
            <a:br>
              <a:rPr lang="en-US" b="1" dirty="0" smtClean="0">
                <a:solidFill>
                  <a:srgbClr val="FF3300"/>
                </a:solidFill>
                <a:latin typeface="Arial Black" pitchFamily="34" charset="0"/>
              </a:rPr>
            </a:br>
            <a:r>
              <a:rPr lang="en-US" b="1" dirty="0" smtClean="0">
                <a:solidFill>
                  <a:srgbClr val="FF3300"/>
                </a:solidFill>
                <a:latin typeface="Arial Black" pitchFamily="34" charset="0"/>
              </a:rPr>
              <a:t> “Vertical”</a:t>
            </a:r>
            <a:endParaRPr lang="ru-RU" b="1" dirty="0">
              <a:solidFill>
                <a:srgbClr val="FF3300"/>
              </a:solidFill>
              <a:latin typeface="Arial Black" pitchFamily="34" charset="0"/>
            </a:endParaRPr>
          </a:p>
        </p:txBody>
      </p:sp>
      <p:pic>
        <p:nvPicPr>
          <p:cNvPr id="2050" name="Picture 2" descr="D:\Лена\ВЕРТИКАЛЬ\началка\presentations\my school\фото детей и школы\IMG_1545.jpg"/>
          <p:cNvPicPr>
            <a:picLocks noChangeAspect="1" noChangeArrowheads="1"/>
          </p:cNvPicPr>
          <p:nvPr/>
        </p:nvPicPr>
        <p:blipFill>
          <a:blip r:embed="rId6" cstate="print"/>
          <a:srcRect/>
          <a:stretch>
            <a:fillRect/>
          </a:stretch>
        </p:blipFill>
        <p:spPr bwMode="auto">
          <a:xfrm>
            <a:off x="0" y="2357430"/>
            <a:ext cx="2076113" cy="1557209"/>
          </a:xfrm>
          <a:prstGeom prst="rect">
            <a:avLst/>
          </a:prstGeom>
          <a:noFill/>
        </p:spPr>
      </p:pic>
      <p:pic>
        <p:nvPicPr>
          <p:cNvPr id="2051" name="Picture 3" descr="D:\Лена\ВЕРТИКАЛЬ\началка\presentations\my school\фото детей и школы\IMG_1532.jpg"/>
          <p:cNvPicPr>
            <a:picLocks noChangeAspect="1" noChangeArrowheads="1"/>
          </p:cNvPicPr>
          <p:nvPr/>
        </p:nvPicPr>
        <p:blipFill>
          <a:blip r:embed="rId7" cstate="print"/>
          <a:srcRect/>
          <a:stretch>
            <a:fillRect/>
          </a:stretch>
        </p:blipFill>
        <p:spPr bwMode="auto">
          <a:xfrm>
            <a:off x="3071802" y="4750594"/>
            <a:ext cx="2809649" cy="2107406"/>
          </a:xfrm>
          <a:prstGeom prst="rect">
            <a:avLst/>
          </a:prstGeom>
          <a:noFill/>
        </p:spPr>
      </p:pic>
      <p:pic>
        <p:nvPicPr>
          <p:cNvPr id="2052" name="Picture 4" descr="D:\Лена\ВЕРТИКАЛЬ\началка\presentations\my school\фото детей и школы\IMG_1553.jpg"/>
          <p:cNvPicPr>
            <a:picLocks noChangeAspect="1" noChangeArrowheads="1"/>
          </p:cNvPicPr>
          <p:nvPr/>
        </p:nvPicPr>
        <p:blipFill>
          <a:blip r:embed="rId8" cstate="print"/>
          <a:srcRect/>
          <a:stretch>
            <a:fillRect/>
          </a:stretch>
        </p:blipFill>
        <p:spPr bwMode="auto">
          <a:xfrm>
            <a:off x="7215206" y="2428868"/>
            <a:ext cx="1928794" cy="14467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heckerboard(across)">
                                      <p:cBhvr>
                                        <p:cTn id="7" dur="1000"/>
                                        <p:tgtEl>
                                          <p:spTgt spid="6146"/>
                                        </p:tgtEl>
                                      </p:cBhvr>
                                    </p:animEffect>
                                  </p:childTnLst>
                                </p:cTn>
                              </p:par>
                              <p:par>
                                <p:cTn id="8" presetID="5"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heckerboard(across)">
                                      <p:cBhvr>
                                        <p:cTn id="10" dur="1000"/>
                                        <p:tgtEl>
                                          <p:spTgt spid="2050"/>
                                        </p:tgtEl>
                                      </p:cBhvr>
                                    </p:animEffect>
                                  </p:childTnLst>
                                </p:cTn>
                              </p:par>
                              <p:par>
                                <p:cTn id="11" presetID="5" presetClass="entr" presetSubtype="10" fill="hold" nodeType="with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checkerboard(across)">
                                      <p:cBhvr>
                                        <p:cTn id="13" dur="1000"/>
                                        <p:tgtEl>
                                          <p:spTgt spid="6147"/>
                                        </p:tgtEl>
                                      </p:cBhvr>
                                    </p:animEffect>
                                  </p:childTnLst>
                                </p:cTn>
                              </p:par>
                              <p:par>
                                <p:cTn id="14" presetID="5" presetClass="entr" presetSubtype="10"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checkerboard(across)">
                                      <p:cBhvr>
                                        <p:cTn id="16" dur="1000"/>
                                        <p:tgtEl>
                                          <p:spTgt spid="2051"/>
                                        </p:tgtEl>
                                      </p:cBhvr>
                                    </p:animEffect>
                                  </p:childTnLst>
                                </p:cTn>
                              </p:par>
                              <p:par>
                                <p:cTn id="17" presetID="5" presetClass="entr" presetSubtype="1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checkerboard(across)">
                                      <p:cBhvr>
                                        <p:cTn id="19" dur="1000"/>
                                        <p:tgtEl>
                                          <p:spTgt spid="6148"/>
                                        </p:tgtEl>
                                      </p:cBhvr>
                                    </p:animEffect>
                                  </p:childTnLst>
                                </p:cTn>
                              </p:par>
                              <p:par>
                                <p:cTn id="20" presetID="5" presetClass="entr" presetSubtype="1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checkerboard(across)">
                                      <p:cBhvr>
                                        <p:cTn id="22" dur="1000"/>
                                        <p:tgtEl>
                                          <p:spTgt spid="2052"/>
                                        </p:tgtEl>
                                      </p:cBhvr>
                                    </p:animEffect>
                                  </p:childTnLst>
                                </p:cTn>
                              </p:par>
                              <p:par>
                                <p:cTn id="23" presetID="5" presetClass="entr" presetSubtype="10" fill="hold" nodeType="withEffect">
                                  <p:stCondLst>
                                    <p:cond delay="0"/>
                                  </p:stCondLst>
                                  <p:childTnLst>
                                    <p:set>
                                      <p:cBhvr>
                                        <p:cTn id="24" dur="1" fill="hold">
                                          <p:stCondLst>
                                            <p:cond delay="0"/>
                                          </p:stCondLst>
                                        </p:cTn>
                                        <p:tgtEl>
                                          <p:spTgt spid="6149"/>
                                        </p:tgtEl>
                                        <p:attrNameLst>
                                          <p:attrName>style.visibility</p:attrName>
                                        </p:attrNameLst>
                                      </p:cBhvr>
                                      <p:to>
                                        <p:strVal val="visible"/>
                                      </p:to>
                                    </p:set>
                                    <p:animEffect transition="in" filter="checkerboard(across)">
                                      <p:cBhvr>
                                        <p:cTn id="25" dur="1000"/>
                                        <p:tgtEl>
                                          <p:spTgt spid="6149"/>
                                        </p:tgtEl>
                                      </p:cBhvr>
                                    </p:animEffect>
                                  </p:childTnLst>
                                </p:cTn>
                              </p:par>
                              <p:par>
                                <p:cTn id="26" presetID="5" presetClass="entr" presetSubtype="10" fill="hold" nodeType="withEffect">
                                  <p:stCondLst>
                                    <p:cond delay="0"/>
                                  </p:stCondLst>
                                  <p:childTnLst>
                                    <p:set>
                                      <p:cBhvr>
                                        <p:cTn id="27" dur="1" fill="hold">
                                          <p:stCondLst>
                                            <p:cond delay="0"/>
                                          </p:stCondLst>
                                        </p:cTn>
                                        <p:tgtEl>
                                          <p:spTgt spid="9217">
                                            <p:txEl>
                                              <p:pRg st="0" end="0"/>
                                            </p:txEl>
                                          </p:spTgt>
                                        </p:tgtEl>
                                        <p:attrNameLst>
                                          <p:attrName>style.visibility</p:attrName>
                                        </p:attrNameLst>
                                      </p:cBhvr>
                                      <p:to>
                                        <p:strVal val="visible"/>
                                      </p:to>
                                    </p:set>
                                    <p:animEffect transition="in" filter="checkerboard(across)">
                                      <p:cBhvr>
                                        <p:cTn id="28" dur="1000"/>
                                        <p:tgtEl>
                                          <p:spTgt spid="9217">
                                            <p:txEl>
                                              <p:pRg st="0" end="0"/>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9217">
                                            <p:txEl>
                                              <p:pRg st="1" end="1"/>
                                            </p:txEl>
                                          </p:spTgt>
                                        </p:tgtEl>
                                        <p:attrNameLst>
                                          <p:attrName>style.visibility</p:attrName>
                                        </p:attrNameLst>
                                      </p:cBhvr>
                                      <p:to>
                                        <p:strVal val="visible"/>
                                      </p:to>
                                    </p:set>
                                    <p:animEffect transition="in" filter="checkerboard(across)">
                                      <p:cBhvr>
                                        <p:cTn id="31" dur="1000"/>
                                        <p:tgtEl>
                                          <p:spTgt spid="92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714356"/>
          </a:xfrm>
        </p:spPr>
        <p:txBody>
          <a:bodyPr>
            <a:normAutofit fontScale="90000"/>
          </a:bodyPr>
          <a:lstStyle/>
          <a:p>
            <a:r>
              <a:rPr lang="en-US" dirty="0" smtClean="0">
                <a:solidFill>
                  <a:srgbClr val="660066"/>
                </a:solidFill>
                <a:latin typeface="Arial Black" pitchFamily="34" charset="0"/>
              </a:rPr>
              <a:t>Complete the sentences</a:t>
            </a:r>
            <a:endParaRPr lang="ru-RU" dirty="0">
              <a:solidFill>
                <a:srgbClr val="660066"/>
              </a:solidFill>
              <a:latin typeface="Arial Black"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rot="1088108">
            <a:off x="6250112" y="4980965"/>
            <a:ext cx="2669434" cy="1718145"/>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cstate="print"/>
          <a:srcRect/>
          <a:stretch>
            <a:fillRect/>
          </a:stretch>
        </p:blipFill>
        <p:spPr bwMode="auto">
          <a:xfrm>
            <a:off x="142844" y="4448177"/>
            <a:ext cx="2366088" cy="2409823"/>
          </a:xfrm>
          <a:prstGeom prst="rect">
            <a:avLst/>
          </a:prstGeom>
          <a:noFill/>
          <a:ln w="9525">
            <a:noFill/>
            <a:miter lim="800000"/>
            <a:headEnd/>
            <a:tailEnd/>
          </a:ln>
          <a:effectLst/>
        </p:spPr>
      </p:pic>
      <p:sp>
        <p:nvSpPr>
          <p:cNvPr id="3" name="Содержимое 2"/>
          <p:cNvSpPr>
            <a:spLocks noGrp="1"/>
          </p:cNvSpPr>
          <p:nvPr>
            <p:ph sz="half" idx="1"/>
          </p:nvPr>
        </p:nvSpPr>
        <p:spPr>
          <a:xfrm>
            <a:off x="357158" y="785794"/>
            <a:ext cx="8615394" cy="4000528"/>
          </a:xfrm>
        </p:spPr>
        <p:txBody>
          <a:bodyPr/>
          <a:lstStyle/>
          <a:p>
            <a:pPr marL="0" indent="269875">
              <a:buAutoNum type="arabicPeriod"/>
            </a:pPr>
            <a:r>
              <a:rPr lang="en-US" b="1" dirty="0" smtClean="0"/>
              <a:t> Our school has a n           and a n    </a:t>
            </a:r>
          </a:p>
          <a:p>
            <a:pPr marL="0" indent="269875">
              <a:buAutoNum type="arabicPeriod"/>
            </a:pPr>
            <a:r>
              <a:rPr lang="en-US" b="1" dirty="0" smtClean="0"/>
              <a:t> It was built in 19     .</a:t>
            </a:r>
          </a:p>
          <a:p>
            <a:pPr marL="0" indent="269875">
              <a:buAutoNum type="arabicPeriod"/>
            </a:pPr>
            <a:r>
              <a:rPr lang="en-US" b="1" dirty="0" smtClean="0"/>
              <a:t> There are            buildings in our school.</a:t>
            </a:r>
          </a:p>
          <a:p>
            <a:pPr marL="0" indent="269875">
              <a:buAutoNum type="arabicPeriod"/>
            </a:pPr>
            <a:r>
              <a:rPr lang="en-US" b="1" dirty="0" smtClean="0"/>
              <a:t> About one th                 pupils study in our school.</a:t>
            </a:r>
          </a:p>
          <a:p>
            <a:pPr marL="0" indent="269875">
              <a:buAutoNum type="arabicPeriod"/>
            </a:pPr>
            <a:r>
              <a:rPr lang="en-US" b="1" dirty="0" smtClean="0"/>
              <a:t> There are           floors in our first building.</a:t>
            </a:r>
          </a:p>
          <a:p>
            <a:pPr marL="0" indent="269875">
              <a:buAutoNum type="arabicPeriod"/>
            </a:pPr>
            <a:r>
              <a:rPr lang="en-US" b="1" dirty="0" smtClean="0"/>
              <a:t> There are 30 classrooms, two g           , a d                room, a l            , a m                 and a school c                      in our school</a:t>
            </a:r>
            <a:r>
              <a:rPr lang="en-US" dirty="0" smtClean="0"/>
              <a:t>. </a:t>
            </a:r>
          </a:p>
          <a:p>
            <a:pPr marL="0" indent="269875">
              <a:buAutoNum type="arabicPeriod"/>
            </a:pPr>
            <a:endParaRPr lang="ru-RU" dirty="0"/>
          </a:p>
        </p:txBody>
      </p:sp>
      <p:pic>
        <p:nvPicPr>
          <p:cNvPr id="4101" name="Picture 5"/>
          <p:cNvPicPr>
            <a:picLocks noChangeAspect="1" noChangeArrowheads="1"/>
          </p:cNvPicPr>
          <p:nvPr/>
        </p:nvPicPr>
        <p:blipFill>
          <a:blip r:embed="rId4" cstate="print"/>
          <a:srcRect/>
          <a:stretch>
            <a:fillRect/>
          </a:stretch>
        </p:blipFill>
        <p:spPr bwMode="auto">
          <a:xfrm>
            <a:off x="2928926" y="4786322"/>
            <a:ext cx="2571748" cy="1924525"/>
          </a:xfrm>
          <a:prstGeom prst="rect">
            <a:avLst/>
          </a:prstGeom>
          <a:noFill/>
          <a:ln w="9525">
            <a:noFill/>
            <a:miter lim="800000"/>
            <a:headEnd/>
            <a:tailEnd/>
          </a:ln>
          <a:effectLst/>
        </p:spPr>
      </p:pic>
      <p:sp>
        <p:nvSpPr>
          <p:cNvPr id="7" name="TextBox 6"/>
          <p:cNvSpPr txBox="1"/>
          <p:nvPr/>
        </p:nvSpPr>
        <p:spPr>
          <a:xfrm>
            <a:off x="3428992" y="785794"/>
            <a:ext cx="928694" cy="523220"/>
          </a:xfrm>
          <a:prstGeom prst="rect">
            <a:avLst/>
          </a:prstGeom>
          <a:noFill/>
        </p:spPr>
        <p:txBody>
          <a:bodyPr wrap="square" rtlCol="0">
            <a:spAutoFit/>
          </a:bodyPr>
          <a:lstStyle/>
          <a:p>
            <a:r>
              <a:rPr lang="en-US" sz="2800" b="1" u="sng" dirty="0" smtClean="0">
                <a:solidFill>
                  <a:srgbClr val="FF0000"/>
                </a:solidFill>
              </a:rPr>
              <a:t>ame</a:t>
            </a:r>
            <a:endParaRPr lang="ru-RU" sz="2800" b="1" u="sng" dirty="0">
              <a:solidFill>
                <a:srgbClr val="FF0000"/>
              </a:solidFill>
            </a:endParaRPr>
          </a:p>
        </p:txBody>
      </p:sp>
      <p:sp>
        <p:nvSpPr>
          <p:cNvPr id="9" name="TextBox 8"/>
          <p:cNvSpPr txBox="1"/>
          <p:nvPr/>
        </p:nvSpPr>
        <p:spPr>
          <a:xfrm>
            <a:off x="5429256" y="785794"/>
            <a:ext cx="1285884" cy="523220"/>
          </a:xfrm>
          <a:prstGeom prst="rect">
            <a:avLst/>
          </a:prstGeom>
          <a:noFill/>
        </p:spPr>
        <p:txBody>
          <a:bodyPr wrap="square" rtlCol="0">
            <a:spAutoFit/>
          </a:bodyPr>
          <a:lstStyle/>
          <a:p>
            <a:r>
              <a:rPr lang="en-US" sz="2800" b="1" u="sng" dirty="0" smtClean="0">
                <a:solidFill>
                  <a:srgbClr val="FF0000"/>
                </a:solidFill>
              </a:rPr>
              <a:t>umber.</a:t>
            </a:r>
            <a:endParaRPr lang="ru-RU" sz="2800" b="1" u="sng" dirty="0">
              <a:solidFill>
                <a:srgbClr val="FF0000"/>
              </a:solidFill>
            </a:endParaRPr>
          </a:p>
        </p:txBody>
      </p:sp>
      <p:sp>
        <p:nvSpPr>
          <p:cNvPr id="10" name="TextBox 9"/>
          <p:cNvSpPr txBox="1"/>
          <p:nvPr/>
        </p:nvSpPr>
        <p:spPr>
          <a:xfrm>
            <a:off x="3214678" y="1285860"/>
            <a:ext cx="785818" cy="523220"/>
          </a:xfrm>
          <a:prstGeom prst="rect">
            <a:avLst/>
          </a:prstGeom>
          <a:noFill/>
        </p:spPr>
        <p:txBody>
          <a:bodyPr wrap="square" rtlCol="0">
            <a:spAutoFit/>
          </a:bodyPr>
          <a:lstStyle/>
          <a:p>
            <a:r>
              <a:rPr lang="en-US" sz="2800" b="1" u="sng" dirty="0" smtClean="0">
                <a:solidFill>
                  <a:srgbClr val="FF0000"/>
                </a:solidFill>
              </a:rPr>
              <a:t>93</a:t>
            </a:r>
            <a:endParaRPr lang="ru-RU" sz="2800" b="1" u="sng" dirty="0">
              <a:solidFill>
                <a:srgbClr val="FF0000"/>
              </a:solidFill>
            </a:endParaRPr>
          </a:p>
        </p:txBody>
      </p:sp>
      <p:sp>
        <p:nvSpPr>
          <p:cNvPr id="11" name="TextBox 10"/>
          <p:cNvSpPr txBox="1"/>
          <p:nvPr/>
        </p:nvSpPr>
        <p:spPr>
          <a:xfrm>
            <a:off x="2285984" y="1785926"/>
            <a:ext cx="848566" cy="523220"/>
          </a:xfrm>
          <a:prstGeom prst="rect">
            <a:avLst/>
          </a:prstGeom>
          <a:noFill/>
        </p:spPr>
        <p:txBody>
          <a:bodyPr wrap="none" rtlCol="0">
            <a:spAutoFit/>
          </a:bodyPr>
          <a:lstStyle/>
          <a:p>
            <a:r>
              <a:rPr lang="en-US" sz="2800" b="1" u="sng" dirty="0" smtClean="0">
                <a:solidFill>
                  <a:srgbClr val="FF0000"/>
                </a:solidFill>
              </a:rPr>
              <a:t>two </a:t>
            </a:r>
            <a:endParaRPr lang="ru-RU" sz="2800" b="1" u="sng" dirty="0">
              <a:solidFill>
                <a:srgbClr val="FF0000"/>
              </a:solidFill>
            </a:endParaRPr>
          </a:p>
        </p:txBody>
      </p:sp>
      <p:sp>
        <p:nvSpPr>
          <p:cNvPr id="12" name="TextBox 11"/>
          <p:cNvSpPr txBox="1"/>
          <p:nvPr/>
        </p:nvSpPr>
        <p:spPr>
          <a:xfrm>
            <a:off x="2714612" y="2285992"/>
            <a:ext cx="1357322" cy="523220"/>
          </a:xfrm>
          <a:prstGeom prst="rect">
            <a:avLst/>
          </a:prstGeom>
          <a:noFill/>
        </p:spPr>
        <p:txBody>
          <a:bodyPr wrap="square" rtlCol="0">
            <a:spAutoFit/>
          </a:bodyPr>
          <a:lstStyle/>
          <a:p>
            <a:r>
              <a:rPr lang="en-US" sz="2800" b="1" u="sng" dirty="0" smtClean="0">
                <a:solidFill>
                  <a:srgbClr val="FF0000"/>
                </a:solidFill>
              </a:rPr>
              <a:t>ousand</a:t>
            </a:r>
            <a:endParaRPr lang="ru-RU" sz="2800" b="1" u="sng" dirty="0">
              <a:solidFill>
                <a:srgbClr val="FF0000"/>
              </a:solidFill>
            </a:endParaRPr>
          </a:p>
        </p:txBody>
      </p:sp>
      <p:sp>
        <p:nvSpPr>
          <p:cNvPr id="13" name="TextBox 12"/>
          <p:cNvSpPr txBox="1"/>
          <p:nvPr/>
        </p:nvSpPr>
        <p:spPr>
          <a:xfrm>
            <a:off x="2214546" y="2786058"/>
            <a:ext cx="928694" cy="523220"/>
          </a:xfrm>
          <a:prstGeom prst="rect">
            <a:avLst/>
          </a:prstGeom>
          <a:noFill/>
        </p:spPr>
        <p:txBody>
          <a:bodyPr wrap="square" rtlCol="0">
            <a:spAutoFit/>
          </a:bodyPr>
          <a:lstStyle/>
          <a:p>
            <a:r>
              <a:rPr lang="en-US" sz="2800" b="1" u="sng" dirty="0" smtClean="0">
                <a:solidFill>
                  <a:srgbClr val="FF0000"/>
                </a:solidFill>
              </a:rPr>
              <a:t>four</a:t>
            </a:r>
            <a:endParaRPr lang="ru-RU" sz="2800" b="1" u="sng" dirty="0">
              <a:solidFill>
                <a:srgbClr val="FF0000"/>
              </a:solidFill>
            </a:endParaRPr>
          </a:p>
        </p:txBody>
      </p:sp>
      <p:sp>
        <p:nvSpPr>
          <p:cNvPr id="14" name="TextBox 13"/>
          <p:cNvSpPr txBox="1"/>
          <p:nvPr/>
        </p:nvSpPr>
        <p:spPr>
          <a:xfrm>
            <a:off x="5286380" y="3357562"/>
            <a:ext cx="860437" cy="523220"/>
          </a:xfrm>
          <a:prstGeom prst="rect">
            <a:avLst/>
          </a:prstGeom>
          <a:noFill/>
        </p:spPr>
        <p:txBody>
          <a:bodyPr wrap="square" rtlCol="0">
            <a:spAutoFit/>
          </a:bodyPr>
          <a:lstStyle/>
          <a:p>
            <a:r>
              <a:rPr lang="en-US" sz="2800" b="1" u="sng" dirty="0" smtClean="0">
                <a:solidFill>
                  <a:srgbClr val="FF0000"/>
                </a:solidFill>
              </a:rPr>
              <a:t>yms</a:t>
            </a:r>
            <a:endParaRPr lang="ru-RU" sz="2800" b="1" u="sng" dirty="0">
              <a:solidFill>
                <a:srgbClr val="FF0000"/>
              </a:solidFill>
            </a:endParaRPr>
          </a:p>
        </p:txBody>
      </p:sp>
      <p:sp>
        <p:nvSpPr>
          <p:cNvPr id="15" name="TextBox 14"/>
          <p:cNvSpPr txBox="1"/>
          <p:nvPr/>
        </p:nvSpPr>
        <p:spPr>
          <a:xfrm>
            <a:off x="6786578" y="3286124"/>
            <a:ext cx="1285884" cy="523220"/>
          </a:xfrm>
          <a:prstGeom prst="rect">
            <a:avLst/>
          </a:prstGeom>
          <a:noFill/>
        </p:spPr>
        <p:txBody>
          <a:bodyPr wrap="square" rtlCol="0">
            <a:spAutoFit/>
          </a:bodyPr>
          <a:lstStyle/>
          <a:p>
            <a:r>
              <a:rPr lang="en-US" sz="2800" b="1" u="sng" dirty="0" smtClean="0">
                <a:solidFill>
                  <a:srgbClr val="FF0000"/>
                </a:solidFill>
              </a:rPr>
              <a:t>ancing</a:t>
            </a:r>
            <a:endParaRPr lang="ru-RU" sz="2800" b="1" u="sng" dirty="0">
              <a:solidFill>
                <a:srgbClr val="FF0000"/>
              </a:solidFill>
            </a:endParaRPr>
          </a:p>
        </p:txBody>
      </p:sp>
      <p:sp>
        <p:nvSpPr>
          <p:cNvPr id="16" name="TextBox 15"/>
          <p:cNvSpPr txBox="1"/>
          <p:nvPr/>
        </p:nvSpPr>
        <p:spPr>
          <a:xfrm>
            <a:off x="1714480" y="3786190"/>
            <a:ext cx="1134678" cy="523220"/>
          </a:xfrm>
          <a:prstGeom prst="rect">
            <a:avLst/>
          </a:prstGeom>
          <a:noFill/>
        </p:spPr>
        <p:txBody>
          <a:bodyPr wrap="square" rtlCol="0">
            <a:spAutoFit/>
          </a:bodyPr>
          <a:lstStyle/>
          <a:p>
            <a:r>
              <a:rPr lang="en-US" sz="2800" b="1" u="sng" dirty="0" smtClean="0">
                <a:solidFill>
                  <a:srgbClr val="FF0000"/>
                </a:solidFill>
              </a:rPr>
              <a:t>ibrary</a:t>
            </a:r>
            <a:endParaRPr lang="ru-RU" sz="2800" b="1" u="sng" dirty="0">
              <a:solidFill>
                <a:srgbClr val="FF0000"/>
              </a:solidFill>
            </a:endParaRPr>
          </a:p>
        </p:txBody>
      </p:sp>
      <p:sp>
        <p:nvSpPr>
          <p:cNvPr id="17" name="TextBox 16"/>
          <p:cNvSpPr txBox="1"/>
          <p:nvPr/>
        </p:nvSpPr>
        <p:spPr>
          <a:xfrm>
            <a:off x="3357554" y="3786190"/>
            <a:ext cx="1184940" cy="523220"/>
          </a:xfrm>
          <a:prstGeom prst="rect">
            <a:avLst/>
          </a:prstGeom>
          <a:noFill/>
        </p:spPr>
        <p:txBody>
          <a:bodyPr wrap="square" rtlCol="0">
            <a:spAutoFit/>
          </a:bodyPr>
          <a:lstStyle/>
          <a:p>
            <a:r>
              <a:rPr lang="en-US" sz="2800" b="1" u="sng" dirty="0" smtClean="0">
                <a:solidFill>
                  <a:srgbClr val="FF0000"/>
                </a:solidFill>
              </a:rPr>
              <a:t>useum</a:t>
            </a:r>
            <a:endParaRPr lang="ru-RU" sz="2800" b="1" u="sng" dirty="0">
              <a:solidFill>
                <a:srgbClr val="FF0000"/>
              </a:solidFill>
            </a:endParaRPr>
          </a:p>
        </p:txBody>
      </p:sp>
      <p:sp>
        <p:nvSpPr>
          <p:cNvPr id="18" name="TextBox 17"/>
          <p:cNvSpPr txBox="1"/>
          <p:nvPr/>
        </p:nvSpPr>
        <p:spPr>
          <a:xfrm>
            <a:off x="6858016" y="3786190"/>
            <a:ext cx="1298377" cy="523220"/>
          </a:xfrm>
          <a:prstGeom prst="rect">
            <a:avLst/>
          </a:prstGeom>
          <a:noFill/>
        </p:spPr>
        <p:txBody>
          <a:bodyPr wrap="square" rtlCol="0">
            <a:spAutoFit/>
          </a:bodyPr>
          <a:lstStyle/>
          <a:p>
            <a:r>
              <a:rPr lang="en-US" sz="2800" b="1" u="sng" dirty="0" smtClean="0">
                <a:solidFill>
                  <a:srgbClr val="FF0000"/>
                </a:solidFill>
              </a:rPr>
              <a:t>anteen</a:t>
            </a:r>
            <a:endParaRPr lang="ru-RU" sz="2800" b="1" u="sng"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844" y="0"/>
            <a:ext cx="8786874" cy="646331"/>
          </a:xfrm>
          <a:prstGeom prst="rect">
            <a:avLst/>
          </a:prstGeom>
          <a:noFill/>
        </p:spPr>
        <p:txBody>
          <a:bodyPr wrap="square" rtlCol="0">
            <a:spAutoFit/>
          </a:bodyPr>
          <a:lstStyle/>
          <a:p>
            <a:pPr algn="r"/>
            <a:r>
              <a:rPr lang="en-US" sz="3600" b="1" dirty="0" smtClean="0">
                <a:solidFill>
                  <a:srgbClr val="FF0066"/>
                </a:solidFill>
                <a:latin typeface="Arial Black" pitchFamily="34" charset="0"/>
              </a:rPr>
              <a:t>We study in “Vertical”</a:t>
            </a:r>
            <a:endParaRPr lang="ru-RU" sz="3600" b="1" dirty="0">
              <a:solidFill>
                <a:srgbClr val="FF0066"/>
              </a:solidFill>
              <a:latin typeface="Arial Black" pitchFamily="34" charset="0"/>
            </a:endParaRPr>
          </a:p>
        </p:txBody>
      </p:sp>
      <p:sp>
        <p:nvSpPr>
          <p:cNvPr id="7169" name="Rectangle 1"/>
          <p:cNvSpPr>
            <a:spLocks noChangeArrowheads="1"/>
          </p:cNvSpPr>
          <p:nvPr/>
        </p:nvSpPr>
        <p:spPr bwMode="auto">
          <a:xfrm>
            <a:off x="3643306" y="1000108"/>
            <a:ext cx="535785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Pupils go to our school 6 days a week: on Monday, Tuesday, Wednesday, Thursday, Friday and Saturday. </a:t>
            </a:r>
          </a:p>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Some pupils don’t go to school on Saturdays. Classes begin at 8.30. and last 45 minutes. The shortest break lasts 10 minutes, the longest one is </a:t>
            </a:r>
          </a:p>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20 minutes long.   </a:t>
            </a:r>
            <a:endParaRPr kumimoji="0" lang="en-US" b="0" i="0" u="none" strike="noStrike" cap="none" normalizeH="0" baseline="0" dirty="0" smtClean="0">
              <a:ln>
                <a:noFill/>
              </a:ln>
              <a:solidFill>
                <a:schemeClr val="tx1"/>
              </a:solidFill>
              <a:effectLst/>
              <a:latin typeface="Arial Black" pitchFamily="34" charset="0"/>
            </a:endParaRPr>
          </a:p>
        </p:txBody>
      </p:sp>
      <p:pic>
        <p:nvPicPr>
          <p:cNvPr id="3075" name="Picture 3"/>
          <p:cNvPicPr>
            <a:picLocks noChangeAspect="1" noChangeArrowheads="1"/>
          </p:cNvPicPr>
          <p:nvPr/>
        </p:nvPicPr>
        <p:blipFill>
          <a:blip r:embed="rId2" cstate="print"/>
          <a:srcRect/>
          <a:stretch>
            <a:fillRect/>
          </a:stretch>
        </p:blipFill>
        <p:spPr bwMode="auto">
          <a:xfrm>
            <a:off x="3361416" y="4286257"/>
            <a:ext cx="2432733" cy="2571744"/>
          </a:xfrm>
          <a:prstGeom prst="rect">
            <a:avLst/>
          </a:prstGeom>
          <a:noFill/>
          <a:ln w="9525">
            <a:noFill/>
            <a:miter lim="800000"/>
            <a:headEnd/>
            <a:tailEnd/>
          </a:ln>
          <a:effectLst/>
        </p:spPr>
      </p:pic>
      <p:pic>
        <p:nvPicPr>
          <p:cNvPr id="3076" name="Picture 4" descr="D:\Лена\ВЕРТИКАЛЬ\началка\presentations\my school\фото детей и школы\IMG_1478.jpg"/>
          <p:cNvPicPr>
            <a:picLocks noChangeAspect="1" noChangeArrowheads="1"/>
          </p:cNvPicPr>
          <p:nvPr/>
        </p:nvPicPr>
        <p:blipFill>
          <a:blip r:embed="rId3" cstate="print"/>
          <a:srcRect/>
          <a:stretch>
            <a:fillRect/>
          </a:stretch>
        </p:blipFill>
        <p:spPr bwMode="auto">
          <a:xfrm>
            <a:off x="-1" y="4286257"/>
            <a:ext cx="3428715" cy="2571744"/>
          </a:xfrm>
          <a:prstGeom prst="rect">
            <a:avLst/>
          </a:prstGeom>
          <a:noFill/>
        </p:spPr>
      </p:pic>
      <p:pic>
        <p:nvPicPr>
          <p:cNvPr id="3077" name="Picture 5" descr="D:\Лена\ВЕРТИКАЛЬ\началка\presentations\my school\фото детей и школы\IMG_1486.jpg"/>
          <p:cNvPicPr>
            <a:picLocks noChangeAspect="1" noChangeArrowheads="1"/>
          </p:cNvPicPr>
          <p:nvPr/>
        </p:nvPicPr>
        <p:blipFill>
          <a:blip r:embed="rId4" cstate="print"/>
          <a:srcRect/>
          <a:stretch>
            <a:fillRect/>
          </a:stretch>
        </p:blipFill>
        <p:spPr bwMode="auto">
          <a:xfrm>
            <a:off x="5715008" y="4286049"/>
            <a:ext cx="3428992" cy="2571951"/>
          </a:xfrm>
          <a:prstGeom prst="rect">
            <a:avLst/>
          </a:prstGeom>
          <a:noFill/>
        </p:spPr>
      </p:pic>
      <p:pic>
        <p:nvPicPr>
          <p:cNvPr id="3079" name="Picture 7" descr="D:\Лена\ВЕРТИКАЛЬ\началка\presentations\my school\фото детей и школы\IMG_1487.jpg"/>
          <p:cNvPicPr>
            <a:picLocks noChangeAspect="1" noChangeArrowheads="1"/>
          </p:cNvPicPr>
          <p:nvPr/>
        </p:nvPicPr>
        <p:blipFill>
          <a:blip r:embed="rId5" cstate="print"/>
          <a:srcRect/>
          <a:stretch>
            <a:fillRect/>
          </a:stretch>
        </p:blipFill>
        <p:spPr bwMode="auto">
          <a:xfrm>
            <a:off x="642910" y="0"/>
            <a:ext cx="1285969" cy="1714488"/>
          </a:xfrm>
          <a:prstGeom prst="rect">
            <a:avLst/>
          </a:prstGeom>
          <a:noFill/>
        </p:spPr>
      </p:pic>
      <p:pic>
        <p:nvPicPr>
          <p:cNvPr id="3078" name="Picture 6" descr="D:\Лена\ВЕРТИКАЛЬ\началка\presentations\my school\фото детей и школы\IMG_1485.jpg"/>
          <p:cNvPicPr>
            <a:picLocks noChangeAspect="1" noChangeArrowheads="1"/>
          </p:cNvPicPr>
          <p:nvPr/>
        </p:nvPicPr>
        <p:blipFill>
          <a:blip r:embed="rId6" cstate="print"/>
          <a:srcRect/>
          <a:stretch>
            <a:fillRect/>
          </a:stretch>
        </p:blipFill>
        <p:spPr bwMode="auto">
          <a:xfrm rot="20678427">
            <a:off x="262031" y="1689903"/>
            <a:ext cx="3379053" cy="24341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strips(downLeft)">
                                      <p:cBhvr>
                                        <p:cTn id="7" dur="1000"/>
                                        <p:tgtEl>
                                          <p:spTgt spid="3079"/>
                                        </p:tgtEl>
                                      </p:cBhvr>
                                    </p:animEffect>
                                  </p:childTnLst>
                                </p:cTn>
                              </p:par>
                            </p:childTnLst>
                          </p:cTn>
                        </p:par>
                        <p:par>
                          <p:cTn id="8" fill="hold">
                            <p:stCondLst>
                              <p:cond delay="1000"/>
                            </p:stCondLst>
                            <p:childTnLst>
                              <p:par>
                                <p:cTn id="9" presetID="18" presetClass="entr" presetSubtype="12"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strips(downLeft)">
                                      <p:cBhvr>
                                        <p:cTn id="11" dur="1000"/>
                                        <p:tgtEl>
                                          <p:spTgt spid="3078"/>
                                        </p:tgtEl>
                                      </p:cBhvr>
                                    </p:animEffect>
                                  </p:childTnLst>
                                </p:cTn>
                              </p:par>
                            </p:childTnLst>
                          </p:cTn>
                        </p:par>
                        <p:par>
                          <p:cTn id="12" fill="hold">
                            <p:stCondLst>
                              <p:cond delay="2000"/>
                            </p:stCondLst>
                            <p:childTnLst>
                              <p:par>
                                <p:cTn id="13" presetID="18" presetClass="entr" presetSubtype="12"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strips(downLeft)">
                                      <p:cBhvr>
                                        <p:cTn id="15" dur="1000"/>
                                        <p:tgtEl>
                                          <p:spTgt spid="3076"/>
                                        </p:tgtEl>
                                      </p:cBhvr>
                                    </p:animEffect>
                                  </p:childTnLst>
                                </p:cTn>
                              </p:par>
                            </p:childTnLst>
                          </p:cTn>
                        </p:par>
                        <p:par>
                          <p:cTn id="16" fill="hold">
                            <p:stCondLst>
                              <p:cond delay="3000"/>
                            </p:stCondLst>
                            <p:childTnLst>
                              <p:par>
                                <p:cTn id="17" presetID="18" presetClass="entr" presetSubtype="12" fill="hold" nodeType="after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strips(downLeft)">
                                      <p:cBhvr>
                                        <p:cTn id="19" dur="1000"/>
                                        <p:tgtEl>
                                          <p:spTgt spid="3075"/>
                                        </p:tgtEl>
                                      </p:cBhvr>
                                    </p:animEffect>
                                  </p:childTnLst>
                                </p:cTn>
                              </p:par>
                            </p:childTnLst>
                          </p:cTn>
                        </p:par>
                        <p:par>
                          <p:cTn id="20" fill="hold">
                            <p:stCondLst>
                              <p:cond delay="4000"/>
                            </p:stCondLst>
                            <p:childTnLst>
                              <p:par>
                                <p:cTn id="21" presetID="18" presetClass="entr" presetSubtype="12" fill="hold" nodeType="afterEffect">
                                  <p:stCondLst>
                                    <p:cond delay="0"/>
                                  </p:stCondLst>
                                  <p:childTnLst>
                                    <p:set>
                                      <p:cBhvr>
                                        <p:cTn id="22" dur="1" fill="hold">
                                          <p:stCondLst>
                                            <p:cond delay="0"/>
                                          </p:stCondLst>
                                        </p:cTn>
                                        <p:tgtEl>
                                          <p:spTgt spid="3077"/>
                                        </p:tgtEl>
                                        <p:attrNameLst>
                                          <p:attrName>style.visibility</p:attrName>
                                        </p:attrNameLst>
                                      </p:cBhvr>
                                      <p:to>
                                        <p:strVal val="visible"/>
                                      </p:to>
                                    </p:set>
                                    <p:animEffect transition="in" filter="strips(downLeft)">
                                      <p:cBhvr>
                                        <p:cTn id="23" dur="1000"/>
                                        <p:tgtEl>
                                          <p:spTgt spid="3077"/>
                                        </p:tgtEl>
                                      </p:cBhvr>
                                    </p:animEffect>
                                  </p:childTnLst>
                                </p:cTn>
                              </p:par>
                              <p:par>
                                <p:cTn id="24" presetID="18" presetClass="entr" presetSubtype="12" fill="hold" nodeType="withEffect">
                                  <p:stCondLst>
                                    <p:cond delay="0"/>
                                  </p:stCondLst>
                                  <p:childTnLst>
                                    <p:set>
                                      <p:cBhvr>
                                        <p:cTn id="25" dur="1" fill="hold">
                                          <p:stCondLst>
                                            <p:cond delay="0"/>
                                          </p:stCondLst>
                                        </p:cTn>
                                        <p:tgtEl>
                                          <p:spTgt spid="7169">
                                            <p:txEl>
                                              <p:pRg st="0" end="0"/>
                                            </p:txEl>
                                          </p:spTgt>
                                        </p:tgtEl>
                                        <p:attrNameLst>
                                          <p:attrName>style.visibility</p:attrName>
                                        </p:attrNameLst>
                                      </p:cBhvr>
                                      <p:to>
                                        <p:strVal val="visible"/>
                                      </p:to>
                                    </p:set>
                                    <p:animEffect transition="in" filter="strips(downLeft)">
                                      <p:cBhvr>
                                        <p:cTn id="26" dur="1000"/>
                                        <p:tgtEl>
                                          <p:spTgt spid="7169">
                                            <p:txEl>
                                              <p:pRg st="0" end="0"/>
                                            </p:txEl>
                                          </p:spTgt>
                                        </p:tgtEl>
                                      </p:cBhvr>
                                    </p:animEffect>
                                  </p:childTnLst>
                                </p:cTn>
                              </p:par>
                              <p:par>
                                <p:cTn id="27" presetID="18" presetClass="entr" presetSubtype="12" fill="hold" nodeType="withEffect">
                                  <p:stCondLst>
                                    <p:cond delay="0"/>
                                  </p:stCondLst>
                                  <p:childTnLst>
                                    <p:set>
                                      <p:cBhvr>
                                        <p:cTn id="28" dur="1" fill="hold">
                                          <p:stCondLst>
                                            <p:cond delay="0"/>
                                          </p:stCondLst>
                                        </p:cTn>
                                        <p:tgtEl>
                                          <p:spTgt spid="7169">
                                            <p:txEl>
                                              <p:pRg st="1" end="1"/>
                                            </p:txEl>
                                          </p:spTgt>
                                        </p:tgtEl>
                                        <p:attrNameLst>
                                          <p:attrName>style.visibility</p:attrName>
                                        </p:attrNameLst>
                                      </p:cBhvr>
                                      <p:to>
                                        <p:strVal val="visible"/>
                                      </p:to>
                                    </p:set>
                                    <p:animEffect transition="in" filter="strips(downLeft)">
                                      <p:cBhvr>
                                        <p:cTn id="29" dur="1000"/>
                                        <p:tgtEl>
                                          <p:spTgt spid="7169">
                                            <p:txEl>
                                              <p:pRg st="1" end="1"/>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7169">
                                            <p:txEl>
                                              <p:pRg st="2" end="2"/>
                                            </p:txEl>
                                          </p:spTgt>
                                        </p:tgtEl>
                                        <p:attrNameLst>
                                          <p:attrName>style.visibility</p:attrName>
                                        </p:attrNameLst>
                                      </p:cBhvr>
                                      <p:to>
                                        <p:strVal val="visible"/>
                                      </p:to>
                                    </p:set>
                                    <p:animEffect transition="in" filter="strips(downLeft)">
                                      <p:cBhvr>
                                        <p:cTn id="32" dur="1000"/>
                                        <p:tgtEl>
                                          <p:spTgt spid="71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142852"/>
            <a:ext cx="7901014" cy="642942"/>
          </a:xfrm>
        </p:spPr>
        <p:txBody>
          <a:bodyPr>
            <a:normAutofit fontScale="90000"/>
          </a:bodyPr>
          <a:lstStyle/>
          <a:p>
            <a:r>
              <a:rPr lang="en-US" dirty="0" smtClean="0">
                <a:solidFill>
                  <a:srgbClr val="C00000"/>
                </a:solidFill>
                <a:latin typeface="Arial Black" pitchFamily="34" charset="0"/>
              </a:rPr>
              <a:t>Indoor activities</a:t>
            </a:r>
            <a:endParaRPr lang="ru-RU" dirty="0">
              <a:solidFill>
                <a:srgbClr val="C00000"/>
              </a:solidFill>
              <a:latin typeface="Arial Black" pitchFamily="34" charset="0"/>
            </a:endParaRPr>
          </a:p>
        </p:txBody>
      </p:sp>
      <p:sp>
        <p:nvSpPr>
          <p:cNvPr id="6145" name="Rectangle 1"/>
          <p:cNvSpPr>
            <a:spLocks noChangeArrowheads="1"/>
          </p:cNvSpPr>
          <p:nvPr/>
        </p:nvSpPr>
        <p:spPr bwMode="auto">
          <a:xfrm>
            <a:off x="2214546" y="785794"/>
            <a:ext cx="478634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99"/>
                </a:solidFill>
                <a:effectLst/>
                <a:latin typeface="Arial Black" pitchFamily="34" charset="0"/>
                <a:ea typeface="Calibri" pitchFamily="34" charset="0"/>
                <a:cs typeface="Times New Roman" pitchFamily="18" charset="0"/>
              </a:rPr>
              <a:t>You can spend a lot of time in our school after lessons. You can dance and sing, play different musical instruments and sports games, do taekwondo and judo, paint and knit. You are never tired in “Vertical”. </a:t>
            </a:r>
            <a:endParaRPr kumimoji="0" lang="en-US" b="0" i="0" u="none" strike="noStrike" cap="none" normalizeH="0" baseline="0" dirty="0" smtClean="0">
              <a:ln>
                <a:noFill/>
              </a:ln>
              <a:solidFill>
                <a:srgbClr val="000099"/>
              </a:solidFill>
              <a:effectLst/>
              <a:latin typeface="Arial Black" pitchFamily="34" charset="0"/>
            </a:endParaRPr>
          </a:p>
        </p:txBody>
      </p:sp>
      <p:pic>
        <p:nvPicPr>
          <p:cNvPr id="6146" name="Picture 2" descr="D:\Лена\ВЕРТИКАЛЬ\началка\presentations\my school\фото детей и школы\P1020493.JPG"/>
          <p:cNvPicPr>
            <a:picLocks noChangeAspect="1" noChangeArrowheads="1"/>
          </p:cNvPicPr>
          <p:nvPr/>
        </p:nvPicPr>
        <p:blipFill>
          <a:blip r:embed="rId2" cstate="print"/>
          <a:srcRect/>
          <a:stretch>
            <a:fillRect/>
          </a:stretch>
        </p:blipFill>
        <p:spPr bwMode="auto">
          <a:xfrm rot="20827114">
            <a:off x="-52647" y="232329"/>
            <a:ext cx="2277044" cy="1707686"/>
          </a:xfrm>
          <a:prstGeom prst="rect">
            <a:avLst/>
          </a:prstGeom>
          <a:noFill/>
        </p:spPr>
      </p:pic>
      <p:pic>
        <p:nvPicPr>
          <p:cNvPr id="5" name="Рисунок 4" descr="D:\Лена\ВЕРТИКАЛЬ\началка\presentations\my school\фото детей и школы\P1040003.JPG"/>
          <p:cNvPicPr/>
          <p:nvPr/>
        </p:nvPicPr>
        <p:blipFill>
          <a:blip r:embed="rId3" cstate="print"/>
          <a:srcRect t="13889" r="5559"/>
          <a:stretch>
            <a:fillRect/>
          </a:stretch>
        </p:blipFill>
        <p:spPr bwMode="auto">
          <a:xfrm rot="856215">
            <a:off x="-180344" y="2487105"/>
            <a:ext cx="2429116" cy="173921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rot="20533423">
            <a:off x="30136" y="4470953"/>
            <a:ext cx="2698000" cy="20235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rot="874371">
            <a:off x="2835265" y="4829592"/>
            <a:ext cx="2857272" cy="1892233"/>
          </a:xfrm>
          <a:prstGeom prst="rect">
            <a:avLst/>
          </a:prstGeom>
          <a:noFill/>
          <a:ln w="9525">
            <a:noFill/>
            <a:miter lim="800000"/>
            <a:headEnd/>
            <a:tailEnd/>
          </a:ln>
          <a:effectLst/>
        </p:spPr>
      </p:pic>
      <p:pic>
        <p:nvPicPr>
          <p:cNvPr id="8" name="Picture 6"/>
          <p:cNvPicPr>
            <a:picLocks noChangeAspect="1" noChangeArrowheads="1"/>
          </p:cNvPicPr>
          <p:nvPr/>
        </p:nvPicPr>
        <p:blipFill>
          <a:blip r:embed="rId6" cstate="print"/>
          <a:srcRect/>
          <a:stretch>
            <a:fillRect/>
          </a:stretch>
        </p:blipFill>
        <p:spPr bwMode="auto">
          <a:xfrm>
            <a:off x="4714876" y="2571744"/>
            <a:ext cx="1500198" cy="2100277"/>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rot="20483564">
            <a:off x="5888531" y="4795682"/>
            <a:ext cx="2619372" cy="1964530"/>
          </a:xfrm>
          <a:prstGeom prst="rect">
            <a:avLst/>
          </a:prstGeom>
          <a:noFill/>
          <a:ln w="9525">
            <a:noFill/>
            <a:miter lim="800000"/>
            <a:headEnd/>
            <a:tailEnd/>
          </a:ln>
          <a:effectLst/>
        </p:spPr>
      </p:pic>
      <p:pic>
        <p:nvPicPr>
          <p:cNvPr id="1029" name="Picture 5"/>
          <p:cNvPicPr>
            <a:picLocks noChangeAspect="1" noChangeArrowheads="1"/>
          </p:cNvPicPr>
          <p:nvPr/>
        </p:nvPicPr>
        <p:blipFill>
          <a:blip r:embed="rId8" cstate="print"/>
          <a:srcRect/>
          <a:stretch>
            <a:fillRect/>
          </a:stretch>
        </p:blipFill>
        <p:spPr bwMode="auto">
          <a:xfrm rot="699468">
            <a:off x="6596431" y="2595507"/>
            <a:ext cx="2551801" cy="1913851"/>
          </a:xfrm>
          <a:prstGeom prst="rect">
            <a:avLst/>
          </a:prstGeom>
          <a:noFill/>
          <a:ln w="9525">
            <a:noFill/>
            <a:miter lim="800000"/>
            <a:headEnd/>
            <a:tailEnd/>
          </a:ln>
          <a:effectLst/>
        </p:spPr>
      </p:pic>
      <p:pic>
        <p:nvPicPr>
          <p:cNvPr id="4098" name="Picture 2" descr="D:\Лена\ВЕРТИКАЛЬ\началка\presentations\my school\фото детей и школы\IMG_1557.jpg"/>
          <p:cNvPicPr>
            <a:picLocks noChangeAspect="1" noChangeArrowheads="1"/>
          </p:cNvPicPr>
          <p:nvPr/>
        </p:nvPicPr>
        <p:blipFill>
          <a:blip r:embed="rId9" cstate="print"/>
          <a:srcRect/>
          <a:stretch>
            <a:fillRect/>
          </a:stretch>
        </p:blipFill>
        <p:spPr bwMode="auto">
          <a:xfrm>
            <a:off x="2786050" y="2571744"/>
            <a:ext cx="1571636" cy="2052732"/>
          </a:xfrm>
          <a:prstGeom prst="rect">
            <a:avLst/>
          </a:prstGeom>
          <a:noFill/>
        </p:spPr>
      </p:pic>
      <p:pic>
        <p:nvPicPr>
          <p:cNvPr id="4099" name="Picture 3"/>
          <p:cNvPicPr>
            <a:picLocks noChangeAspect="1" noChangeArrowheads="1"/>
          </p:cNvPicPr>
          <p:nvPr/>
        </p:nvPicPr>
        <p:blipFill>
          <a:blip r:embed="rId10"/>
          <a:srcRect/>
          <a:stretch>
            <a:fillRect/>
          </a:stretch>
        </p:blipFill>
        <p:spPr bwMode="auto">
          <a:xfrm>
            <a:off x="4567238" y="3424238"/>
            <a:ext cx="9525" cy="9525"/>
          </a:xfrm>
          <a:prstGeom prst="rect">
            <a:avLst/>
          </a:prstGeom>
          <a:noFill/>
          <a:ln w="9525">
            <a:noFill/>
            <a:miter lim="800000"/>
            <a:headEnd/>
            <a:tailEnd/>
          </a:ln>
          <a:effectLst/>
        </p:spPr>
      </p:pic>
      <p:pic>
        <p:nvPicPr>
          <p:cNvPr id="4101" name="Picture 5"/>
          <p:cNvPicPr>
            <a:picLocks noChangeAspect="1" noChangeArrowheads="1"/>
          </p:cNvPicPr>
          <p:nvPr/>
        </p:nvPicPr>
        <p:blipFill>
          <a:blip r:embed="rId11" cstate="print"/>
          <a:srcRect/>
          <a:stretch>
            <a:fillRect/>
          </a:stretch>
        </p:blipFill>
        <p:spPr bwMode="auto">
          <a:xfrm rot="1077664">
            <a:off x="6920765" y="456901"/>
            <a:ext cx="2305159" cy="169791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2000"/>
                                        <p:tgtEl>
                                          <p:spTgt spid="1026"/>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2000"/>
                                        <p:tgtEl>
                                          <p:spTgt spid="1027"/>
                                        </p:tgtEl>
                                      </p:cBhvr>
                                    </p:animEffect>
                                  </p:childTnLst>
                                </p:cTn>
                              </p:par>
                            </p:childTnLst>
                          </p:cTn>
                        </p:par>
                        <p:par>
                          <p:cTn id="20" fill="hold">
                            <p:stCondLst>
                              <p:cond delay="9000"/>
                            </p:stCondLst>
                            <p:childTnLst>
                              <p:par>
                                <p:cTn id="21" presetID="10" presetClass="entr" presetSubtype="0"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2000"/>
                                        <p:tgtEl>
                                          <p:spTgt spid="1028"/>
                                        </p:tgtEl>
                                      </p:cBhvr>
                                    </p:animEffect>
                                  </p:childTnLst>
                                </p:cTn>
                              </p:par>
                            </p:childTnLst>
                          </p:cTn>
                        </p:par>
                        <p:par>
                          <p:cTn id="24" fill="hold">
                            <p:stCondLst>
                              <p:cond delay="11000"/>
                            </p:stCondLst>
                            <p:childTnLst>
                              <p:par>
                                <p:cTn id="25" presetID="10" presetClass="entr" presetSubtype="0" fill="hold" nodeType="after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2000"/>
                                        <p:tgtEl>
                                          <p:spTgt spid="1029"/>
                                        </p:tgtEl>
                                      </p:cBhvr>
                                    </p:animEffect>
                                  </p:childTnLst>
                                </p:cTn>
                              </p:par>
                            </p:childTnLst>
                          </p:cTn>
                        </p:par>
                        <p:par>
                          <p:cTn id="28" fill="hold">
                            <p:stCondLst>
                              <p:cond delay="13000"/>
                            </p:stCondLst>
                            <p:childTnLst>
                              <p:par>
                                <p:cTn id="29" presetID="10" presetClass="entr" presetSubtype="0" fill="hold" nodeType="afterEffect">
                                  <p:stCondLst>
                                    <p:cond delay="0"/>
                                  </p:stCondLst>
                                  <p:childTnLst>
                                    <p:set>
                                      <p:cBhvr>
                                        <p:cTn id="30" dur="1" fill="hold">
                                          <p:stCondLst>
                                            <p:cond delay="0"/>
                                          </p:stCondLst>
                                        </p:cTn>
                                        <p:tgtEl>
                                          <p:spTgt spid="4101"/>
                                        </p:tgtEl>
                                        <p:attrNameLst>
                                          <p:attrName>style.visibility</p:attrName>
                                        </p:attrNameLst>
                                      </p:cBhvr>
                                      <p:to>
                                        <p:strVal val="visible"/>
                                      </p:to>
                                    </p:set>
                                    <p:animEffect transition="in" filter="fade">
                                      <p:cBhvr>
                                        <p:cTn id="31" dur="2000"/>
                                        <p:tgtEl>
                                          <p:spTgt spid="410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4098"/>
                                        </p:tgtEl>
                                        <p:attrNameLst>
                                          <p:attrName>style.visibility</p:attrName>
                                        </p:attrNameLst>
                                      </p:cBhvr>
                                      <p:to>
                                        <p:strVal val="visible"/>
                                      </p:to>
                                    </p:set>
                                    <p:animEffect transition="in" filter="fade">
                                      <p:cBhvr>
                                        <p:cTn id="40" dur="2000"/>
                                        <p:tgtEl>
                                          <p:spTgt spid="4098"/>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6145">
                                            <p:txEl>
                                              <p:pRg st="0" end="0"/>
                                            </p:txEl>
                                          </p:spTgt>
                                        </p:tgtEl>
                                        <p:attrNameLst>
                                          <p:attrName>style.visibility</p:attrName>
                                        </p:attrNameLst>
                                      </p:cBhvr>
                                      <p:to>
                                        <p:strVal val="visible"/>
                                      </p:to>
                                    </p:set>
                                    <p:animEffect transition="in" filter="fade">
                                      <p:cBhvr>
                                        <p:cTn id="44" dur="2000"/>
                                        <p:tgtEl>
                                          <p:spTgt spid="61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body" sz="half" idx="1"/>
          </p:nvPr>
        </p:nvSpPr>
        <p:spPr>
          <a:xfrm>
            <a:off x="0" y="1422402"/>
            <a:ext cx="4181476" cy="5221308"/>
          </a:xfrm>
        </p:spPr>
        <p:txBody>
          <a:bodyPr>
            <a:normAutofit/>
          </a:bodyPr>
          <a:lstStyle/>
          <a:p>
            <a:pPr eaLnBrk="1" hangingPunct="1"/>
            <a:r>
              <a:rPr lang="en-US" sz="3200" b="1" dirty="0" smtClean="0">
                <a:solidFill>
                  <a:srgbClr val="00FFFF"/>
                </a:solidFill>
              </a:rPr>
              <a:t>Pupils go to school</a:t>
            </a:r>
          </a:p>
          <a:p>
            <a:pPr eaLnBrk="1" hangingPunct="1"/>
            <a:r>
              <a:rPr lang="en-US" sz="3200" b="1" dirty="0" smtClean="0">
                <a:solidFill>
                  <a:srgbClr val="00FFFF"/>
                </a:solidFill>
              </a:rPr>
              <a:t>Some pupils don’t go to school</a:t>
            </a:r>
          </a:p>
          <a:p>
            <a:pPr eaLnBrk="1" hangingPunct="1"/>
            <a:r>
              <a:rPr lang="en-US" sz="3200" b="1" dirty="0" smtClean="0">
                <a:solidFill>
                  <a:srgbClr val="00FFFF"/>
                </a:solidFill>
              </a:rPr>
              <a:t>Classes begin</a:t>
            </a:r>
          </a:p>
          <a:p>
            <a:pPr eaLnBrk="1" hangingPunct="1"/>
            <a:r>
              <a:rPr lang="en-US" sz="3200" b="1" dirty="0" smtClean="0">
                <a:solidFill>
                  <a:srgbClr val="00FFFF"/>
                </a:solidFill>
              </a:rPr>
              <a:t>Lessons last</a:t>
            </a:r>
          </a:p>
          <a:p>
            <a:pPr eaLnBrk="1" hangingPunct="1"/>
            <a:r>
              <a:rPr lang="en-US" sz="3200" b="1" dirty="0" smtClean="0">
                <a:solidFill>
                  <a:srgbClr val="00FFFF"/>
                </a:solidFill>
              </a:rPr>
              <a:t>The longest break lasts</a:t>
            </a:r>
          </a:p>
          <a:p>
            <a:pPr eaLnBrk="1" hangingPunct="1"/>
            <a:r>
              <a:rPr lang="en-US" sz="3200" b="1" dirty="0" smtClean="0">
                <a:solidFill>
                  <a:srgbClr val="00FFFF"/>
                </a:solidFill>
              </a:rPr>
              <a:t>After lessons you can</a:t>
            </a:r>
          </a:p>
          <a:p>
            <a:pPr eaLnBrk="1" hangingPunct="1"/>
            <a:r>
              <a:rPr lang="en-US" sz="3200" b="1" dirty="0" smtClean="0">
                <a:solidFill>
                  <a:srgbClr val="00FFFF"/>
                </a:solidFill>
              </a:rPr>
              <a:t>You are never</a:t>
            </a:r>
          </a:p>
          <a:p>
            <a:pPr eaLnBrk="1" hangingPunct="1">
              <a:buNone/>
            </a:pPr>
            <a:endParaRPr lang="ru-RU" sz="3600" dirty="0" smtClean="0"/>
          </a:p>
        </p:txBody>
      </p:sp>
      <p:sp>
        <p:nvSpPr>
          <p:cNvPr id="162819" name="Rectangle 3"/>
          <p:cNvSpPr>
            <a:spLocks noGrp="1" noChangeArrowheads="1"/>
          </p:cNvSpPr>
          <p:nvPr>
            <p:ph type="body" sz="half" idx="2"/>
          </p:nvPr>
        </p:nvSpPr>
        <p:spPr>
          <a:xfrm>
            <a:off x="4857752" y="1428736"/>
            <a:ext cx="4046534" cy="5214974"/>
          </a:xfrm>
        </p:spPr>
        <p:txBody>
          <a:bodyPr>
            <a:normAutofit fontScale="92500" lnSpcReduction="20000"/>
          </a:bodyPr>
          <a:lstStyle/>
          <a:p>
            <a:pPr eaLnBrk="1" hangingPunct="1"/>
            <a:r>
              <a:rPr lang="en-US" sz="3600" b="1" dirty="0" smtClean="0">
                <a:solidFill>
                  <a:srgbClr val="FF00FF"/>
                </a:solidFill>
              </a:rPr>
              <a:t>forty-five minutes.</a:t>
            </a:r>
          </a:p>
          <a:p>
            <a:pPr eaLnBrk="1" hangingPunct="1"/>
            <a:r>
              <a:rPr lang="en-US" sz="3600" b="1" dirty="0" smtClean="0">
                <a:solidFill>
                  <a:srgbClr val="FF00FF"/>
                </a:solidFill>
              </a:rPr>
              <a:t>on Saturdays.</a:t>
            </a:r>
          </a:p>
          <a:p>
            <a:pPr eaLnBrk="1" hangingPunct="1"/>
            <a:r>
              <a:rPr lang="en-US" sz="3600" b="1" dirty="0" smtClean="0">
                <a:solidFill>
                  <a:srgbClr val="FF00FF"/>
                </a:solidFill>
              </a:rPr>
              <a:t>tired in “Vertical”.</a:t>
            </a:r>
          </a:p>
          <a:p>
            <a:pPr eaLnBrk="1" hangingPunct="1"/>
            <a:r>
              <a:rPr lang="en-US" sz="3600" b="1" dirty="0" smtClean="0">
                <a:solidFill>
                  <a:srgbClr val="FF00FF"/>
                </a:solidFill>
              </a:rPr>
              <a:t>6 days a week.</a:t>
            </a:r>
          </a:p>
          <a:p>
            <a:pPr eaLnBrk="1" hangingPunct="1"/>
            <a:r>
              <a:rPr lang="en-US" sz="3600" b="1" dirty="0" smtClean="0">
                <a:solidFill>
                  <a:srgbClr val="FF00FF"/>
                </a:solidFill>
              </a:rPr>
              <a:t>dance, sing, play different musical instruments and sports games, knit, paint.</a:t>
            </a:r>
          </a:p>
          <a:p>
            <a:pPr eaLnBrk="1" hangingPunct="1"/>
            <a:r>
              <a:rPr lang="en-US" sz="3600" b="1" dirty="0" smtClean="0">
                <a:solidFill>
                  <a:srgbClr val="FF00FF"/>
                </a:solidFill>
              </a:rPr>
              <a:t>at half past eight.</a:t>
            </a:r>
          </a:p>
          <a:p>
            <a:pPr eaLnBrk="1" hangingPunct="1"/>
            <a:r>
              <a:rPr lang="en-US" sz="3600" b="1" dirty="0" smtClean="0">
                <a:solidFill>
                  <a:srgbClr val="FF00FF"/>
                </a:solidFill>
              </a:rPr>
              <a:t>20 minutes.</a:t>
            </a:r>
          </a:p>
          <a:p>
            <a:pPr eaLnBrk="1" hangingPunct="1"/>
            <a:endParaRPr lang="en-US" sz="3600" dirty="0" smtClean="0">
              <a:solidFill>
                <a:srgbClr val="FF0000"/>
              </a:solidFill>
            </a:endParaRPr>
          </a:p>
        </p:txBody>
      </p:sp>
      <p:sp>
        <p:nvSpPr>
          <p:cNvPr id="162821" name="Line 5"/>
          <p:cNvSpPr>
            <a:spLocks noChangeShapeType="1"/>
          </p:cNvSpPr>
          <p:nvPr/>
        </p:nvSpPr>
        <p:spPr bwMode="auto">
          <a:xfrm>
            <a:off x="3643306" y="1785926"/>
            <a:ext cx="1500197" cy="1357322"/>
          </a:xfrm>
          <a:prstGeom prst="line">
            <a:avLst/>
          </a:prstGeom>
          <a:noFill/>
          <a:ln w="9525">
            <a:solidFill>
              <a:schemeClr val="tx1"/>
            </a:solidFill>
            <a:round/>
            <a:headEnd/>
            <a:tailEnd type="triangle" w="med" len="med"/>
          </a:ln>
        </p:spPr>
        <p:txBody>
          <a:bodyPr/>
          <a:lstStyle/>
          <a:p>
            <a:endParaRPr lang="ru-RU"/>
          </a:p>
        </p:txBody>
      </p:sp>
      <p:sp>
        <p:nvSpPr>
          <p:cNvPr id="162823" name="Line 7"/>
          <p:cNvSpPr>
            <a:spLocks noChangeShapeType="1"/>
          </p:cNvSpPr>
          <p:nvPr/>
        </p:nvSpPr>
        <p:spPr bwMode="auto">
          <a:xfrm flipV="1">
            <a:off x="2214546" y="2285992"/>
            <a:ext cx="3000396" cy="500066"/>
          </a:xfrm>
          <a:prstGeom prst="line">
            <a:avLst/>
          </a:prstGeom>
          <a:noFill/>
          <a:ln w="9525">
            <a:solidFill>
              <a:schemeClr val="tx1"/>
            </a:solidFill>
            <a:round/>
            <a:headEnd/>
            <a:tailEnd type="triangle" w="med" len="med"/>
          </a:ln>
        </p:spPr>
        <p:txBody>
          <a:bodyPr/>
          <a:lstStyle/>
          <a:p>
            <a:endParaRPr lang="ru-RU"/>
          </a:p>
        </p:txBody>
      </p:sp>
      <p:sp>
        <p:nvSpPr>
          <p:cNvPr id="162824" name="Line 8"/>
          <p:cNvSpPr>
            <a:spLocks noChangeShapeType="1"/>
          </p:cNvSpPr>
          <p:nvPr/>
        </p:nvSpPr>
        <p:spPr bwMode="auto">
          <a:xfrm>
            <a:off x="2714612" y="3429000"/>
            <a:ext cx="2500330" cy="2357454"/>
          </a:xfrm>
          <a:prstGeom prst="line">
            <a:avLst/>
          </a:prstGeom>
          <a:noFill/>
          <a:ln w="9525">
            <a:solidFill>
              <a:schemeClr val="tx1"/>
            </a:solidFill>
            <a:round/>
            <a:headEnd/>
            <a:tailEnd type="triangle" w="med" len="med"/>
          </a:ln>
        </p:spPr>
        <p:txBody>
          <a:bodyPr/>
          <a:lstStyle/>
          <a:p>
            <a:endParaRPr lang="ru-RU"/>
          </a:p>
        </p:txBody>
      </p:sp>
      <p:sp>
        <p:nvSpPr>
          <p:cNvPr id="162825" name="Line 9"/>
          <p:cNvSpPr>
            <a:spLocks noChangeShapeType="1"/>
          </p:cNvSpPr>
          <p:nvPr/>
        </p:nvSpPr>
        <p:spPr bwMode="auto">
          <a:xfrm>
            <a:off x="1285852" y="5072074"/>
            <a:ext cx="3929090" cy="1143008"/>
          </a:xfrm>
          <a:prstGeom prst="line">
            <a:avLst/>
          </a:prstGeom>
          <a:noFill/>
          <a:ln w="9525">
            <a:solidFill>
              <a:schemeClr val="tx1"/>
            </a:solidFill>
            <a:round/>
            <a:headEnd/>
            <a:tailEnd type="triangle" w="med" len="med"/>
          </a:ln>
        </p:spPr>
        <p:txBody>
          <a:bodyPr/>
          <a:lstStyle/>
          <a:p>
            <a:endParaRPr lang="ru-RU"/>
          </a:p>
        </p:txBody>
      </p:sp>
      <p:sp>
        <p:nvSpPr>
          <p:cNvPr id="162826" name="Line 10"/>
          <p:cNvSpPr>
            <a:spLocks noChangeShapeType="1"/>
          </p:cNvSpPr>
          <p:nvPr/>
        </p:nvSpPr>
        <p:spPr bwMode="auto">
          <a:xfrm flipV="1">
            <a:off x="4000496" y="3857628"/>
            <a:ext cx="1285884" cy="1785950"/>
          </a:xfrm>
          <a:prstGeom prst="line">
            <a:avLst/>
          </a:prstGeom>
          <a:noFill/>
          <a:ln w="9525">
            <a:solidFill>
              <a:schemeClr val="tx1"/>
            </a:solidFill>
            <a:round/>
            <a:headEnd/>
            <a:tailEnd type="triangle" w="med" len="med"/>
          </a:ln>
        </p:spPr>
        <p:txBody>
          <a:bodyPr/>
          <a:lstStyle/>
          <a:p>
            <a:endParaRPr lang="ru-RU"/>
          </a:p>
        </p:txBody>
      </p:sp>
      <p:sp>
        <p:nvSpPr>
          <p:cNvPr id="162827" name="Line 11"/>
          <p:cNvSpPr>
            <a:spLocks noChangeShapeType="1"/>
          </p:cNvSpPr>
          <p:nvPr/>
        </p:nvSpPr>
        <p:spPr bwMode="auto">
          <a:xfrm flipV="1">
            <a:off x="2786050" y="2643182"/>
            <a:ext cx="2428892" cy="3643338"/>
          </a:xfrm>
          <a:prstGeom prst="line">
            <a:avLst/>
          </a:prstGeom>
          <a:noFill/>
          <a:ln w="9525">
            <a:solidFill>
              <a:schemeClr val="tx1"/>
            </a:solidFill>
            <a:round/>
            <a:headEnd/>
            <a:tailEnd type="triangle" w="med" len="med"/>
          </a:ln>
        </p:spPr>
        <p:txBody>
          <a:bodyPr/>
          <a:lstStyle/>
          <a:p>
            <a:endParaRPr lang="ru-RU"/>
          </a:p>
        </p:txBody>
      </p:sp>
      <p:sp>
        <p:nvSpPr>
          <p:cNvPr id="162828" name="Line 12"/>
          <p:cNvSpPr>
            <a:spLocks noChangeShapeType="1"/>
          </p:cNvSpPr>
          <p:nvPr/>
        </p:nvSpPr>
        <p:spPr bwMode="auto">
          <a:xfrm flipV="1">
            <a:off x="2571736" y="1714488"/>
            <a:ext cx="2500330" cy="2286016"/>
          </a:xfrm>
          <a:prstGeom prst="line">
            <a:avLst/>
          </a:prstGeom>
          <a:noFill/>
          <a:ln w="9525">
            <a:solidFill>
              <a:schemeClr val="tx1"/>
            </a:solidFill>
            <a:round/>
            <a:headEnd/>
            <a:tailEnd type="triangle" w="med" len="med"/>
          </a:ln>
        </p:spPr>
        <p:txBody>
          <a:bodyPr/>
          <a:lstStyle/>
          <a:p>
            <a:endParaRPr lang="ru-RU"/>
          </a:p>
        </p:txBody>
      </p:sp>
      <p:sp>
        <p:nvSpPr>
          <p:cNvPr id="13" name="TextBox 12"/>
          <p:cNvSpPr txBox="1"/>
          <p:nvPr/>
        </p:nvSpPr>
        <p:spPr>
          <a:xfrm>
            <a:off x="3357554" y="214290"/>
            <a:ext cx="2413994" cy="769441"/>
          </a:xfrm>
          <a:prstGeom prst="rect">
            <a:avLst/>
          </a:prstGeom>
          <a:noFill/>
        </p:spPr>
        <p:txBody>
          <a:bodyPr wrap="none" rtlCol="0">
            <a:spAutoFit/>
          </a:bodyPr>
          <a:lstStyle/>
          <a:p>
            <a:r>
              <a:rPr lang="en-US" sz="4400" dirty="0" smtClean="0">
                <a:solidFill>
                  <a:srgbClr val="0000FF"/>
                </a:solidFill>
                <a:latin typeface="Arial Black" pitchFamily="34" charset="0"/>
              </a:rPr>
              <a:t>MATCH</a:t>
            </a:r>
            <a:endParaRPr lang="ru-RU" sz="4400" dirty="0">
              <a:solidFill>
                <a:srgbClr val="0000FF"/>
              </a:solidFill>
              <a:latin typeface="Arial Black" pitchFamily="34" charset="0"/>
            </a:endParaRPr>
          </a:p>
        </p:txBody>
      </p:sp>
      <p:pic>
        <p:nvPicPr>
          <p:cNvPr id="7170" name="Picture 2"/>
          <p:cNvPicPr>
            <a:picLocks noChangeAspect="1" noChangeArrowheads="1"/>
          </p:cNvPicPr>
          <p:nvPr/>
        </p:nvPicPr>
        <p:blipFill>
          <a:blip r:embed="rId2" cstate="print"/>
          <a:srcRect/>
          <a:stretch>
            <a:fillRect/>
          </a:stretch>
        </p:blipFill>
        <p:spPr bwMode="auto">
          <a:xfrm>
            <a:off x="0" y="0"/>
            <a:ext cx="2109766" cy="14339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2818">
                                            <p:txEl>
                                              <p:pRg st="0" end="0"/>
                                            </p:txEl>
                                          </p:spTgt>
                                        </p:tgtEl>
                                        <p:attrNameLst>
                                          <p:attrName>style.visibility</p:attrName>
                                        </p:attrNameLst>
                                      </p:cBhvr>
                                      <p:to>
                                        <p:strVal val="visible"/>
                                      </p:to>
                                    </p:set>
                                    <p:animEffect transition="in" filter="slide(fromBottom)">
                                      <p:cBhvr>
                                        <p:cTn id="7" dur="500"/>
                                        <p:tgtEl>
                                          <p:spTgt spid="162818">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162818">
                                            <p:txEl>
                                              <p:pRg st="1" end="1"/>
                                            </p:txEl>
                                          </p:spTgt>
                                        </p:tgtEl>
                                        <p:attrNameLst>
                                          <p:attrName>style.visibility</p:attrName>
                                        </p:attrNameLst>
                                      </p:cBhvr>
                                      <p:to>
                                        <p:strVal val="visible"/>
                                      </p:to>
                                    </p:set>
                                    <p:animEffect transition="in" filter="slide(fromBottom)">
                                      <p:cBhvr>
                                        <p:cTn id="10" dur="500"/>
                                        <p:tgtEl>
                                          <p:spTgt spid="162818">
                                            <p:txEl>
                                              <p:pRg st="1" end="1"/>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162818">
                                            <p:txEl>
                                              <p:pRg st="2" end="2"/>
                                            </p:txEl>
                                          </p:spTgt>
                                        </p:tgtEl>
                                        <p:attrNameLst>
                                          <p:attrName>style.visibility</p:attrName>
                                        </p:attrNameLst>
                                      </p:cBhvr>
                                      <p:to>
                                        <p:strVal val="visible"/>
                                      </p:to>
                                    </p:set>
                                    <p:animEffect transition="in" filter="slide(fromBottom)">
                                      <p:cBhvr>
                                        <p:cTn id="13" dur="500"/>
                                        <p:tgtEl>
                                          <p:spTgt spid="162818">
                                            <p:txEl>
                                              <p:pRg st="2" end="2"/>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162818">
                                            <p:txEl>
                                              <p:pRg st="3" end="3"/>
                                            </p:txEl>
                                          </p:spTgt>
                                        </p:tgtEl>
                                        <p:attrNameLst>
                                          <p:attrName>style.visibility</p:attrName>
                                        </p:attrNameLst>
                                      </p:cBhvr>
                                      <p:to>
                                        <p:strVal val="visible"/>
                                      </p:to>
                                    </p:set>
                                    <p:animEffect transition="in" filter="slide(fromBottom)">
                                      <p:cBhvr>
                                        <p:cTn id="16" dur="500"/>
                                        <p:tgtEl>
                                          <p:spTgt spid="162818">
                                            <p:txEl>
                                              <p:pRg st="3" end="3"/>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62818">
                                            <p:txEl>
                                              <p:pRg st="4" end="4"/>
                                            </p:txEl>
                                          </p:spTgt>
                                        </p:tgtEl>
                                        <p:attrNameLst>
                                          <p:attrName>style.visibility</p:attrName>
                                        </p:attrNameLst>
                                      </p:cBhvr>
                                      <p:to>
                                        <p:strVal val="visible"/>
                                      </p:to>
                                    </p:set>
                                    <p:animEffect transition="in" filter="slide(fromBottom)">
                                      <p:cBhvr>
                                        <p:cTn id="19" dur="500"/>
                                        <p:tgtEl>
                                          <p:spTgt spid="162818">
                                            <p:txEl>
                                              <p:pRg st="4" end="4"/>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162818">
                                            <p:txEl>
                                              <p:pRg st="5" end="5"/>
                                            </p:txEl>
                                          </p:spTgt>
                                        </p:tgtEl>
                                        <p:attrNameLst>
                                          <p:attrName>style.visibility</p:attrName>
                                        </p:attrNameLst>
                                      </p:cBhvr>
                                      <p:to>
                                        <p:strVal val="visible"/>
                                      </p:to>
                                    </p:set>
                                    <p:animEffect transition="in" filter="slide(fromBottom)">
                                      <p:cBhvr>
                                        <p:cTn id="22" dur="500"/>
                                        <p:tgtEl>
                                          <p:spTgt spid="162818">
                                            <p:txEl>
                                              <p:pRg st="5" end="5"/>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162818">
                                            <p:txEl>
                                              <p:pRg st="6" end="6"/>
                                            </p:txEl>
                                          </p:spTgt>
                                        </p:tgtEl>
                                        <p:attrNameLst>
                                          <p:attrName>style.visibility</p:attrName>
                                        </p:attrNameLst>
                                      </p:cBhvr>
                                      <p:to>
                                        <p:strVal val="visible"/>
                                      </p:to>
                                    </p:set>
                                    <p:animEffect transition="in" filter="slide(fromBottom)">
                                      <p:cBhvr>
                                        <p:cTn id="25" dur="500"/>
                                        <p:tgtEl>
                                          <p:spTgt spid="16281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62819">
                                            <p:txEl>
                                              <p:pRg st="0" end="0"/>
                                            </p:txEl>
                                          </p:spTgt>
                                        </p:tgtEl>
                                        <p:attrNameLst>
                                          <p:attrName>style.visibility</p:attrName>
                                        </p:attrNameLst>
                                      </p:cBhvr>
                                      <p:to>
                                        <p:strVal val="visible"/>
                                      </p:to>
                                    </p:set>
                                    <p:animEffect transition="in" filter="slide(fromBottom)">
                                      <p:cBhvr>
                                        <p:cTn id="30" dur="500"/>
                                        <p:tgtEl>
                                          <p:spTgt spid="162819">
                                            <p:txEl>
                                              <p:pRg st="0" end="0"/>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162819">
                                            <p:txEl>
                                              <p:pRg st="1" end="1"/>
                                            </p:txEl>
                                          </p:spTgt>
                                        </p:tgtEl>
                                        <p:attrNameLst>
                                          <p:attrName>style.visibility</p:attrName>
                                        </p:attrNameLst>
                                      </p:cBhvr>
                                      <p:to>
                                        <p:strVal val="visible"/>
                                      </p:to>
                                    </p:set>
                                    <p:animEffect transition="in" filter="slide(fromBottom)">
                                      <p:cBhvr>
                                        <p:cTn id="33" dur="500"/>
                                        <p:tgtEl>
                                          <p:spTgt spid="162819">
                                            <p:txEl>
                                              <p:pRg st="1" end="1"/>
                                            </p:txEl>
                                          </p:spTgt>
                                        </p:tgtEl>
                                      </p:cBhvr>
                                    </p:animEffect>
                                  </p:childTnLst>
                                </p:cTn>
                              </p:par>
                              <p:par>
                                <p:cTn id="34" presetID="12" presetClass="entr" presetSubtype="4" fill="hold" nodeType="withEffect">
                                  <p:stCondLst>
                                    <p:cond delay="0"/>
                                  </p:stCondLst>
                                  <p:childTnLst>
                                    <p:set>
                                      <p:cBhvr>
                                        <p:cTn id="35" dur="1" fill="hold">
                                          <p:stCondLst>
                                            <p:cond delay="0"/>
                                          </p:stCondLst>
                                        </p:cTn>
                                        <p:tgtEl>
                                          <p:spTgt spid="162819">
                                            <p:txEl>
                                              <p:pRg st="2" end="2"/>
                                            </p:txEl>
                                          </p:spTgt>
                                        </p:tgtEl>
                                        <p:attrNameLst>
                                          <p:attrName>style.visibility</p:attrName>
                                        </p:attrNameLst>
                                      </p:cBhvr>
                                      <p:to>
                                        <p:strVal val="visible"/>
                                      </p:to>
                                    </p:set>
                                    <p:animEffect transition="in" filter="slide(fromBottom)">
                                      <p:cBhvr>
                                        <p:cTn id="36" dur="500"/>
                                        <p:tgtEl>
                                          <p:spTgt spid="162819">
                                            <p:txEl>
                                              <p:pRg st="2" end="2"/>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162819">
                                            <p:txEl>
                                              <p:pRg st="3" end="3"/>
                                            </p:txEl>
                                          </p:spTgt>
                                        </p:tgtEl>
                                        <p:attrNameLst>
                                          <p:attrName>style.visibility</p:attrName>
                                        </p:attrNameLst>
                                      </p:cBhvr>
                                      <p:to>
                                        <p:strVal val="visible"/>
                                      </p:to>
                                    </p:set>
                                    <p:animEffect transition="in" filter="slide(fromBottom)">
                                      <p:cBhvr>
                                        <p:cTn id="39" dur="500"/>
                                        <p:tgtEl>
                                          <p:spTgt spid="162819">
                                            <p:txEl>
                                              <p:pRg st="3" end="3"/>
                                            </p:txEl>
                                          </p:spTgt>
                                        </p:tgtEl>
                                      </p:cBhvr>
                                    </p:animEffect>
                                  </p:childTnLst>
                                </p:cTn>
                              </p:par>
                              <p:par>
                                <p:cTn id="40" presetID="12" presetClass="entr" presetSubtype="4" fill="hold" nodeType="withEffect">
                                  <p:stCondLst>
                                    <p:cond delay="0"/>
                                  </p:stCondLst>
                                  <p:childTnLst>
                                    <p:set>
                                      <p:cBhvr>
                                        <p:cTn id="41" dur="1" fill="hold">
                                          <p:stCondLst>
                                            <p:cond delay="0"/>
                                          </p:stCondLst>
                                        </p:cTn>
                                        <p:tgtEl>
                                          <p:spTgt spid="162819">
                                            <p:txEl>
                                              <p:pRg st="4" end="4"/>
                                            </p:txEl>
                                          </p:spTgt>
                                        </p:tgtEl>
                                        <p:attrNameLst>
                                          <p:attrName>style.visibility</p:attrName>
                                        </p:attrNameLst>
                                      </p:cBhvr>
                                      <p:to>
                                        <p:strVal val="visible"/>
                                      </p:to>
                                    </p:set>
                                    <p:animEffect transition="in" filter="slide(fromBottom)">
                                      <p:cBhvr>
                                        <p:cTn id="42" dur="500"/>
                                        <p:tgtEl>
                                          <p:spTgt spid="162819">
                                            <p:txEl>
                                              <p:pRg st="4" end="4"/>
                                            </p:txEl>
                                          </p:spTgt>
                                        </p:tgtEl>
                                      </p:cBhvr>
                                    </p:animEffect>
                                  </p:childTnLst>
                                </p:cTn>
                              </p:par>
                              <p:par>
                                <p:cTn id="43" presetID="12" presetClass="entr" presetSubtype="4" fill="hold" nodeType="withEffect">
                                  <p:stCondLst>
                                    <p:cond delay="0"/>
                                  </p:stCondLst>
                                  <p:childTnLst>
                                    <p:set>
                                      <p:cBhvr>
                                        <p:cTn id="44" dur="1" fill="hold">
                                          <p:stCondLst>
                                            <p:cond delay="0"/>
                                          </p:stCondLst>
                                        </p:cTn>
                                        <p:tgtEl>
                                          <p:spTgt spid="162819">
                                            <p:txEl>
                                              <p:pRg st="5" end="5"/>
                                            </p:txEl>
                                          </p:spTgt>
                                        </p:tgtEl>
                                        <p:attrNameLst>
                                          <p:attrName>style.visibility</p:attrName>
                                        </p:attrNameLst>
                                      </p:cBhvr>
                                      <p:to>
                                        <p:strVal val="visible"/>
                                      </p:to>
                                    </p:set>
                                    <p:animEffect transition="in" filter="slide(fromBottom)">
                                      <p:cBhvr>
                                        <p:cTn id="45" dur="500"/>
                                        <p:tgtEl>
                                          <p:spTgt spid="162819">
                                            <p:txEl>
                                              <p:pRg st="5" end="5"/>
                                            </p:txEl>
                                          </p:spTgt>
                                        </p:tgtEl>
                                      </p:cBhvr>
                                    </p:animEffect>
                                  </p:childTnLst>
                                </p:cTn>
                              </p:par>
                              <p:par>
                                <p:cTn id="46" presetID="12" presetClass="entr" presetSubtype="4" fill="hold" nodeType="withEffect">
                                  <p:stCondLst>
                                    <p:cond delay="0"/>
                                  </p:stCondLst>
                                  <p:childTnLst>
                                    <p:set>
                                      <p:cBhvr>
                                        <p:cTn id="47" dur="1" fill="hold">
                                          <p:stCondLst>
                                            <p:cond delay="0"/>
                                          </p:stCondLst>
                                        </p:cTn>
                                        <p:tgtEl>
                                          <p:spTgt spid="162819">
                                            <p:txEl>
                                              <p:pRg st="6" end="6"/>
                                            </p:txEl>
                                          </p:spTgt>
                                        </p:tgtEl>
                                        <p:attrNameLst>
                                          <p:attrName>style.visibility</p:attrName>
                                        </p:attrNameLst>
                                      </p:cBhvr>
                                      <p:to>
                                        <p:strVal val="visible"/>
                                      </p:to>
                                    </p:set>
                                    <p:animEffect transition="in" filter="slide(fromBottom)">
                                      <p:cBhvr>
                                        <p:cTn id="48" dur="500"/>
                                        <p:tgtEl>
                                          <p:spTgt spid="16281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2821"/>
                                        </p:tgtEl>
                                        <p:attrNameLst>
                                          <p:attrName>style.visibility</p:attrName>
                                        </p:attrNameLst>
                                      </p:cBhvr>
                                      <p:to>
                                        <p:strVal val="visible"/>
                                      </p:to>
                                    </p:set>
                                    <p:anim calcmode="lin" valueType="num">
                                      <p:cBhvr additive="base">
                                        <p:cTn id="53" dur="500" fill="hold"/>
                                        <p:tgtEl>
                                          <p:spTgt spid="162821"/>
                                        </p:tgtEl>
                                        <p:attrNameLst>
                                          <p:attrName>ppt_x</p:attrName>
                                        </p:attrNameLst>
                                      </p:cBhvr>
                                      <p:tavLst>
                                        <p:tav tm="0">
                                          <p:val>
                                            <p:strVal val="#ppt_x"/>
                                          </p:val>
                                        </p:tav>
                                        <p:tav tm="100000">
                                          <p:val>
                                            <p:strVal val="#ppt_x"/>
                                          </p:val>
                                        </p:tav>
                                      </p:tavLst>
                                    </p:anim>
                                    <p:anim calcmode="lin" valueType="num">
                                      <p:cBhvr additive="base">
                                        <p:cTn id="54" dur="500" fill="hold"/>
                                        <p:tgtEl>
                                          <p:spTgt spid="16282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2823"/>
                                        </p:tgtEl>
                                        <p:attrNameLst>
                                          <p:attrName>style.visibility</p:attrName>
                                        </p:attrNameLst>
                                      </p:cBhvr>
                                      <p:to>
                                        <p:strVal val="visible"/>
                                      </p:to>
                                    </p:set>
                                    <p:anim calcmode="lin" valueType="num">
                                      <p:cBhvr additive="base">
                                        <p:cTn id="59" dur="500" fill="hold"/>
                                        <p:tgtEl>
                                          <p:spTgt spid="162823"/>
                                        </p:tgtEl>
                                        <p:attrNameLst>
                                          <p:attrName>ppt_x</p:attrName>
                                        </p:attrNameLst>
                                      </p:cBhvr>
                                      <p:tavLst>
                                        <p:tav tm="0">
                                          <p:val>
                                            <p:strVal val="#ppt_x"/>
                                          </p:val>
                                        </p:tav>
                                        <p:tav tm="100000">
                                          <p:val>
                                            <p:strVal val="#ppt_x"/>
                                          </p:val>
                                        </p:tav>
                                      </p:tavLst>
                                    </p:anim>
                                    <p:anim calcmode="lin" valueType="num">
                                      <p:cBhvr additive="base">
                                        <p:cTn id="60" dur="500" fill="hold"/>
                                        <p:tgtEl>
                                          <p:spTgt spid="1628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62824"/>
                                        </p:tgtEl>
                                        <p:attrNameLst>
                                          <p:attrName>style.visibility</p:attrName>
                                        </p:attrNameLst>
                                      </p:cBhvr>
                                      <p:to>
                                        <p:strVal val="visible"/>
                                      </p:to>
                                    </p:set>
                                    <p:anim calcmode="lin" valueType="num">
                                      <p:cBhvr additive="base">
                                        <p:cTn id="65" dur="500" fill="hold"/>
                                        <p:tgtEl>
                                          <p:spTgt spid="162824"/>
                                        </p:tgtEl>
                                        <p:attrNameLst>
                                          <p:attrName>ppt_x</p:attrName>
                                        </p:attrNameLst>
                                      </p:cBhvr>
                                      <p:tavLst>
                                        <p:tav tm="0">
                                          <p:val>
                                            <p:strVal val="#ppt_x"/>
                                          </p:val>
                                        </p:tav>
                                        <p:tav tm="100000">
                                          <p:val>
                                            <p:strVal val="#ppt_x"/>
                                          </p:val>
                                        </p:tav>
                                      </p:tavLst>
                                    </p:anim>
                                    <p:anim calcmode="lin" valueType="num">
                                      <p:cBhvr additive="base">
                                        <p:cTn id="66" dur="500" fill="hold"/>
                                        <p:tgtEl>
                                          <p:spTgt spid="1628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62828"/>
                                        </p:tgtEl>
                                        <p:attrNameLst>
                                          <p:attrName>style.visibility</p:attrName>
                                        </p:attrNameLst>
                                      </p:cBhvr>
                                      <p:to>
                                        <p:strVal val="visible"/>
                                      </p:to>
                                    </p:set>
                                    <p:anim calcmode="lin" valueType="num">
                                      <p:cBhvr additive="base">
                                        <p:cTn id="71" dur="500" fill="hold"/>
                                        <p:tgtEl>
                                          <p:spTgt spid="162828"/>
                                        </p:tgtEl>
                                        <p:attrNameLst>
                                          <p:attrName>ppt_x</p:attrName>
                                        </p:attrNameLst>
                                      </p:cBhvr>
                                      <p:tavLst>
                                        <p:tav tm="0">
                                          <p:val>
                                            <p:strVal val="#ppt_x"/>
                                          </p:val>
                                        </p:tav>
                                        <p:tav tm="100000">
                                          <p:val>
                                            <p:strVal val="#ppt_x"/>
                                          </p:val>
                                        </p:tav>
                                      </p:tavLst>
                                    </p:anim>
                                    <p:anim calcmode="lin" valueType="num">
                                      <p:cBhvr additive="base">
                                        <p:cTn id="72" dur="500" fill="hold"/>
                                        <p:tgtEl>
                                          <p:spTgt spid="16282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62825"/>
                                        </p:tgtEl>
                                        <p:attrNameLst>
                                          <p:attrName>style.visibility</p:attrName>
                                        </p:attrNameLst>
                                      </p:cBhvr>
                                      <p:to>
                                        <p:strVal val="visible"/>
                                      </p:to>
                                    </p:set>
                                    <p:anim calcmode="lin" valueType="num">
                                      <p:cBhvr additive="base">
                                        <p:cTn id="77" dur="500" fill="hold"/>
                                        <p:tgtEl>
                                          <p:spTgt spid="162825"/>
                                        </p:tgtEl>
                                        <p:attrNameLst>
                                          <p:attrName>ppt_x</p:attrName>
                                        </p:attrNameLst>
                                      </p:cBhvr>
                                      <p:tavLst>
                                        <p:tav tm="0">
                                          <p:val>
                                            <p:strVal val="#ppt_x"/>
                                          </p:val>
                                        </p:tav>
                                        <p:tav tm="100000">
                                          <p:val>
                                            <p:strVal val="#ppt_x"/>
                                          </p:val>
                                        </p:tav>
                                      </p:tavLst>
                                    </p:anim>
                                    <p:anim calcmode="lin" valueType="num">
                                      <p:cBhvr additive="base">
                                        <p:cTn id="78" dur="500" fill="hold"/>
                                        <p:tgtEl>
                                          <p:spTgt spid="16282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62826"/>
                                        </p:tgtEl>
                                        <p:attrNameLst>
                                          <p:attrName>style.visibility</p:attrName>
                                        </p:attrNameLst>
                                      </p:cBhvr>
                                      <p:to>
                                        <p:strVal val="visible"/>
                                      </p:to>
                                    </p:set>
                                    <p:anim calcmode="lin" valueType="num">
                                      <p:cBhvr additive="base">
                                        <p:cTn id="83" dur="500" fill="hold"/>
                                        <p:tgtEl>
                                          <p:spTgt spid="162826"/>
                                        </p:tgtEl>
                                        <p:attrNameLst>
                                          <p:attrName>ppt_x</p:attrName>
                                        </p:attrNameLst>
                                      </p:cBhvr>
                                      <p:tavLst>
                                        <p:tav tm="0">
                                          <p:val>
                                            <p:strVal val="#ppt_x"/>
                                          </p:val>
                                        </p:tav>
                                        <p:tav tm="100000">
                                          <p:val>
                                            <p:strVal val="#ppt_x"/>
                                          </p:val>
                                        </p:tav>
                                      </p:tavLst>
                                    </p:anim>
                                    <p:anim calcmode="lin" valueType="num">
                                      <p:cBhvr additive="base">
                                        <p:cTn id="84" dur="500" fill="hold"/>
                                        <p:tgtEl>
                                          <p:spTgt spid="16282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62827"/>
                                        </p:tgtEl>
                                        <p:attrNameLst>
                                          <p:attrName>style.visibility</p:attrName>
                                        </p:attrNameLst>
                                      </p:cBhvr>
                                      <p:to>
                                        <p:strVal val="visible"/>
                                      </p:to>
                                    </p:set>
                                    <p:anim calcmode="lin" valueType="num">
                                      <p:cBhvr additive="base">
                                        <p:cTn id="89" dur="500" fill="hold"/>
                                        <p:tgtEl>
                                          <p:spTgt spid="162827"/>
                                        </p:tgtEl>
                                        <p:attrNameLst>
                                          <p:attrName>ppt_x</p:attrName>
                                        </p:attrNameLst>
                                      </p:cBhvr>
                                      <p:tavLst>
                                        <p:tav tm="0">
                                          <p:val>
                                            <p:strVal val="#ppt_x"/>
                                          </p:val>
                                        </p:tav>
                                        <p:tav tm="100000">
                                          <p:val>
                                            <p:strVal val="#ppt_x"/>
                                          </p:val>
                                        </p:tav>
                                      </p:tavLst>
                                    </p:anim>
                                    <p:anim calcmode="lin" valueType="num">
                                      <p:cBhvr additive="base">
                                        <p:cTn id="90" dur="500" fill="hold"/>
                                        <p:tgtEl>
                                          <p:spTgt spid="1628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animBg="1"/>
      <p:bldP spid="162823" grpId="0" animBg="1"/>
      <p:bldP spid="162824" grpId="0" animBg="1"/>
      <p:bldP spid="162825" grpId="0" animBg="1"/>
      <p:bldP spid="162826" grpId="0" animBg="1"/>
      <p:bldP spid="162827" grpId="0" animBg="1"/>
      <p:bldP spid="1628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4714876" y="428604"/>
            <a:ext cx="4038600" cy="2114552"/>
          </a:xfrm>
        </p:spPr>
        <p:txBody>
          <a:bodyPr>
            <a:normAutofit fontScale="92500" lnSpcReduction="10000"/>
          </a:bodyPr>
          <a:lstStyle/>
          <a:p>
            <a:r>
              <a:rPr lang="en-US" b="1" dirty="0" smtClean="0">
                <a:solidFill>
                  <a:srgbClr val="33CC33"/>
                </a:solidFill>
              </a:rPr>
              <a:t>Pupils wear uniform in our school: light blouses with vests and dark trousers or skirts. </a:t>
            </a:r>
            <a:endParaRPr lang="ru-RU" b="1" dirty="0">
              <a:solidFill>
                <a:srgbClr val="33CC33"/>
              </a:solidFill>
            </a:endParaRPr>
          </a:p>
        </p:txBody>
      </p:sp>
      <p:pic>
        <p:nvPicPr>
          <p:cNvPr id="2050" name="Picture 2"/>
          <p:cNvPicPr>
            <a:picLocks noChangeAspect="1" noChangeArrowheads="1"/>
          </p:cNvPicPr>
          <p:nvPr/>
        </p:nvPicPr>
        <p:blipFill>
          <a:blip r:embed="rId2" cstate="print"/>
          <a:srcRect/>
          <a:stretch>
            <a:fillRect/>
          </a:stretch>
        </p:blipFill>
        <p:spPr bwMode="auto">
          <a:xfrm rot="20430668">
            <a:off x="72423" y="146260"/>
            <a:ext cx="2972871" cy="2229653"/>
          </a:xfrm>
          <a:prstGeom prst="rect">
            <a:avLst/>
          </a:prstGeom>
          <a:noFill/>
          <a:ln w="9525">
            <a:noFill/>
            <a:miter lim="800000"/>
            <a:headEnd/>
            <a:tailEnd/>
          </a:ln>
          <a:effectLst/>
        </p:spPr>
      </p:pic>
      <p:sp>
        <p:nvSpPr>
          <p:cNvPr id="3" name="Содержимое 2"/>
          <p:cNvSpPr>
            <a:spLocks noGrp="1"/>
          </p:cNvSpPr>
          <p:nvPr>
            <p:ph sz="half" idx="1"/>
          </p:nvPr>
        </p:nvSpPr>
        <p:spPr>
          <a:xfrm>
            <a:off x="214282" y="2571744"/>
            <a:ext cx="4038600" cy="4168773"/>
          </a:xfrm>
        </p:spPr>
        <p:txBody>
          <a:bodyPr>
            <a:normAutofit fontScale="92500" lnSpcReduction="10000"/>
          </a:bodyPr>
          <a:lstStyle/>
          <a:p>
            <a:r>
              <a:rPr lang="en-US" b="1" dirty="0" smtClean="0">
                <a:solidFill>
                  <a:srgbClr val="33CC33"/>
                </a:solidFill>
              </a:rPr>
              <a:t>Pupils come to our school at the age of 6 or seven and finish it at the age of 17 or 18. Pupils go to primary school from the first to the forth form, to secondary school – from the fifth to the ninth form and to the high school - from the 10</a:t>
            </a:r>
            <a:r>
              <a:rPr lang="en-US" b="1" baseline="30000" dirty="0" smtClean="0">
                <a:solidFill>
                  <a:srgbClr val="33CC33"/>
                </a:solidFill>
              </a:rPr>
              <a:t>th</a:t>
            </a:r>
            <a:r>
              <a:rPr lang="en-US" b="1" dirty="0" smtClean="0">
                <a:solidFill>
                  <a:srgbClr val="33CC33"/>
                </a:solidFill>
              </a:rPr>
              <a:t> to the 11</a:t>
            </a:r>
            <a:r>
              <a:rPr lang="en-US" b="1" baseline="30000" dirty="0" smtClean="0">
                <a:solidFill>
                  <a:srgbClr val="33CC33"/>
                </a:solidFill>
              </a:rPr>
              <a:t>th</a:t>
            </a:r>
            <a:r>
              <a:rPr lang="en-US" b="1" dirty="0" smtClean="0">
                <a:solidFill>
                  <a:srgbClr val="33CC33"/>
                </a:solidFill>
              </a:rPr>
              <a:t> form. </a:t>
            </a:r>
            <a:endParaRPr lang="ru-RU" b="1" dirty="0" smtClean="0">
              <a:solidFill>
                <a:srgbClr val="33CC33"/>
              </a:solidFill>
            </a:endParaRPr>
          </a:p>
          <a:p>
            <a:endParaRPr lang="ru-RU" dirty="0"/>
          </a:p>
        </p:txBody>
      </p:sp>
      <p:pic>
        <p:nvPicPr>
          <p:cNvPr id="5123" name="Picture 3"/>
          <p:cNvPicPr>
            <a:picLocks noChangeAspect="1" noChangeArrowheads="1"/>
          </p:cNvPicPr>
          <p:nvPr/>
        </p:nvPicPr>
        <p:blipFill>
          <a:blip r:embed="rId3" cstate="print"/>
          <a:srcRect/>
          <a:stretch>
            <a:fillRect/>
          </a:stretch>
        </p:blipFill>
        <p:spPr bwMode="auto">
          <a:xfrm>
            <a:off x="4143372" y="5001492"/>
            <a:ext cx="957262" cy="1856508"/>
          </a:xfrm>
          <a:prstGeom prst="rect">
            <a:avLst/>
          </a:prstGeom>
          <a:noFill/>
          <a:ln w="9525">
            <a:noFill/>
            <a:miter lim="800000"/>
            <a:headEnd/>
            <a:tailEnd/>
          </a:ln>
          <a:effectLst/>
        </p:spPr>
      </p:pic>
      <p:pic>
        <p:nvPicPr>
          <p:cNvPr id="5122" name="Picture 2" descr="D:\Лена\ВЕРТИКАЛЬ\началка\presentations\my school\фото детей и школы\IMG_1477.jpg"/>
          <p:cNvPicPr>
            <a:picLocks noChangeAspect="1" noChangeArrowheads="1"/>
          </p:cNvPicPr>
          <p:nvPr/>
        </p:nvPicPr>
        <p:blipFill>
          <a:blip r:embed="rId4" cstate="print"/>
          <a:srcRect/>
          <a:stretch>
            <a:fillRect/>
          </a:stretch>
        </p:blipFill>
        <p:spPr bwMode="auto">
          <a:xfrm rot="1060283">
            <a:off x="4802476" y="2483481"/>
            <a:ext cx="4136860" cy="3102893"/>
          </a:xfrm>
          <a:prstGeom prst="rect">
            <a:avLst/>
          </a:prstGeom>
          <a:noFill/>
        </p:spPr>
      </p:pic>
      <p:pic>
        <p:nvPicPr>
          <p:cNvPr id="5124" name="Picture 4"/>
          <p:cNvPicPr>
            <a:picLocks noChangeAspect="1" noChangeArrowheads="1"/>
          </p:cNvPicPr>
          <p:nvPr/>
        </p:nvPicPr>
        <p:blipFill>
          <a:blip r:embed="rId5" cstate="print"/>
          <a:srcRect/>
          <a:stretch>
            <a:fillRect/>
          </a:stretch>
        </p:blipFill>
        <p:spPr bwMode="auto">
          <a:xfrm>
            <a:off x="3571868" y="357166"/>
            <a:ext cx="1114433" cy="18573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1000"/>
                                        <p:tgtEl>
                                          <p:spTgt spid="2050"/>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checkerboard(across)">
                                      <p:cBhvr>
                                        <p:cTn id="11" dur="1000"/>
                                        <p:tgtEl>
                                          <p:spTgt spid="5122"/>
                                        </p:tgtEl>
                                      </p:cBhvr>
                                    </p:animEffect>
                                  </p:childTnLst>
                                </p:cTn>
                              </p:par>
                            </p:childTnLst>
                          </p:cTn>
                        </p:par>
                        <p:par>
                          <p:cTn id="12" fill="hold">
                            <p:stCondLst>
                              <p:cond delay="2000"/>
                            </p:stCondLst>
                            <p:childTnLst>
                              <p:par>
                                <p:cTn id="13" presetID="5" presetClass="entr" presetSubtype="10" fill="hold" nodeType="after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checkerboard(across)">
                                      <p:cBhvr>
                                        <p:cTn id="15" dur="1000"/>
                                        <p:tgtEl>
                                          <p:spTgt spid="5124"/>
                                        </p:tgtEl>
                                      </p:cBhvr>
                                    </p:animEffect>
                                  </p:childTnLst>
                                </p:cTn>
                              </p:par>
                            </p:childTnLst>
                          </p:cTn>
                        </p:par>
                        <p:par>
                          <p:cTn id="16" fill="hold">
                            <p:stCondLst>
                              <p:cond delay="3000"/>
                            </p:stCondLst>
                            <p:childTnLst>
                              <p:par>
                                <p:cTn id="17" presetID="5" presetClass="entr" presetSubtype="10" fill="hold" nodeType="after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checkerboard(across)">
                                      <p:cBhvr>
                                        <p:cTn id="19" dur="1000"/>
                                        <p:tgtEl>
                                          <p:spTgt spid="5123"/>
                                        </p:tgtEl>
                                      </p:cBhvr>
                                    </p:animEffect>
                                  </p:childTnLst>
                                </p:cTn>
                              </p:par>
                            </p:childTnLst>
                          </p:cTn>
                        </p:par>
                        <p:par>
                          <p:cTn id="20" fill="hold">
                            <p:stCondLst>
                              <p:cond delay="4000"/>
                            </p:stCondLst>
                            <p:childTnLst>
                              <p:par>
                                <p:cTn id="21" presetID="5" presetClass="entr" presetSubtype="10"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checkerboard(across)">
                                      <p:cBhvr>
                                        <p:cTn id="23" dur="1000"/>
                                        <p:tgtEl>
                                          <p:spTgt spid="3">
                                            <p:txEl>
                                              <p:pRg st="0" end="0"/>
                                            </p:txEl>
                                          </p:spTgt>
                                        </p:tgtEl>
                                      </p:cBhvr>
                                    </p:animEffect>
                                  </p:childTnLst>
                                </p:cTn>
                              </p:par>
                            </p:childTnLst>
                          </p:cTn>
                        </p:par>
                        <p:par>
                          <p:cTn id="24" fill="hold">
                            <p:stCondLst>
                              <p:cond delay="5000"/>
                            </p:stCondLst>
                            <p:childTnLst>
                              <p:par>
                                <p:cTn id="25" presetID="5" presetClass="entr" presetSubtype="10" fill="hold" nodeType="after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checkerboard(across)">
                                      <p:cBhvr>
                                        <p:cTn id="2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357158" y="285729"/>
            <a:ext cx="8393504" cy="6572271"/>
          </a:xfrm>
          <a:prstGeom prst="rect">
            <a:avLst/>
          </a:prstGeom>
          <a:noFill/>
          <a:ln w="9525">
            <a:noFill/>
            <a:miter lim="800000"/>
            <a:headEnd/>
            <a:tailEnd/>
          </a:ln>
          <a:effectLst/>
        </p:spPr>
      </p:pic>
      <p:pic>
        <p:nvPicPr>
          <p:cNvPr id="33795" name="Picture 3"/>
          <p:cNvPicPr>
            <a:picLocks noChangeAspect="1" noChangeArrowheads="1"/>
          </p:cNvPicPr>
          <p:nvPr/>
        </p:nvPicPr>
        <p:blipFill>
          <a:blip r:embed="rId3" cstate="print"/>
          <a:srcRect/>
          <a:stretch>
            <a:fillRect/>
          </a:stretch>
        </p:blipFill>
        <p:spPr bwMode="auto">
          <a:xfrm>
            <a:off x="3609252" y="4429133"/>
            <a:ext cx="1864156" cy="2428868"/>
          </a:xfrm>
          <a:prstGeom prst="rect">
            <a:avLst/>
          </a:prstGeom>
          <a:noFill/>
          <a:ln w="9525">
            <a:noFill/>
            <a:miter lim="800000"/>
            <a:headEnd/>
            <a:tailEnd/>
          </a:ln>
          <a:effectLst/>
        </p:spPr>
      </p:pic>
      <p:pic>
        <p:nvPicPr>
          <p:cNvPr id="6" name="Рисунок 5" descr="D:\Лена\ВЕРТИКАЛЬ\началка\presentations\my school\фото детей и школы\IMG_1540.jpg"/>
          <p:cNvPicPr/>
          <p:nvPr/>
        </p:nvPicPr>
        <p:blipFill>
          <a:blip r:embed="rId4" cstate="print"/>
          <a:srcRect l="4289" t="2758" r="3681" b="3937"/>
          <a:stretch>
            <a:fillRect/>
          </a:stretch>
        </p:blipFill>
        <p:spPr bwMode="auto">
          <a:xfrm rot="1189763">
            <a:off x="384381" y="4020243"/>
            <a:ext cx="1882789" cy="2595360"/>
          </a:xfrm>
          <a:prstGeom prst="rect">
            <a:avLst/>
          </a:prstGeom>
          <a:noFill/>
        </p:spPr>
      </p:pic>
      <p:pic>
        <p:nvPicPr>
          <p:cNvPr id="7" name="Рисунок 6" descr="D:\Лена\ВЕРТИКАЛЬ\началка\presentations\my school\фото детей и школы\IMG_1539.jpg"/>
          <p:cNvPicPr/>
          <p:nvPr/>
        </p:nvPicPr>
        <p:blipFill>
          <a:blip r:embed="rId5" cstate="print"/>
          <a:srcRect l="2905" t="1907" b="2997"/>
          <a:stretch>
            <a:fillRect/>
          </a:stretch>
        </p:blipFill>
        <p:spPr bwMode="auto">
          <a:xfrm rot="801887">
            <a:off x="6979140" y="104138"/>
            <a:ext cx="1900862" cy="2506931"/>
          </a:xfrm>
          <a:prstGeom prst="rect">
            <a:avLst/>
          </a:prstGeom>
          <a:noFill/>
          <a:ln w="9525">
            <a:noFill/>
            <a:miter lim="800000"/>
            <a:headEnd/>
            <a:tailEnd/>
          </a:ln>
        </p:spPr>
      </p:pic>
      <p:pic>
        <p:nvPicPr>
          <p:cNvPr id="8" name="Рисунок 7" descr="D:\Лена\ВЕРТИКАЛЬ\началка\presentations\my school\фото детей и школы\IMG_1538.jpg"/>
          <p:cNvPicPr/>
          <p:nvPr/>
        </p:nvPicPr>
        <p:blipFill>
          <a:blip r:embed="rId6" cstate="print"/>
          <a:srcRect t="2046" b="1444"/>
          <a:stretch>
            <a:fillRect/>
          </a:stretch>
        </p:blipFill>
        <p:spPr bwMode="auto">
          <a:xfrm rot="20794521">
            <a:off x="7073877" y="3969741"/>
            <a:ext cx="1925915" cy="2701602"/>
          </a:xfrm>
          <a:prstGeom prst="rect">
            <a:avLst/>
          </a:prstGeom>
          <a:noFill/>
          <a:ln w="9525">
            <a:noFill/>
            <a:miter lim="800000"/>
            <a:headEnd/>
            <a:tailEnd/>
          </a:ln>
        </p:spPr>
      </p:pic>
      <p:pic>
        <p:nvPicPr>
          <p:cNvPr id="9" name="Рисунок 8" descr="D:\Лена\ВЕРТИКАЛЬ\началка\presentations\my school\фото детей и школы\IMG_1537.jpg"/>
          <p:cNvPicPr/>
          <p:nvPr/>
        </p:nvPicPr>
        <p:blipFill>
          <a:blip r:embed="rId7" cstate="print"/>
          <a:srcRect l="4906" t="2833" r="3774" b="4816"/>
          <a:stretch>
            <a:fillRect/>
          </a:stretch>
        </p:blipFill>
        <p:spPr bwMode="auto">
          <a:xfrm rot="20743919">
            <a:off x="137790" y="179225"/>
            <a:ext cx="1767185" cy="2499045"/>
          </a:xfrm>
          <a:prstGeom prst="rect">
            <a:avLst/>
          </a:prstGeom>
          <a:noFill/>
          <a:ln w="9525">
            <a:noFill/>
            <a:miter lim="800000"/>
            <a:headEnd/>
            <a:tailEnd/>
          </a:ln>
        </p:spPr>
      </p:pic>
      <p:pic>
        <p:nvPicPr>
          <p:cNvPr id="10" name="Рисунок 9" descr="D:\Лена\ВЕРТИКАЛЬ\началка\presentations\my school\фото детей и школы\IMG_1541.jpg"/>
          <p:cNvPicPr/>
          <p:nvPr/>
        </p:nvPicPr>
        <p:blipFill>
          <a:blip r:embed="rId8" cstate="print"/>
          <a:srcRect l="6121" r="8594" b="4598"/>
          <a:stretch>
            <a:fillRect/>
          </a:stretch>
        </p:blipFill>
        <p:spPr bwMode="auto">
          <a:xfrm>
            <a:off x="3500430" y="642918"/>
            <a:ext cx="2071702" cy="2928958"/>
          </a:xfrm>
          <a:prstGeom prst="rect">
            <a:avLst/>
          </a:prstGeom>
          <a:noFill/>
          <a:ln w="9525">
            <a:noFill/>
            <a:miter lim="800000"/>
            <a:headEnd/>
            <a:tailEnd/>
          </a:ln>
        </p:spPr>
      </p:pic>
      <p:sp>
        <p:nvSpPr>
          <p:cNvPr id="2" name="Заголовок 1"/>
          <p:cNvSpPr>
            <a:spLocks noGrp="1"/>
          </p:cNvSpPr>
          <p:nvPr>
            <p:ph type="title"/>
          </p:nvPr>
        </p:nvSpPr>
        <p:spPr>
          <a:xfrm>
            <a:off x="457200" y="0"/>
            <a:ext cx="8229600" cy="642918"/>
          </a:xfrm>
        </p:spPr>
        <p:txBody>
          <a:bodyPr>
            <a:normAutofit fontScale="90000"/>
          </a:bodyPr>
          <a:lstStyle/>
          <a:p>
            <a:r>
              <a:rPr lang="en-US" dirty="0" smtClean="0">
                <a:solidFill>
                  <a:srgbClr val="FF00FF"/>
                </a:solidFill>
                <a:latin typeface="Arial Black" pitchFamily="34" charset="0"/>
              </a:rPr>
              <a:t>SUBJECTS</a:t>
            </a:r>
            <a:endParaRPr lang="ru-RU" dirty="0">
              <a:solidFill>
                <a:srgbClr val="FF00FF"/>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wipe(down)">
                                      <p:cBhvr>
                                        <p:cTn id="12" dur="2000"/>
                                        <p:tgtEl>
                                          <p:spTgt spid="337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2000"/>
                                        <p:tgtEl>
                                          <p:spTgt spid="9"/>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2000"/>
                                        <p:tgtEl>
                                          <p:spTgt spid="6"/>
                                        </p:tgtEl>
                                      </p:cBhvr>
                                    </p:animEffect>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33795"/>
                                        </p:tgtEl>
                                        <p:attrNameLst>
                                          <p:attrName>style.visibility</p:attrName>
                                        </p:attrNameLst>
                                      </p:cBhvr>
                                      <p:to>
                                        <p:strVal val="visible"/>
                                      </p:to>
                                    </p:set>
                                    <p:animEffect transition="in" filter="wipe(down)">
                                      <p:cBhvr>
                                        <p:cTn id="25" dur="2000"/>
                                        <p:tgtEl>
                                          <p:spTgt spid="33795"/>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2000"/>
                                        <p:tgtEl>
                                          <p:spTgt spid="8"/>
                                        </p:tgtEl>
                                      </p:cBhvr>
                                    </p:animEffect>
                                  </p:childTnLst>
                                </p:cTn>
                              </p:par>
                            </p:childTnLst>
                          </p:cTn>
                        </p:par>
                        <p:par>
                          <p:cTn id="30" fill="hold">
                            <p:stCondLst>
                              <p:cond delay="8000"/>
                            </p:stCondLst>
                            <p:childTnLst>
                              <p:par>
                                <p:cTn id="31" presetID="22" presetClass="entr" presetSubtype="4"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2000"/>
                                        <p:tgtEl>
                                          <p:spTgt spid="7"/>
                                        </p:tgtEl>
                                      </p:cBhvr>
                                    </p:animEffect>
                                  </p:childTnLst>
                                </p:cTn>
                              </p:par>
                            </p:childTnLst>
                          </p:cTn>
                        </p:par>
                        <p:par>
                          <p:cTn id="34" fill="hold">
                            <p:stCondLst>
                              <p:cond delay="10000"/>
                            </p:stCondLst>
                            <p:childTnLst>
                              <p:par>
                                <p:cTn id="35" presetID="22" presetClass="entr" presetSubtype="4"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500042"/>
          </a:xfrm>
        </p:spPr>
        <p:txBody>
          <a:bodyPr>
            <a:noAutofit/>
          </a:bodyPr>
          <a:lstStyle/>
          <a:p>
            <a:r>
              <a:rPr lang="en-US" sz="3600" dirty="0" smtClean="0">
                <a:solidFill>
                  <a:srgbClr val="000099"/>
                </a:solidFill>
                <a:latin typeface="Arial Black" pitchFamily="34" charset="0"/>
              </a:rPr>
              <a:t>Find the correct variant</a:t>
            </a:r>
            <a:endParaRPr lang="ru-RU" sz="3600" dirty="0">
              <a:solidFill>
                <a:srgbClr val="000099"/>
              </a:solidFill>
              <a:latin typeface="Arial Black" pitchFamily="34" charset="0"/>
            </a:endParaRPr>
          </a:p>
        </p:txBody>
      </p:sp>
      <p:sp>
        <p:nvSpPr>
          <p:cNvPr id="3" name="Содержимое 2"/>
          <p:cNvSpPr>
            <a:spLocks noGrp="1"/>
          </p:cNvSpPr>
          <p:nvPr>
            <p:ph sz="half" idx="1"/>
          </p:nvPr>
        </p:nvSpPr>
        <p:spPr>
          <a:xfrm>
            <a:off x="0" y="571480"/>
            <a:ext cx="9144000" cy="6286520"/>
          </a:xfrm>
        </p:spPr>
        <p:txBody>
          <a:bodyPr>
            <a:normAutofit fontScale="55000" lnSpcReduction="20000"/>
          </a:bodyPr>
          <a:lstStyle/>
          <a:p>
            <a:pPr marL="0" indent="182563">
              <a:buNone/>
            </a:pPr>
            <a:r>
              <a:rPr lang="en-US" sz="3300" dirty="0" smtClean="0"/>
              <a:t>1. Pupils come to our school at the age of        .</a:t>
            </a:r>
          </a:p>
          <a:p>
            <a:pPr marL="0" indent="182563" algn="ctr">
              <a:buAutoNum type="alphaLcParenR"/>
            </a:pPr>
            <a:r>
              <a:rPr lang="en-US" sz="3300" b="1" i="1" dirty="0" smtClean="0"/>
              <a:t>7 or 8                                                 b) 6 or 7                                      c) 5 or 6</a:t>
            </a:r>
          </a:p>
          <a:p>
            <a:pPr marL="0" indent="182563">
              <a:buNone/>
            </a:pPr>
            <a:r>
              <a:rPr lang="en-US" sz="3300" dirty="0" smtClean="0"/>
              <a:t>2. Pupils finish our school at the age of      .</a:t>
            </a:r>
          </a:p>
          <a:p>
            <a:pPr marL="0" indent="182563" algn="ctr">
              <a:buNone/>
            </a:pPr>
            <a:r>
              <a:rPr lang="en-US" sz="3300" b="1" i="1" dirty="0" smtClean="0"/>
              <a:t>a) 17 or 18                                                 b) 16 or 17                                     c) 15 or 16</a:t>
            </a:r>
          </a:p>
          <a:p>
            <a:pPr marL="0" indent="182563">
              <a:buNone/>
            </a:pPr>
            <a:r>
              <a:rPr lang="en-US" sz="3300" dirty="0" smtClean="0"/>
              <a:t>3. Our school consists of       .</a:t>
            </a:r>
          </a:p>
          <a:p>
            <a:pPr marL="0" indent="182563" algn="ctr">
              <a:buAutoNum type="alphaLcParenR"/>
            </a:pPr>
            <a:r>
              <a:rPr lang="en-US" sz="3300" b="1" i="1" dirty="0" smtClean="0"/>
              <a:t>1 step                                          b) 2 steps                                           c)3 steps</a:t>
            </a:r>
          </a:p>
          <a:p>
            <a:pPr marL="0" indent="182563">
              <a:buNone/>
            </a:pPr>
            <a:r>
              <a:rPr lang="en-US" sz="3300" dirty="0" smtClean="0"/>
              <a:t>4. Pupils go to the primary school            form.</a:t>
            </a:r>
          </a:p>
          <a:p>
            <a:pPr marL="0" indent="182563" algn="ctr">
              <a:buAutoNum type="alphaLcParenR"/>
            </a:pPr>
            <a:r>
              <a:rPr lang="en-US" sz="3300" b="1" i="1" dirty="0" smtClean="0"/>
              <a:t>from the first to the forth                                                 b) from the first to the third</a:t>
            </a:r>
          </a:p>
          <a:p>
            <a:pPr marL="0" indent="182563" algn="ctr">
              <a:buNone/>
            </a:pPr>
            <a:r>
              <a:rPr lang="en-US" sz="3300" b="1" i="1" dirty="0" smtClean="0"/>
              <a:t>c) from the first to the fifth  </a:t>
            </a:r>
          </a:p>
          <a:p>
            <a:pPr marL="0" indent="182563">
              <a:buNone/>
            </a:pPr>
            <a:r>
              <a:rPr lang="en-US" sz="3300" dirty="0" smtClean="0"/>
              <a:t>5. Pupils go to the secondary school             form.</a:t>
            </a:r>
          </a:p>
          <a:p>
            <a:pPr marL="0" indent="182563" algn="ctr">
              <a:buAutoNum type="alphaLcParenR"/>
            </a:pPr>
            <a:r>
              <a:rPr lang="en-US" sz="3300" b="1" i="1" dirty="0" smtClean="0"/>
              <a:t>from the forth to the ninth                                         b) from the fifth to the eleventh</a:t>
            </a:r>
          </a:p>
          <a:p>
            <a:pPr marL="0" indent="182563" algn="ctr">
              <a:buNone/>
            </a:pPr>
            <a:r>
              <a:rPr lang="en-US" sz="3300" b="1" i="1" dirty="0" smtClean="0"/>
              <a:t>c) from the fifth to the ninth</a:t>
            </a:r>
          </a:p>
          <a:p>
            <a:pPr marL="0" indent="182563">
              <a:buNone/>
            </a:pPr>
            <a:r>
              <a:rPr lang="en-US" sz="3300" dirty="0" smtClean="0"/>
              <a:t>6. Pupils go to the high school             form.</a:t>
            </a:r>
          </a:p>
          <a:p>
            <a:pPr marL="0" indent="182563" algn="ctr">
              <a:buAutoNum type="alphaLcParenR"/>
            </a:pPr>
            <a:r>
              <a:rPr lang="en-US" sz="3300" b="1" i="1" dirty="0" smtClean="0"/>
              <a:t>from the 9</a:t>
            </a:r>
            <a:r>
              <a:rPr lang="en-US" sz="3300" b="1" i="1" baseline="30000" dirty="0" smtClean="0"/>
              <a:t>th</a:t>
            </a:r>
            <a:r>
              <a:rPr lang="en-US" sz="3300" b="1" i="1" dirty="0" smtClean="0"/>
              <a:t>  to the 11</a:t>
            </a:r>
            <a:r>
              <a:rPr lang="en-US" sz="3300" b="1" i="1" baseline="30000" dirty="0" smtClean="0"/>
              <a:t>th</a:t>
            </a:r>
            <a:r>
              <a:rPr lang="en-US" sz="3300" b="1" i="1" dirty="0" smtClean="0"/>
              <a:t>                                                      b) from the 8</a:t>
            </a:r>
            <a:r>
              <a:rPr lang="en-US" sz="3300" b="1" i="1" baseline="30000" dirty="0" smtClean="0"/>
              <a:t>th</a:t>
            </a:r>
            <a:r>
              <a:rPr lang="en-US" sz="3300" b="1" i="1" dirty="0" smtClean="0"/>
              <a:t> to the 11</a:t>
            </a:r>
            <a:r>
              <a:rPr lang="en-US" sz="3300" b="1" i="1" baseline="30000" dirty="0" smtClean="0"/>
              <a:t>th</a:t>
            </a:r>
            <a:r>
              <a:rPr lang="en-US" sz="3300" b="1" i="1" dirty="0" smtClean="0"/>
              <a:t> </a:t>
            </a:r>
          </a:p>
          <a:p>
            <a:pPr marL="0" indent="182563" algn="ctr">
              <a:buNone/>
            </a:pPr>
            <a:r>
              <a:rPr lang="en-US" sz="3300" b="1" i="1" dirty="0" smtClean="0"/>
              <a:t>c) from the 10</a:t>
            </a:r>
            <a:r>
              <a:rPr lang="en-US" sz="3300" b="1" i="1" baseline="30000" dirty="0" smtClean="0"/>
              <a:t>th</a:t>
            </a:r>
            <a:r>
              <a:rPr lang="en-US" sz="3300" b="1" i="1" dirty="0" smtClean="0"/>
              <a:t>  to the 11</a:t>
            </a:r>
            <a:r>
              <a:rPr lang="en-US" sz="3300" b="1" i="1" baseline="30000" dirty="0" smtClean="0"/>
              <a:t>th</a:t>
            </a:r>
            <a:r>
              <a:rPr lang="en-US" sz="3300" b="1" i="1" dirty="0" smtClean="0"/>
              <a:t> </a:t>
            </a:r>
          </a:p>
          <a:p>
            <a:pPr marL="0" indent="182563">
              <a:buNone/>
            </a:pPr>
            <a:r>
              <a:rPr lang="en-US" sz="3300" dirty="0" smtClean="0"/>
              <a:t>7. Pupils wear              as their uniform in school.</a:t>
            </a:r>
          </a:p>
          <a:p>
            <a:pPr marL="0" indent="182563" algn="ctr">
              <a:buAutoNum type="alphaLcParenR"/>
            </a:pPr>
            <a:r>
              <a:rPr lang="en-US" sz="3300" b="1" i="1" dirty="0" smtClean="0"/>
              <a:t> dark blouses and dark trousers                         b) light blouses and light trousers or skirts</a:t>
            </a:r>
          </a:p>
          <a:p>
            <a:pPr marL="0" indent="182563" algn="ctr">
              <a:buNone/>
            </a:pPr>
            <a:r>
              <a:rPr lang="en-US" sz="3300" b="1" i="1" dirty="0" smtClean="0"/>
              <a:t>c) light blouses and dark trousers or skirts </a:t>
            </a:r>
          </a:p>
          <a:p>
            <a:pPr marL="0" indent="182563">
              <a:buNone/>
            </a:pPr>
            <a:r>
              <a:rPr lang="en-US" sz="3300" dirty="0" smtClean="0"/>
              <a:t>8. Pupils sit              in our primary school.</a:t>
            </a:r>
          </a:p>
          <a:p>
            <a:pPr marL="0" indent="182563" algn="ctr">
              <a:buNone/>
            </a:pPr>
            <a:r>
              <a:rPr lang="en-US" sz="3300" b="1" i="1" dirty="0" smtClean="0"/>
              <a:t>a) On the carpet                                        b) at the desks                                       c) on the desks   </a:t>
            </a:r>
          </a:p>
          <a:p>
            <a:pPr marL="0" indent="182563">
              <a:buNone/>
            </a:pPr>
            <a:endParaRPr lang="en-US" sz="2600" dirty="0" smtClean="0"/>
          </a:p>
          <a:p>
            <a:pPr marL="0" indent="182563">
              <a:buNone/>
            </a:pPr>
            <a:r>
              <a:rPr lang="en-US" dirty="0" smtClean="0"/>
              <a:t>                                 </a:t>
            </a:r>
            <a:endParaRPr lang="ru-RU" dirty="0"/>
          </a:p>
        </p:txBody>
      </p:sp>
      <p:sp>
        <p:nvSpPr>
          <p:cNvPr id="4" name="TextBox 3"/>
          <p:cNvSpPr txBox="1"/>
          <p:nvPr/>
        </p:nvSpPr>
        <p:spPr>
          <a:xfrm>
            <a:off x="4143372" y="500042"/>
            <a:ext cx="474112" cy="400110"/>
          </a:xfrm>
          <a:prstGeom prst="rect">
            <a:avLst/>
          </a:prstGeom>
          <a:noFill/>
        </p:spPr>
        <p:txBody>
          <a:bodyPr wrap="square" rtlCol="0">
            <a:spAutoFit/>
          </a:bodyPr>
          <a:lstStyle/>
          <a:p>
            <a:r>
              <a:rPr lang="en-US" sz="2000" b="1" dirty="0" smtClean="0">
                <a:solidFill>
                  <a:srgbClr val="FF0000"/>
                </a:solidFill>
              </a:rPr>
              <a:t>b)</a:t>
            </a:r>
            <a:endParaRPr lang="ru-RU" sz="2000" b="1" dirty="0">
              <a:solidFill>
                <a:srgbClr val="FF0000"/>
              </a:solidFill>
            </a:endParaRPr>
          </a:p>
        </p:txBody>
      </p:sp>
      <p:sp>
        <p:nvSpPr>
          <p:cNvPr id="5" name="TextBox 4"/>
          <p:cNvSpPr txBox="1"/>
          <p:nvPr/>
        </p:nvSpPr>
        <p:spPr>
          <a:xfrm>
            <a:off x="3857620" y="1071546"/>
            <a:ext cx="391454" cy="400110"/>
          </a:xfrm>
          <a:prstGeom prst="rect">
            <a:avLst/>
          </a:prstGeom>
          <a:noFill/>
        </p:spPr>
        <p:txBody>
          <a:bodyPr wrap="none" rtlCol="0">
            <a:spAutoFit/>
          </a:bodyPr>
          <a:lstStyle/>
          <a:p>
            <a:r>
              <a:rPr lang="en-US" sz="2000" b="1" dirty="0" smtClean="0">
                <a:solidFill>
                  <a:srgbClr val="FF0000"/>
                </a:solidFill>
              </a:rPr>
              <a:t>a)</a:t>
            </a:r>
            <a:endParaRPr lang="ru-RU" sz="2000" b="1" dirty="0">
              <a:solidFill>
                <a:srgbClr val="FF0000"/>
              </a:solidFill>
            </a:endParaRPr>
          </a:p>
        </p:txBody>
      </p:sp>
      <p:sp>
        <p:nvSpPr>
          <p:cNvPr id="6" name="TextBox 5"/>
          <p:cNvSpPr txBox="1"/>
          <p:nvPr/>
        </p:nvSpPr>
        <p:spPr>
          <a:xfrm>
            <a:off x="2500298" y="1571612"/>
            <a:ext cx="443656" cy="400110"/>
          </a:xfrm>
          <a:prstGeom prst="rect">
            <a:avLst/>
          </a:prstGeom>
          <a:noFill/>
        </p:spPr>
        <p:txBody>
          <a:bodyPr wrap="square" rtlCol="0">
            <a:spAutoFit/>
          </a:bodyPr>
          <a:lstStyle/>
          <a:p>
            <a:r>
              <a:rPr lang="en-US" sz="2000" b="1" dirty="0" smtClean="0">
                <a:solidFill>
                  <a:srgbClr val="FF0000"/>
                </a:solidFill>
              </a:rPr>
              <a:t>c)</a:t>
            </a:r>
            <a:endParaRPr lang="ru-RU" sz="2000" b="1" dirty="0">
              <a:solidFill>
                <a:srgbClr val="FF0000"/>
              </a:solidFill>
            </a:endParaRPr>
          </a:p>
        </p:txBody>
      </p:sp>
      <p:sp>
        <p:nvSpPr>
          <p:cNvPr id="7" name="TextBox 6"/>
          <p:cNvSpPr txBox="1"/>
          <p:nvPr/>
        </p:nvSpPr>
        <p:spPr>
          <a:xfrm>
            <a:off x="3428992" y="2143116"/>
            <a:ext cx="534330" cy="400110"/>
          </a:xfrm>
          <a:prstGeom prst="rect">
            <a:avLst/>
          </a:prstGeom>
          <a:noFill/>
        </p:spPr>
        <p:txBody>
          <a:bodyPr wrap="square" rtlCol="0">
            <a:spAutoFit/>
          </a:bodyPr>
          <a:lstStyle/>
          <a:p>
            <a:r>
              <a:rPr lang="en-US" sz="2000" b="1" dirty="0" smtClean="0">
                <a:solidFill>
                  <a:srgbClr val="FF0000"/>
                </a:solidFill>
              </a:rPr>
              <a:t>a)</a:t>
            </a:r>
            <a:endParaRPr lang="ru-RU" sz="2000" b="1" dirty="0">
              <a:solidFill>
                <a:srgbClr val="FF0000"/>
              </a:solidFill>
            </a:endParaRPr>
          </a:p>
        </p:txBody>
      </p:sp>
      <p:sp>
        <p:nvSpPr>
          <p:cNvPr id="8" name="TextBox 7"/>
          <p:cNvSpPr txBox="1"/>
          <p:nvPr/>
        </p:nvSpPr>
        <p:spPr>
          <a:xfrm>
            <a:off x="3643306" y="3000372"/>
            <a:ext cx="571504" cy="400110"/>
          </a:xfrm>
          <a:prstGeom prst="rect">
            <a:avLst/>
          </a:prstGeom>
          <a:noFill/>
        </p:spPr>
        <p:txBody>
          <a:bodyPr wrap="square" rtlCol="0">
            <a:spAutoFit/>
          </a:bodyPr>
          <a:lstStyle/>
          <a:p>
            <a:r>
              <a:rPr lang="en-US" sz="2000" b="1" dirty="0" smtClean="0">
                <a:solidFill>
                  <a:srgbClr val="FF0000"/>
                </a:solidFill>
              </a:rPr>
              <a:t>c)</a:t>
            </a:r>
            <a:endParaRPr lang="ru-RU" sz="2000" b="1" dirty="0">
              <a:solidFill>
                <a:srgbClr val="FF0000"/>
              </a:solidFill>
            </a:endParaRPr>
          </a:p>
        </p:txBody>
      </p:sp>
      <p:sp>
        <p:nvSpPr>
          <p:cNvPr id="9" name="TextBox 8"/>
          <p:cNvSpPr txBox="1"/>
          <p:nvPr/>
        </p:nvSpPr>
        <p:spPr>
          <a:xfrm>
            <a:off x="3143240" y="3786190"/>
            <a:ext cx="500066" cy="400110"/>
          </a:xfrm>
          <a:prstGeom prst="rect">
            <a:avLst/>
          </a:prstGeom>
          <a:noFill/>
        </p:spPr>
        <p:txBody>
          <a:bodyPr wrap="square" rtlCol="0">
            <a:spAutoFit/>
          </a:bodyPr>
          <a:lstStyle/>
          <a:p>
            <a:r>
              <a:rPr lang="en-US" sz="2000" b="1" dirty="0" smtClean="0">
                <a:solidFill>
                  <a:srgbClr val="FF0000"/>
                </a:solidFill>
              </a:rPr>
              <a:t>c)</a:t>
            </a:r>
            <a:endParaRPr lang="ru-RU" sz="2000" b="1" dirty="0">
              <a:solidFill>
                <a:srgbClr val="FF0000"/>
              </a:solidFill>
            </a:endParaRPr>
          </a:p>
        </p:txBody>
      </p:sp>
      <p:sp>
        <p:nvSpPr>
          <p:cNvPr id="10" name="TextBox 9"/>
          <p:cNvSpPr txBox="1"/>
          <p:nvPr/>
        </p:nvSpPr>
        <p:spPr>
          <a:xfrm>
            <a:off x="1571604" y="4643446"/>
            <a:ext cx="613359" cy="400110"/>
          </a:xfrm>
          <a:prstGeom prst="rect">
            <a:avLst/>
          </a:prstGeom>
          <a:noFill/>
        </p:spPr>
        <p:txBody>
          <a:bodyPr wrap="square" rtlCol="0">
            <a:spAutoFit/>
          </a:bodyPr>
          <a:lstStyle/>
          <a:p>
            <a:r>
              <a:rPr lang="en-US" sz="2000" b="1" dirty="0" smtClean="0">
                <a:solidFill>
                  <a:srgbClr val="FF0000"/>
                </a:solidFill>
              </a:rPr>
              <a:t>c)</a:t>
            </a:r>
            <a:endParaRPr lang="ru-RU" sz="2000" b="1" dirty="0">
              <a:solidFill>
                <a:srgbClr val="FF0000"/>
              </a:solidFill>
            </a:endParaRPr>
          </a:p>
        </p:txBody>
      </p:sp>
      <p:sp>
        <p:nvSpPr>
          <p:cNvPr id="11" name="TextBox 10"/>
          <p:cNvSpPr txBox="1"/>
          <p:nvPr/>
        </p:nvSpPr>
        <p:spPr>
          <a:xfrm>
            <a:off x="1357291" y="5429264"/>
            <a:ext cx="428628" cy="400110"/>
          </a:xfrm>
          <a:prstGeom prst="rect">
            <a:avLst/>
          </a:prstGeom>
          <a:noFill/>
        </p:spPr>
        <p:txBody>
          <a:bodyPr wrap="square" rtlCol="0">
            <a:spAutoFit/>
          </a:bodyPr>
          <a:lstStyle/>
          <a:p>
            <a:r>
              <a:rPr lang="en-US" sz="2000" b="1" dirty="0" smtClean="0">
                <a:solidFill>
                  <a:srgbClr val="FF0000"/>
                </a:solidFill>
              </a:rPr>
              <a:t>b)</a:t>
            </a:r>
            <a:endParaRPr lang="ru-RU"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en-US" sz="7200" b="1" dirty="0" smtClean="0">
                <a:solidFill>
                  <a:srgbClr val="FF0000"/>
                </a:solidFill>
                <a:latin typeface="Algerian" pitchFamily="82" charset="0"/>
              </a:rPr>
              <a:t>S</a:t>
            </a:r>
            <a:r>
              <a:rPr lang="en-US" sz="7200" b="1" dirty="0" smtClean="0">
                <a:solidFill>
                  <a:srgbClr val="0070C0"/>
                </a:solidFill>
                <a:latin typeface="Algerian" pitchFamily="82" charset="0"/>
              </a:rPr>
              <a:t>c</a:t>
            </a:r>
            <a:r>
              <a:rPr lang="en-US" sz="7200" b="1" dirty="0" smtClean="0">
                <a:solidFill>
                  <a:srgbClr val="00B050"/>
                </a:solidFill>
                <a:latin typeface="Algerian" pitchFamily="82" charset="0"/>
              </a:rPr>
              <a:t>h</a:t>
            </a:r>
            <a:r>
              <a:rPr lang="en-US" sz="7200" b="1" dirty="0" smtClean="0">
                <a:solidFill>
                  <a:srgbClr val="FFFF00"/>
                </a:solidFill>
                <a:latin typeface="Algerian" pitchFamily="82" charset="0"/>
              </a:rPr>
              <a:t>oo</a:t>
            </a:r>
            <a:r>
              <a:rPr lang="en-US" sz="7200" b="1" dirty="0" smtClean="0">
                <a:solidFill>
                  <a:srgbClr val="C00000"/>
                </a:solidFill>
                <a:latin typeface="Algerian" pitchFamily="82" charset="0"/>
              </a:rPr>
              <a:t>l</a:t>
            </a:r>
            <a:r>
              <a:rPr lang="en-US" sz="7200" b="1" dirty="0" smtClean="0">
                <a:latin typeface="Algerian" pitchFamily="82" charset="0"/>
              </a:rPr>
              <a:t> </a:t>
            </a:r>
            <a:r>
              <a:rPr lang="en-US" sz="7200" b="1" dirty="0" smtClean="0">
                <a:solidFill>
                  <a:srgbClr val="7030A0"/>
                </a:solidFill>
                <a:latin typeface="Algerian" pitchFamily="82" charset="0"/>
              </a:rPr>
              <a:t>l</a:t>
            </a:r>
            <a:r>
              <a:rPr lang="en-US" sz="7200" b="1" dirty="0" smtClean="0">
                <a:solidFill>
                  <a:schemeClr val="accent6"/>
                </a:solidFill>
                <a:latin typeface="Algerian" pitchFamily="82" charset="0"/>
              </a:rPr>
              <a:t>i</a:t>
            </a:r>
            <a:r>
              <a:rPr lang="en-US" sz="7200" b="1" dirty="0" smtClean="0">
                <a:solidFill>
                  <a:srgbClr val="00FF00"/>
                </a:solidFill>
                <a:latin typeface="Algerian" pitchFamily="82" charset="0"/>
              </a:rPr>
              <a:t>f</a:t>
            </a:r>
            <a:r>
              <a:rPr lang="en-US" sz="7200" b="1" dirty="0" smtClean="0">
                <a:solidFill>
                  <a:srgbClr val="FF33CC"/>
                </a:solidFill>
                <a:latin typeface="Algerian" pitchFamily="82" charset="0"/>
              </a:rPr>
              <a:t>e</a:t>
            </a:r>
            <a:endParaRPr lang="ru-RU" sz="7200" b="1" dirty="0">
              <a:solidFill>
                <a:srgbClr val="FF33CC"/>
              </a:solidFill>
            </a:endParaRPr>
          </a:p>
        </p:txBody>
      </p:sp>
      <p:pic>
        <p:nvPicPr>
          <p:cNvPr id="1027" name="Picture 3"/>
          <p:cNvPicPr>
            <a:picLocks noChangeAspect="1" noChangeArrowheads="1"/>
          </p:cNvPicPr>
          <p:nvPr/>
        </p:nvPicPr>
        <p:blipFill>
          <a:blip r:embed="rId2" cstate="print"/>
          <a:srcRect/>
          <a:stretch>
            <a:fillRect/>
          </a:stretch>
        </p:blipFill>
        <p:spPr bwMode="auto">
          <a:xfrm>
            <a:off x="142844" y="285728"/>
            <a:ext cx="1714512" cy="2066599"/>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0" y="4387109"/>
            <a:ext cx="3500430" cy="2470891"/>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6138445" y="3786190"/>
            <a:ext cx="3005555" cy="3071810"/>
          </a:xfrm>
          <a:prstGeom prst="rect">
            <a:avLst/>
          </a:prstGeom>
          <a:noFill/>
          <a:ln w="9525">
            <a:noFill/>
            <a:miter lim="800000"/>
            <a:headEnd/>
            <a:tailEnd/>
          </a:ln>
          <a:effectLst/>
        </p:spPr>
      </p:pic>
      <p:pic>
        <p:nvPicPr>
          <p:cNvPr id="1031" name="Picture 7"/>
          <p:cNvPicPr>
            <a:picLocks noChangeAspect="1" noChangeArrowheads="1"/>
          </p:cNvPicPr>
          <p:nvPr/>
        </p:nvPicPr>
        <p:blipFill>
          <a:blip r:embed="rId5" cstate="print"/>
          <a:srcRect/>
          <a:stretch>
            <a:fillRect/>
          </a:stretch>
        </p:blipFill>
        <p:spPr bwMode="auto">
          <a:xfrm>
            <a:off x="3714744" y="3643314"/>
            <a:ext cx="2090741" cy="2294424"/>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cstate="print"/>
          <a:srcRect/>
          <a:stretch>
            <a:fillRect/>
          </a:stretch>
        </p:blipFill>
        <p:spPr bwMode="auto">
          <a:xfrm rot="683930">
            <a:off x="7395380" y="121971"/>
            <a:ext cx="1500166" cy="2663971"/>
          </a:xfrm>
          <a:prstGeom prst="rect">
            <a:avLst/>
          </a:prstGeom>
          <a:noFill/>
          <a:ln w="9525">
            <a:noFill/>
            <a:miter lim="800000"/>
            <a:headEnd/>
            <a:tailEnd/>
          </a:ln>
          <a:effectLst/>
        </p:spPr>
      </p:pic>
      <p:pic>
        <p:nvPicPr>
          <p:cNvPr id="1033" name="Picture 9"/>
          <p:cNvPicPr>
            <a:picLocks noChangeAspect="1" noChangeArrowheads="1"/>
          </p:cNvPicPr>
          <p:nvPr/>
        </p:nvPicPr>
        <p:blipFill>
          <a:blip r:embed="rId7" cstate="print"/>
          <a:srcRect/>
          <a:stretch>
            <a:fillRect/>
          </a:stretch>
        </p:blipFill>
        <p:spPr bwMode="auto">
          <a:xfrm>
            <a:off x="3643306" y="214290"/>
            <a:ext cx="1971660" cy="186291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amond(in)">
                                      <p:cBhvr>
                                        <p:cTn id="7" dur="2000"/>
                                        <p:tgtEl>
                                          <p:spTgt spid="1027"/>
                                        </p:tgtEl>
                                      </p:cBhvr>
                                    </p:animEffect>
                                  </p:childTnLst>
                                </p:cTn>
                              </p:par>
                              <p:par>
                                <p:cTn id="8" presetID="8" presetClass="entr" presetSubtype="16" fill="hold"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diamond(in)">
                                      <p:cBhvr>
                                        <p:cTn id="10" dur="2000"/>
                                        <p:tgtEl>
                                          <p:spTgt spid="1033"/>
                                        </p:tgtEl>
                                      </p:cBhvr>
                                    </p:animEffect>
                                  </p:childTnLst>
                                </p:cTn>
                              </p:par>
                              <p:par>
                                <p:cTn id="11" presetID="8" presetClass="entr" presetSubtype="16"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diamond(in)">
                                      <p:cBhvr>
                                        <p:cTn id="13" dur="2000"/>
                                        <p:tgtEl>
                                          <p:spTgt spid="1032"/>
                                        </p:tgtEl>
                                      </p:cBhvr>
                                    </p:animEffect>
                                  </p:childTnLst>
                                </p:cTn>
                              </p:par>
                              <p:par>
                                <p:cTn id="14" presetID="8"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diamond(in)">
                                      <p:cBhvr>
                                        <p:cTn id="16" dur="2000"/>
                                        <p:tgtEl>
                                          <p:spTgt spid="1028"/>
                                        </p:tgtEl>
                                      </p:cBhvr>
                                    </p:animEffect>
                                  </p:childTnLst>
                                </p:cTn>
                              </p:par>
                              <p:par>
                                <p:cTn id="17" presetID="8" presetClass="entr" presetSubtype="16" fill="hold" nodeType="withEffect">
                                  <p:stCondLst>
                                    <p:cond delay="0"/>
                                  </p:stCondLst>
                                  <p:childTnLst>
                                    <p:set>
                                      <p:cBhvr>
                                        <p:cTn id="18" dur="1" fill="hold">
                                          <p:stCondLst>
                                            <p:cond delay="0"/>
                                          </p:stCondLst>
                                        </p:cTn>
                                        <p:tgtEl>
                                          <p:spTgt spid="1031"/>
                                        </p:tgtEl>
                                        <p:attrNameLst>
                                          <p:attrName>style.visibility</p:attrName>
                                        </p:attrNameLst>
                                      </p:cBhvr>
                                      <p:to>
                                        <p:strVal val="visible"/>
                                      </p:to>
                                    </p:set>
                                    <p:animEffect transition="in" filter="diamond(in)">
                                      <p:cBhvr>
                                        <p:cTn id="19" dur="2000"/>
                                        <p:tgtEl>
                                          <p:spTgt spid="1031"/>
                                        </p:tgtEl>
                                      </p:cBhvr>
                                    </p:animEffect>
                                  </p:childTnLst>
                                </p:cTn>
                              </p:par>
                              <p:par>
                                <p:cTn id="20" presetID="8"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diamond(in)">
                                      <p:cBhvr>
                                        <p:cTn id="22"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642918"/>
          </a:xfrm>
        </p:spPr>
        <p:txBody>
          <a:bodyPr>
            <a:normAutofit fontScale="90000"/>
          </a:bodyPr>
          <a:lstStyle/>
          <a:p>
            <a:r>
              <a:rPr lang="en-US" dirty="0" smtClean="0">
                <a:solidFill>
                  <a:srgbClr val="FF0000"/>
                </a:solidFill>
                <a:latin typeface="Arial Black" pitchFamily="34" charset="0"/>
              </a:rPr>
              <a:t>O</a:t>
            </a:r>
            <a:r>
              <a:rPr lang="en-US" dirty="0" smtClean="0">
                <a:solidFill>
                  <a:srgbClr val="0000FF"/>
                </a:solidFill>
                <a:latin typeface="Arial Black" pitchFamily="34" charset="0"/>
              </a:rPr>
              <a:t>U</a:t>
            </a:r>
            <a:r>
              <a:rPr lang="en-US" dirty="0" smtClean="0">
                <a:solidFill>
                  <a:srgbClr val="33CC33"/>
                </a:solidFill>
                <a:latin typeface="Arial Black" pitchFamily="34" charset="0"/>
              </a:rPr>
              <a:t>R</a:t>
            </a:r>
            <a:r>
              <a:rPr lang="en-US" dirty="0" smtClean="0">
                <a:solidFill>
                  <a:srgbClr val="333333"/>
                </a:solidFill>
                <a:latin typeface="Arial Black" pitchFamily="34" charset="0"/>
              </a:rPr>
              <a:t> </a:t>
            </a:r>
            <a:r>
              <a:rPr lang="en-US" dirty="0" smtClean="0">
                <a:solidFill>
                  <a:srgbClr val="FFFF00"/>
                </a:solidFill>
                <a:latin typeface="Arial Black" pitchFamily="34" charset="0"/>
              </a:rPr>
              <a:t>T</a:t>
            </a:r>
            <a:r>
              <a:rPr lang="en-US" dirty="0" smtClean="0">
                <a:solidFill>
                  <a:schemeClr val="accent6">
                    <a:lumMod val="75000"/>
                  </a:schemeClr>
                </a:solidFill>
                <a:latin typeface="Arial Black" pitchFamily="34" charset="0"/>
              </a:rPr>
              <a:t>I</a:t>
            </a:r>
            <a:r>
              <a:rPr lang="en-US" dirty="0" smtClean="0">
                <a:solidFill>
                  <a:srgbClr val="FF00FF"/>
                </a:solidFill>
                <a:latin typeface="Arial Black" pitchFamily="34" charset="0"/>
              </a:rPr>
              <a:t>M</a:t>
            </a:r>
            <a:r>
              <a:rPr lang="en-US" dirty="0" smtClean="0">
                <a:solidFill>
                  <a:srgbClr val="FF0066"/>
                </a:solidFill>
                <a:latin typeface="Arial Black" pitchFamily="34" charset="0"/>
              </a:rPr>
              <a:t>E</a:t>
            </a:r>
            <a:r>
              <a:rPr lang="en-US" dirty="0" smtClean="0">
                <a:solidFill>
                  <a:srgbClr val="00FFFF"/>
                </a:solidFill>
                <a:latin typeface="Arial Black" pitchFamily="34" charset="0"/>
              </a:rPr>
              <a:t>T</a:t>
            </a:r>
            <a:r>
              <a:rPr lang="en-US" dirty="0" smtClean="0">
                <a:solidFill>
                  <a:srgbClr val="FF3300"/>
                </a:solidFill>
                <a:latin typeface="Arial Black" pitchFamily="34" charset="0"/>
              </a:rPr>
              <a:t>A</a:t>
            </a:r>
            <a:r>
              <a:rPr lang="en-US" dirty="0" smtClean="0">
                <a:solidFill>
                  <a:srgbClr val="7030A0"/>
                </a:solidFill>
                <a:latin typeface="Arial Black" pitchFamily="34" charset="0"/>
              </a:rPr>
              <a:t>B</a:t>
            </a:r>
            <a:r>
              <a:rPr lang="en-US" dirty="0" smtClean="0">
                <a:solidFill>
                  <a:srgbClr val="00FF00"/>
                </a:solidFill>
                <a:latin typeface="Arial Black" pitchFamily="34" charset="0"/>
              </a:rPr>
              <a:t>L</a:t>
            </a:r>
            <a:r>
              <a:rPr lang="en-US" dirty="0" smtClean="0">
                <a:solidFill>
                  <a:srgbClr val="0070C0"/>
                </a:solidFill>
                <a:latin typeface="Arial Black" pitchFamily="34" charset="0"/>
              </a:rPr>
              <a:t>E</a:t>
            </a:r>
            <a:r>
              <a:rPr lang="en-US" dirty="0" smtClean="0">
                <a:solidFill>
                  <a:srgbClr val="333333"/>
                </a:solidFill>
                <a:latin typeface="Arial Black" pitchFamily="34" charset="0"/>
              </a:rPr>
              <a:t> </a:t>
            </a:r>
            <a:endParaRPr lang="ru-RU" dirty="0">
              <a:solidFill>
                <a:srgbClr val="333333"/>
              </a:solidFill>
              <a:latin typeface="Arial Black" pitchFamily="34" charset="0"/>
            </a:endParaRPr>
          </a:p>
        </p:txBody>
      </p:sp>
      <p:pic>
        <p:nvPicPr>
          <p:cNvPr id="1027" name="Picture 3"/>
          <p:cNvPicPr>
            <a:picLocks noChangeAspect="1" noChangeArrowheads="1"/>
          </p:cNvPicPr>
          <p:nvPr/>
        </p:nvPicPr>
        <p:blipFill>
          <a:blip r:embed="rId2" cstate="print"/>
          <a:srcRect/>
          <a:stretch>
            <a:fillRect/>
          </a:stretch>
        </p:blipFill>
        <p:spPr bwMode="auto">
          <a:xfrm>
            <a:off x="0" y="571480"/>
            <a:ext cx="9144000" cy="6286520"/>
          </a:xfrm>
          <a:prstGeom prst="rect">
            <a:avLst/>
          </a:prstGeom>
          <a:noFill/>
          <a:ln w="9525">
            <a:noFill/>
            <a:miter lim="800000"/>
            <a:headEnd/>
            <a:tailEnd/>
          </a:ln>
          <a:effectLst/>
        </p:spPr>
      </p:pic>
      <p:sp>
        <p:nvSpPr>
          <p:cNvPr id="10" name="TextBox 9"/>
          <p:cNvSpPr txBox="1"/>
          <p:nvPr/>
        </p:nvSpPr>
        <p:spPr>
          <a:xfrm>
            <a:off x="0" y="1000108"/>
            <a:ext cx="1444754" cy="369332"/>
          </a:xfrm>
          <a:prstGeom prst="rect">
            <a:avLst/>
          </a:prstGeom>
          <a:noFill/>
        </p:spPr>
        <p:txBody>
          <a:bodyPr wrap="none" rtlCol="0">
            <a:spAutoFit/>
          </a:bodyPr>
          <a:lstStyle/>
          <a:p>
            <a:pPr algn="ctr"/>
            <a:r>
              <a:rPr lang="en-US" b="1" dirty="0" smtClean="0"/>
              <a:t>Nature Study</a:t>
            </a:r>
            <a:endParaRPr lang="ru-RU" b="1" dirty="0"/>
          </a:p>
        </p:txBody>
      </p:sp>
      <p:sp>
        <p:nvSpPr>
          <p:cNvPr id="11" name="TextBox 10"/>
          <p:cNvSpPr txBox="1"/>
          <p:nvPr/>
        </p:nvSpPr>
        <p:spPr>
          <a:xfrm>
            <a:off x="285720" y="1357298"/>
            <a:ext cx="856325" cy="369332"/>
          </a:xfrm>
          <a:prstGeom prst="rect">
            <a:avLst/>
          </a:prstGeom>
          <a:noFill/>
        </p:spPr>
        <p:txBody>
          <a:bodyPr wrap="none" rtlCol="0">
            <a:spAutoFit/>
          </a:bodyPr>
          <a:lstStyle/>
          <a:p>
            <a:pPr algn="ctr"/>
            <a:r>
              <a:rPr lang="en-US" b="1" dirty="0" smtClean="0"/>
              <a:t>English</a:t>
            </a:r>
            <a:endParaRPr lang="ru-RU" b="1" dirty="0"/>
          </a:p>
        </p:txBody>
      </p:sp>
      <p:sp>
        <p:nvSpPr>
          <p:cNvPr id="12" name="TextBox 11"/>
          <p:cNvSpPr txBox="1"/>
          <p:nvPr/>
        </p:nvSpPr>
        <p:spPr>
          <a:xfrm>
            <a:off x="285720" y="1714488"/>
            <a:ext cx="914033" cy="369332"/>
          </a:xfrm>
          <a:prstGeom prst="rect">
            <a:avLst/>
          </a:prstGeom>
          <a:noFill/>
        </p:spPr>
        <p:txBody>
          <a:bodyPr wrap="none" rtlCol="0">
            <a:spAutoFit/>
          </a:bodyPr>
          <a:lstStyle/>
          <a:p>
            <a:pPr algn="ctr"/>
            <a:r>
              <a:rPr lang="en-US" b="1" dirty="0" smtClean="0"/>
              <a:t>Russian</a:t>
            </a:r>
            <a:endParaRPr lang="ru-RU" b="1" dirty="0"/>
          </a:p>
        </p:txBody>
      </p:sp>
      <p:sp>
        <p:nvSpPr>
          <p:cNvPr id="13" name="TextBox 12"/>
          <p:cNvSpPr txBox="1"/>
          <p:nvPr/>
        </p:nvSpPr>
        <p:spPr>
          <a:xfrm>
            <a:off x="142844" y="2071678"/>
            <a:ext cx="1071570" cy="369332"/>
          </a:xfrm>
          <a:prstGeom prst="rect">
            <a:avLst/>
          </a:prstGeom>
          <a:noFill/>
        </p:spPr>
        <p:txBody>
          <a:bodyPr wrap="square" rtlCol="0">
            <a:spAutoFit/>
          </a:bodyPr>
          <a:lstStyle/>
          <a:p>
            <a:pPr algn="ctr"/>
            <a:r>
              <a:rPr lang="en-US" b="1" dirty="0" smtClean="0"/>
              <a:t>Music</a:t>
            </a:r>
            <a:endParaRPr lang="ru-RU" b="1" dirty="0"/>
          </a:p>
        </p:txBody>
      </p:sp>
      <p:sp>
        <p:nvSpPr>
          <p:cNvPr id="14" name="TextBox 13"/>
          <p:cNvSpPr txBox="1"/>
          <p:nvPr/>
        </p:nvSpPr>
        <p:spPr>
          <a:xfrm>
            <a:off x="3286116" y="1000108"/>
            <a:ext cx="952312" cy="369332"/>
          </a:xfrm>
          <a:prstGeom prst="rect">
            <a:avLst/>
          </a:prstGeom>
          <a:noFill/>
        </p:spPr>
        <p:txBody>
          <a:bodyPr wrap="none" rtlCol="0">
            <a:spAutoFit/>
          </a:bodyPr>
          <a:lstStyle/>
          <a:p>
            <a:pPr algn="ctr"/>
            <a:r>
              <a:rPr lang="en-US" b="1" dirty="0" smtClean="0"/>
              <a:t>Reading</a:t>
            </a:r>
            <a:endParaRPr lang="ru-RU" b="1" dirty="0"/>
          </a:p>
        </p:txBody>
      </p:sp>
      <p:sp>
        <p:nvSpPr>
          <p:cNvPr id="15" name="TextBox 14"/>
          <p:cNvSpPr txBox="1"/>
          <p:nvPr/>
        </p:nvSpPr>
        <p:spPr>
          <a:xfrm>
            <a:off x="3286116" y="1357298"/>
            <a:ext cx="928694" cy="369332"/>
          </a:xfrm>
          <a:prstGeom prst="rect">
            <a:avLst/>
          </a:prstGeom>
          <a:noFill/>
        </p:spPr>
        <p:txBody>
          <a:bodyPr wrap="square" rtlCol="0">
            <a:spAutoFit/>
          </a:bodyPr>
          <a:lstStyle/>
          <a:p>
            <a:pPr algn="ctr"/>
            <a:r>
              <a:rPr lang="en-US" b="1" dirty="0" smtClean="0"/>
              <a:t>Russian</a:t>
            </a:r>
            <a:endParaRPr lang="ru-RU" b="1" dirty="0"/>
          </a:p>
        </p:txBody>
      </p:sp>
      <p:sp>
        <p:nvSpPr>
          <p:cNvPr id="16" name="TextBox 15"/>
          <p:cNvSpPr txBox="1"/>
          <p:nvPr/>
        </p:nvSpPr>
        <p:spPr>
          <a:xfrm>
            <a:off x="3286116" y="1785926"/>
            <a:ext cx="928694" cy="369332"/>
          </a:xfrm>
          <a:prstGeom prst="rect">
            <a:avLst/>
          </a:prstGeom>
          <a:noFill/>
        </p:spPr>
        <p:txBody>
          <a:bodyPr wrap="square" rtlCol="0">
            <a:spAutoFit/>
          </a:bodyPr>
          <a:lstStyle/>
          <a:p>
            <a:pPr algn="ctr"/>
            <a:r>
              <a:rPr lang="en-US" b="1" dirty="0" smtClean="0"/>
              <a:t>Maths</a:t>
            </a:r>
            <a:endParaRPr lang="ru-RU" b="1" dirty="0"/>
          </a:p>
        </p:txBody>
      </p:sp>
      <p:sp>
        <p:nvSpPr>
          <p:cNvPr id="17" name="TextBox 16"/>
          <p:cNvSpPr txBox="1"/>
          <p:nvPr/>
        </p:nvSpPr>
        <p:spPr>
          <a:xfrm>
            <a:off x="3214678" y="2143116"/>
            <a:ext cx="1071570" cy="369332"/>
          </a:xfrm>
          <a:prstGeom prst="rect">
            <a:avLst/>
          </a:prstGeom>
          <a:noFill/>
        </p:spPr>
        <p:txBody>
          <a:bodyPr wrap="square" rtlCol="0">
            <a:spAutoFit/>
          </a:bodyPr>
          <a:lstStyle/>
          <a:p>
            <a:pPr algn="ctr"/>
            <a:r>
              <a:rPr lang="en-US" b="1" dirty="0" smtClean="0"/>
              <a:t>Art</a:t>
            </a:r>
            <a:endParaRPr lang="ru-RU" b="1" dirty="0"/>
          </a:p>
        </p:txBody>
      </p:sp>
      <p:sp>
        <p:nvSpPr>
          <p:cNvPr id="18" name="TextBox 17"/>
          <p:cNvSpPr txBox="1"/>
          <p:nvPr/>
        </p:nvSpPr>
        <p:spPr>
          <a:xfrm>
            <a:off x="3286116" y="2500306"/>
            <a:ext cx="998208" cy="369332"/>
          </a:xfrm>
          <a:prstGeom prst="rect">
            <a:avLst/>
          </a:prstGeom>
          <a:noFill/>
        </p:spPr>
        <p:txBody>
          <a:bodyPr wrap="square" rtlCol="0">
            <a:spAutoFit/>
          </a:bodyPr>
          <a:lstStyle/>
          <a:p>
            <a:pPr algn="ctr"/>
            <a:r>
              <a:rPr lang="en-US" b="1" dirty="0" smtClean="0"/>
              <a:t>P. E.</a:t>
            </a:r>
            <a:endParaRPr lang="ru-RU" b="1" dirty="0"/>
          </a:p>
        </p:txBody>
      </p:sp>
      <p:sp>
        <p:nvSpPr>
          <p:cNvPr id="19" name="TextBox 18"/>
          <p:cNvSpPr txBox="1"/>
          <p:nvPr/>
        </p:nvSpPr>
        <p:spPr>
          <a:xfrm>
            <a:off x="6286512" y="1071546"/>
            <a:ext cx="1071570" cy="369332"/>
          </a:xfrm>
          <a:prstGeom prst="rect">
            <a:avLst/>
          </a:prstGeom>
          <a:noFill/>
        </p:spPr>
        <p:txBody>
          <a:bodyPr wrap="square" rtlCol="0">
            <a:spAutoFit/>
          </a:bodyPr>
          <a:lstStyle/>
          <a:p>
            <a:pPr algn="ctr"/>
            <a:r>
              <a:rPr lang="en-US" b="1" dirty="0" smtClean="0"/>
              <a:t>Maths</a:t>
            </a:r>
            <a:endParaRPr lang="ru-RU" b="1" dirty="0"/>
          </a:p>
        </p:txBody>
      </p:sp>
      <p:sp>
        <p:nvSpPr>
          <p:cNvPr id="20" name="TextBox 19"/>
          <p:cNvSpPr txBox="1"/>
          <p:nvPr/>
        </p:nvSpPr>
        <p:spPr>
          <a:xfrm>
            <a:off x="6286513" y="1428736"/>
            <a:ext cx="1000132" cy="369332"/>
          </a:xfrm>
          <a:prstGeom prst="rect">
            <a:avLst/>
          </a:prstGeom>
          <a:noFill/>
        </p:spPr>
        <p:txBody>
          <a:bodyPr wrap="square" rtlCol="0">
            <a:spAutoFit/>
          </a:bodyPr>
          <a:lstStyle/>
          <a:p>
            <a:pPr algn="ctr"/>
            <a:r>
              <a:rPr lang="en-US" b="1" dirty="0" smtClean="0"/>
              <a:t>Russian</a:t>
            </a:r>
            <a:endParaRPr lang="ru-RU" b="1" dirty="0"/>
          </a:p>
        </p:txBody>
      </p:sp>
      <p:sp>
        <p:nvSpPr>
          <p:cNvPr id="21" name="TextBox 20"/>
          <p:cNvSpPr txBox="1"/>
          <p:nvPr/>
        </p:nvSpPr>
        <p:spPr>
          <a:xfrm>
            <a:off x="6286512" y="1785926"/>
            <a:ext cx="1071570" cy="369332"/>
          </a:xfrm>
          <a:prstGeom prst="rect">
            <a:avLst/>
          </a:prstGeom>
          <a:noFill/>
        </p:spPr>
        <p:txBody>
          <a:bodyPr wrap="square" rtlCol="0">
            <a:spAutoFit/>
          </a:bodyPr>
          <a:lstStyle/>
          <a:p>
            <a:pPr algn="ctr"/>
            <a:r>
              <a:rPr lang="en-US" b="1" dirty="0" smtClean="0"/>
              <a:t>P. E.</a:t>
            </a:r>
            <a:endParaRPr lang="ru-RU" b="1" dirty="0"/>
          </a:p>
        </p:txBody>
      </p:sp>
      <p:sp>
        <p:nvSpPr>
          <p:cNvPr id="23" name="TextBox 22"/>
          <p:cNvSpPr txBox="1"/>
          <p:nvPr/>
        </p:nvSpPr>
        <p:spPr>
          <a:xfrm>
            <a:off x="6286512" y="2143116"/>
            <a:ext cx="1071570" cy="369332"/>
          </a:xfrm>
          <a:prstGeom prst="rect">
            <a:avLst/>
          </a:prstGeom>
          <a:noFill/>
        </p:spPr>
        <p:txBody>
          <a:bodyPr wrap="square" rtlCol="0">
            <a:spAutoFit/>
          </a:bodyPr>
          <a:lstStyle/>
          <a:p>
            <a:pPr algn="ctr"/>
            <a:r>
              <a:rPr lang="en-US" b="1" dirty="0" smtClean="0"/>
              <a:t>Reading</a:t>
            </a:r>
            <a:endParaRPr lang="ru-RU" b="1" dirty="0"/>
          </a:p>
        </p:txBody>
      </p:sp>
      <p:sp>
        <p:nvSpPr>
          <p:cNvPr id="24" name="Прямоугольник 23"/>
          <p:cNvSpPr/>
          <p:nvPr/>
        </p:nvSpPr>
        <p:spPr>
          <a:xfrm>
            <a:off x="0" y="4143380"/>
            <a:ext cx="1444754" cy="369332"/>
          </a:xfrm>
          <a:prstGeom prst="rect">
            <a:avLst/>
          </a:prstGeom>
        </p:spPr>
        <p:txBody>
          <a:bodyPr wrap="none">
            <a:spAutoFit/>
          </a:bodyPr>
          <a:lstStyle/>
          <a:p>
            <a:pPr algn="ctr"/>
            <a:r>
              <a:rPr lang="en-US" b="1" dirty="0" smtClean="0"/>
              <a:t>Nature Study</a:t>
            </a:r>
            <a:endParaRPr lang="ru-RU" b="1" dirty="0"/>
          </a:p>
        </p:txBody>
      </p:sp>
      <p:sp>
        <p:nvSpPr>
          <p:cNvPr id="25" name="Прямоугольник 24"/>
          <p:cNvSpPr/>
          <p:nvPr/>
        </p:nvSpPr>
        <p:spPr>
          <a:xfrm>
            <a:off x="285720" y="4429132"/>
            <a:ext cx="914033" cy="369332"/>
          </a:xfrm>
          <a:prstGeom prst="rect">
            <a:avLst/>
          </a:prstGeom>
        </p:spPr>
        <p:txBody>
          <a:bodyPr wrap="none">
            <a:spAutoFit/>
          </a:bodyPr>
          <a:lstStyle/>
          <a:p>
            <a:pPr algn="ctr"/>
            <a:r>
              <a:rPr lang="en-US" b="1" dirty="0" smtClean="0"/>
              <a:t>Russian</a:t>
            </a:r>
            <a:endParaRPr lang="ru-RU" b="1" dirty="0"/>
          </a:p>
        </p:txBody>
      </p:sp>
      <p:sp>
        <p:nvSpPr>
          <p:cNvPr id="26" name="Прямоугольник 25"/>
          <p:cNvSpPr/>
          <p:nvPr/>
        </p:nvSpPr>
        <p:spPr>
          <a:xfrm>
            <a:off x="285720" y="4857760"/>
            <a:ext cx="793294" cy="369332"/>
          </a:xfrm>
          <a:prstGeom prst="rect">
            <a:avLst/>
          </a:prstGeom>
        </p:spPr>
        <p:txBody>
          <a:bodyPr wrap="none">
            <a:spAutoFit/>
          </a:bodyPr>
          <a:lstStyle/>
          <a:p>
            <a:pPr algn="ctr"/>
            <a:r>
              <a:rPr lang="en-US" b="1" dirty="0" smtClean="0"/>
              <a:t>Maths</a:t>
            </a:r>
            <a:endParaRPr lang="ru-RU" b="1" dirty="0"/>
          </a:p>
        </p:txBody>
      </p:sp>
      <p:sp>
        <p:nvSpPr>
          <p:cNvPr id="27" name="Прямоугольник 26"/>
          <p:cNvSpPr/>
          <p:nvPr/>
        </p:nvSpPr>
        <p:spPr>
          <a:xfrm>
            <a:off x="500034" y="5286388"/>
            <a:ext cx="569580" cy="369332"/>
          </a:xfrm>
          <a:prstGeom prst="rect">
            <a:avLst/>
          </a:prstGeom>
        </p:spPr>
        <p:txBody>
          <a:bodyPr wrap="none">
            <a:spAutoFit/>
          </a:bodyPr>
          <a:lstStyle/>
          <a:p>
            <a:pPr algn="ctr"/>
            <a:r>
              <a:rPr lang="en-US" b="1" dirty="0" smtClean="0"/>
              <a:t>P. E.</a:t>
            </a:r>
            <a:endParaRPr lang="ru-RU" b="1" dirty="0"/>
          </a:p>
        </p:txBody>
      </p:sp>
      <p:sp>
        <p:nvSpPr>
          <p:cNvPr id="28" name="Прямоугольник 27"/>
          <p:cNvSpPr/>
          <p:nvPr/>
        </p:nvSpPr>
        <p:spPr>
          <a:xfrm>
            <a:off x="3143240" y="4143380"/>
            <a:ext cx="1143008" cy="369332"/>
          </a:xfrm>
          <a:prstGeom prst="rect">
            <a:avLst/>
          </a:prstGeom>
        </p:spPr>
        <p:txBody>
          <a:bodyPr wrap="square">
            <a:spAutoFit/>
          </a:bodyPr>
          <a:lstStyle/>
          <a:p>
            <a:pPr algn="ctr"/>
            <a:r>
              <a:rPr lang="en-US" b="1" dirty="0" smtClean="0"/>
              <a:t>Reading</a:t>
            </a:r>
            <a:endParaRPr lang="ru-RU" b="1" dirty="0"/>
          </a:p>
        </p:txBody>
      </p:sp>
      <p:sp>
        <p:nvSpPr>
          <p:cNvPr id="29" name="Прямоугольник 28"/>
          <p:cNvSpPr/>
          <p:nvPr/>
        </p:nvSpPr>
        <p:spPr>
          <a:xfrm>
            <a:off x="3214678" y="4500570"/>
            <a:ext cx="1071570" cy="369332"/>
          </a:xfrm>
          <a:prstGeom prst="rect">
            <a:avLst/>
          </a:prstGeom>
        </p:spPr>
        <p:txBody>
          <a:bodyPr wrap="square">
            <a:spAutoFit/>
          </a:bodyPr>
          <a:lstStyle/>
          <a:p>
            <a:pPr algn="ctr"/>
            <a:r>
              <a:rPr lang="en-US" b="1" dirty="0" smtClean="0"/>
              <a:t>Russian</a:t>
            </a:r>
            <a:endParaRPr lang="ru-RU" b="1" dirty="0"/>
          </a:p>
        </p:txBody>
      </p:sp>
      <p:sp>
        <p:nvSpPr>
          <p:cNvPr id="30" name="Прямоугольник 29"/>
          <p:cNvSpPr/>
          <p:nvPr/>
        </p:nvSpPr>
        <p:spPr>
          <a:xfrm>
            <a:off x="3214678" y="4929198"/>
            <a:ext cx="1071570" cy="369332"/>
          </a:xfrm>
          <a:prstGeom prst="rect">
            <a:avLst/>
          </a:prstGeom>
        </p:spPr>
        <p:txBody>
          <a:bodyPr wrap="square">
            <a:spAutoFit/>
          </a:bodyPr>
          <a:lstStyle/>
          <a:p>
            <a:pPr algn="ctr"/>
            <a:r>
              <a:rPr lang="en-US" b="1" dirty="0" smtClean="0"/>
              <a:t>Art</a:t>
            </a:r>
            <a:endParaRPr lang="ru-RU" b="1" dirty="0"/>
          </a:p>
        </p:txBody>
      </p:sp>
      <p:sp>
        <p:nvSpPr>
          <p:cNvPr id="31" name="Прямоугольник 30"/>
          <p:cNvSpPr/>
          <p:nvPr/>
        </p:nvSpPr>
        <p:spPr>
          <a:xfrm>
            <a:off x="3214678" y="5286388"/>
            <a:ext cx="1071570" cy="369332"/>
          </a:xfrm>
          <a:prstGeom prst="rect">
            <a:avLst/>
          </a:prstGeom>
        </p:spPr>
        <p:txBody>
          <a:bodyPr wrap="square">
            <a:spAutoFit/>
          </a:bodyPr>
          <a:lstStyle/>
          <a:p>
            <a:pPr algn="ctr"/>
            <a:r>
              <a:rPr lang="en-US" b="1" dirty="0" smtClean="0"/>
              <a:t>English</a:t>
            </a:r>
            <a:endParaRPr lang="ru-RU" b="1" dirty="0"/>
          </a:p>
        </p:txBody>
      </p:sp>
      <p:sp>
        <p:nvSpPr>
          <p:cNvPr id="32" name="TextBox 31"/>
          <p:cNvSpPr txBox="1"/>
          <p:nvPr/>
        </p:nvSpPr>
        <p:spPr>
          <a:xfrm>
            <a:off x="3214678" y="5643578"/>
            <a:ext cx="1071570" cy="369332"/>
          </a:xfrm>
          <a:prstGeom prst="rect">
            <a:avLst/>
          </a:prstGeom>
          <a:noFill/>
        </p:spPr>
        <p:txBody>
          <a:bodyPr wrap="square" rtlCol="0">
            <a:spAutoFit/>
          </a:bodyPr>
          <a:lstStyle/>
          <a:p>
            <a:pPr algn="ctr"/>
            <a:r>
              <a:rPr lang="en-US" b="1" dirty="0" smtClean="0"/>
              <a:t>I. T.</a:t>
            </a:r>
            <a:endParaRPr lang="ru-RU" b="1" dirty="0"/>
          </a:p>
        </p:txBody>
      </p:sp>
      <p:sp>
        <p:nvSpPr>
          <p:cNvPr id="33" name="TextBox 32"/>
          <p:cNvSpPr txBox="1"/>
          <p:nvPr/>
        </p:nvSpPr>
        <p:spPr>
          <a:xfrm>
            <a:off x="1785918" y="1000108"/>
            <a:ext cx="1162498" cy="1508105"/>
          </a:xfrm>
          <a:prstGeom prst="rect">
            <a:avLst/>
          </a:prstGeom>
          <a:noFill/>
        </p:spPr>
        <p:txBody>
          <a:bodyPr wrap="none" rtlCol="0">
            <a:spAutoFit/>
          </a:bodyPr>
          <a:lstStyle/>
          <a:p>
            <a:pPr algn="ctr"/>
            <a:r>
              <a:rPr lang="en-US" sz="1400" b="1" dirty="0" smtClean="0"/>
              <a:t>8.30.-9.15.</a:t>
            </a:r>
          </a:p>
          <a:p>
            <a:pPr algn="ctr"/>
            <a:endParaRPr lang="en-US" sz="1400" b="1" dirty="0" smtClean="0"/>
          </a:p>
          <a:p>
            <a:pPr algn="ctr"/>
            <a:r>
              <a:rPr lang="en-US" sz="1400" b="1" dirty="0" smtClean="0"/>
              <a:t>9.25.-10.10.</a:t>
            </a:r>
          </a:p>
          <a:p>
            <a:pPr algn="ctr"/>
            <a:endParaRPr lang="en-US" sz="1400" b="1" dirty="0" smtClean="0"/>
          </a:p>
          <a:p>
            <a:pPr algn="ctr"/>
            <a:r>
              <a:rPr lang="en-US" sz="1400" b="1" dirty="0" smtClean="0"/>
              <a:t>10.30.-11.15.</a:t>
            </a:r>
          </a:p>
          <a:p>
            <a:pPr algn="ctr"/>
            <a:endParaRPr lang="en-US" sz="800" b="1" dirty="0" smtClean="0"/>
          </a:p>
          <a:p>
            <a:pPr algn="ctr"/>
            <a:r>
              <a:rPr lang="en-US" sz="1400" b="1" dirty="0" smtClean="0"/>
              <a:t>11.30.-12.15.</a:t>
            </a:r>
            <a:endParaRPr lang="ru-RU" sz="1400" b="1" dirty="0"/>
          </a:p>
        </p:txBody>
      </p:sp>
      <p:sp>
        <p:nvSpPr>
          <p:cNvPr id="34" name="Прямоугольник 33"/>
          <p:cNvSpPr/>
          <p:nvPr/>
        </p:nvSpPr>
        <p:spPr>
          <a:xfrm>
            <a:off x="4786314" y="1000108"/>
            <a:ext cx="1357322" cy="1938992"/>
          </a:xfrm>
          <a:prstGeom prst="rect">
            <a:avLst/>
          </a:prstGeom>
        </p:spPr>
        <p:txBody>
          <a:bodyPr wrap="square">
            <a:spAutoFit/>
          </a:bodyPr>
          <a:lstStyle/>
          <a:p>
            <a:pPr algn="ctr"/>
            <a:r>
              <a:rPr lang="en-US" sz="1400" b="1" dirty="0" smtClean="0"/>
              <a:t>8.30.-9.15.</a:t>
            </a:r>
          </a:p>
          <a:p>
            <a:pPr algn="ctr"/>
            <a:endParaRPr lang="en-US" sz="1400" b="1" dirty="0" smtClean="0"/>
          </a:p>
          <a:p>
            <a:pPr algn="ctr"/>
            <a:r>
              <a:rPr lang="en-US" sz="1400" b="1" dirty="0" smtClean="0"/>
              <a:t>9.25.10.10.</a:t>
            </a:r>
          </a:p>
          <a:p>
            <a:pPr algn="ctr"/>
            <a:endParaRPr lang="en-US" sz="1400" b="1" dirty="0" smtClean="0"/>
          </a:p>
          <a:p>
            <a:pPr algn="ctr"/>
            <a:r>
              <a:rPr lang="en-US" sz="1400" b="1" dirty="0" smtClean="0"/>
              <a:t>10.30.</a:t>
            </a:r>
            <a:r>
              <a:rPr lang="ru-RU" sz="1400" b="1" dirty="0" smtClean="0"/>
              <a:t>-</a:t>
            </a:r>
            <a:r>
              <a:rPr lang="en-US" sz="1400" b="1" dirty="0" smtClean="0"/>
              <a:t>11.15.</a:t>
            </a:r>
          </a:p>
          <a:p>
            <a:pPr algn="ctr"/>
            <a:endParaRPr lang="en-US" sz="800" b="1" dirty="0" smtClean="0"/>
          </a:p>
          <a:p>
            <a:pPr algn="ctr"/>
            <a:r>
              <a:rPr lang="en-US" sz="1400" b="1" dirty="0" smtClean="0"/>
              <a:t>11.30.</a:t>
            </a:r>
            <a:r>
              <a:rPr lang="ru-RU" sz="1400" b="1" dirty="0" smtClean="0"/>
              <a:t>-</a:t>
            </a:r>
            <a:r>
              <a:rPr lang="en-US" sz="1400" b="1" dirty="0" smtClean="0"/>
              <a:t>12.15.</a:t>
            </a:r>
            <a:endParaRPr lang="ru-RU" sz="1400" b="1" dirty="0" smtClean="0"/>
          </a:p>
          <a:p>
            <a:pPr algn="ctr"/>
            <a:endParaRPr lang="ru-RU" sz="1400" b="1" dirty="0" smtClean="0"/>
          </a:p>
          <a:p>
            <a:pPr algn="ctr"/>
            <a:r>
              <a:rPr lang="ru-RU" sz="1400" b="1" dirty="0" smtClean="0"/>
              <a:t>12.25.-13.10.</a:t>
            </a:r>
            <a:endParaRPr lang="ru-RU" sz="1400" b="1" dirty="0"/>
          </a:p>
        </p:txBody>
      </p:sp>
      <p:sp>
        <p:nvSpPr>
          <p:cNvPr id="35" name="Прямоугольник 34"/>
          <p:cNvSpPr/>
          <p:nvPr/>
        </p:nvSpPr>
        <p:spPr>
          <a:xfrm>
            <a:off x="7929586" y="857232"/>
            <a:ext cx="1214414" cy="1723549"/>
          </a:xfrm>
          <a:prstGeom prst="rect">
            <a:avLst/>
          </a:prstGeom>
        </p:spPr>
        <p:txBody>
          <a:bodyPr wrap="square">
            <a:spAutoFit/>
          </a:bodyPr>
          <a:lstStyle/>
          <a:p>
            <a:pPr algn="ctr"/>
            <a:endParaRPr lang="ru-RU" sz="1400" b="1" dirty="0" smtClean="0"/>
          </a:p>
          <a:p>
            <a:pPr algn="ctr"/>
            <a:r>
              <a:rPr lang="en-US" sz="1400" b="1" dirty="0" smtClean="0"/>
              <a:t>8.30.-9.15.</a:t>
            </a:r>
          </a:p>
          <a:p>
            <a:pPr algn="ctr"/>
            <a:endParaRPr lang="en-US" sz="1400" b="1" dirty="0" smtClean="0"/>
          </a:p>
          <a:p>
            <a:pPr algn="ctr"/>
            <a:r>
              <a:rPr lang="en-US" sz="1400" b="1" dirty="0" smtClean="0"/>
              <a:t>9.25.-10.10.</a:t>
            </a:r>
          </a:p>
          <a:p>
            <a:pPr algn="ctr"/>
            <a:endParaRPr lang="ru-RU" sz="800" b="1" dirty="0" smtClean="0"/>
          </a:p>
          <a:p>
            <a:pPr algn="ctr"/>
            <a:r>
              <a:rPr lang="en-US" sz="1400" b="1" dirty="0" smtClean="0"/>
              <a:t>10.30.-11.15.</a:t>
            </a:r>
          </a:p>
          <a:p>
            <a:pPr algn="ctr"/>
            <a:endParaRPr lang="en-US" sz="1400" b="1" dirty="0" smtClean="0"/>
          </a:p>
          <a:p>
            <a:pPr algn="ctr"/>
            <a:r>
              <a:rPr lang="en-US" sz="1400" b="1" dirty="0" smtClean="0"/>
              <a:t>11.30.-12.15.</a:t>
            </a:r>
            <a:endParaRPr lang="ru-RU" sz="1400" b="1" dirty="0"/>
          </a:p>
        </p:txBody>
      </p:sp>
      <p:sp>
        <p:nvSpPr>
          <p:cNvPr id="36" name="Прямоугольник 35"/>
          <p:cNvSpPr/>
          <p:nvPr/>
        </p:nvSpPr>
        <p:spPr>
          <a:xfrm>
            <a:off x="1785918" y="4143380"/>
            <a:ext cx="1214446" cy="1661993"/>
          </a:xfrm>
          <a:prstGeom prst="rect">
            <a:avLst/>
          </a:prstGeom>
        </p:spPr>
        <p:txBody>
          <a:bodyPr wrap="square">
            <a:spAutoFit/>
          </a:bodyPr>
          <a:lstStyle/>
          <a:p>
            <a:pPr algn="ctr"/>
            <a:r>
              <a:rPr lang="en-US" sz="1400" b="1" dirty="0" smtClean="0"/>
              <a:t>8.30.-9.15.</a:t>
            </a:r>
          </a:p>
          <a:p>
            <a:pPr algn="ctr"/>
            <a:endParaRPr lang="en-US" sz="1400" b="1" dirty="0" smtClean="0"/>
          </a:p>
          <a:p>
            <a:pPr algn="ctr"/>
            <a:r>
              <a:rPr lang="en-US" sz="1400" b="1" dirty="0" smtClean="0"/>
              <a:t>9.25.-10.10.</a:t>
            </a:r>
          </a:p>
          <a:p>
            <a:pPr algn="ctr"/>
            <a:endParaRPr lang="en-US" sz="1400" b="1" dirty="0" smtClean="0"/>
          </a:p>
          <a:p>
            <a:pPr algn="ctr"/>
            <a:r>
              <a:rPr lang="en-US" sz="1400" b="1" dirty="0" smtClean="0"/>
              <a:t>10.30.-11.15.</a:t>
            </a:r>
          </a:p>
          <a:p>
            <a:pPr algn="ctr"/>
            <a:endParaRPr lang="en-US" sz="1400" b="1" dirty="0" smtClean="0"/>
          </a:p>
          <a:p>
            <a:pPr algn="ctr"/>
            <a:r>
              <a:rPr lang="en-US" sz="1400" b="1" dirty="0" smtClean="0"/>
              <a:t>11.30.-12.15</a:t>
            </a:r>
            <a:r>
              <a:rPr lang="en-US" b="1" dirty="0" smtClean="0"/>
              <a:t>.</a:t>
            </a:r>
            <a:endParaRPr lang="ru-RU" b="1" dirty="0"/>
          </a:p>
        </p:txBody>
      </p:sp>
      <p:sp>
        <p:nvSpPr>
          <p:cNvPr id="37" name="Прямоугольник 36"/>
          <p:cNvSpPr/>
          <p:nvPr/>
        </p:nvSpPr>
        <p:spPr>
          <a:xfrm>
            <a:off x="4786314" y="4143380"/>
            <a:ext cx="1285884" cy="1938992"/>
          </a:xfrm>
          <a:prstGeom prst="rect">
            <a:avLst/>
          </a:prstGeom>
        </p:spPr>
        <p:txBody>
          <a:bodyPr wrap="square">
            <a:spAutoFit/>
          </a:bodyPr>
          <a:lstStyle/>
          <a:p>
            <a:pPr algn="ctr"/>
            <a:r>
              <a:rPr lang="en-US" sz="1400" b="1" dirty="0" smtClean="0"/>
              <a:t>8.30.-9.15.</a:t>
            </a:r>
          </a:p>
          <a:p>
            <a:pPr algn="ctr"/>
            <a:endParaRPr lang="en-US" sz="1400" b="1" dirty="0" smtClean="0"/>
          </a:p>
          <a:p>
            <a:pPr algn="ctr"/>
            <a:r>
              <a:rPr lang="en-US" sz="1400" b="1" dirty="0" smtClean="0"/>
              <a:t>9.25.-10.10.</a:t>
            </a:r>
          </a:p>
          <a:p>
            <a:pPr algn="ctr"/>
            <a:endParaRPr lang="en-US" sz="1400" b="1" dirty="0" smtClean="0"/>
          </a:p>
          <a:p>
            <a:pPr algn="ctr"/>
            <a:r>
              <a:rPr lang="en-US" sz="1400" b="1" dirty="0" smtClean="0"/>
              <a:t>10.30.-11.15.</a:t>
            </a:r>
          </a:p>
          <a:p>
            <a:pPr algn="ctr"/>
            <a:endParaRPr lang="en-US" sz="1400" b="1" dirty="0" smtClean="0"/>
          </a:p>
          <a:p>
            <a:pPr algn="ctr"/>
            <a:r>
              <a:rPr lang="en-US" sz="1400" b="1" dirty="0" smtClean="0"/>
              <a:t>11.30.-12.15.</a:t>
            </a:r>
            <a:endParaRPr lang="ru-RU" sz="1400" b="1" dirty="0" smtClean="0"/>
          </a:p>
          <a:p>
            <a:pPr algn="ctr"/>
            <a:endParaRPr lang="ru-RU" sz="800" b="1" dirty="0" smtClean="0"/>
          </a:p>
          <a:p>
            <a:pPr algn="ctr"/>
            <a:r>
              <a:rPr lang="ru-RU" sz="1400" b="1" dirty="0" smtClean="0"/>
              <a:t>12.25.-13.10.</a:t>
            </a:r>
            <a:endParaRPr lang="ru-RU" sz="1400" b="1" dirty="0"/>
          </a:p>
        </p:txBody>
      </p:sp>
      <p:sp>
        <p:nvSpPr>
          <p:cNvPr id="38" name="TextBox 37"/>
          <p:cNvSpPr txBox="1"/>
          <p:nvPr/>
        </p:nvSpPr>
        <p:spPr>
          <a:xfrm>
            <a:off x="6143636" y="4143380"/>
            <a:ext cx="1500198" cy="3354765"/>
          </a:xfrm>
          <a:prstGeom prst="rect">
            <a:avLst/>
          </a:prstGeom>
          <a:noFill/>
        </p:spPr>
        <p:txBody>
          <a:bodyPr wrap="square" rtlCol="0">
            <a:spAutoFit/>
          </a:bodyPr>
          <a:lstStyle/>
          <a:p>
            <a:pPr algn="ctr"/>
            <a:r>
              <a:rPr lang="en-US" sz="1600" b="1" dirty="0" smtClean="0"/>
              <a:t>Dancing</a:t>
            </a:r>
          </a:p>
          <a:p>
            <a:endParaRPr lang="en-US" sz="1600" b="1" dirty="0" smtClean="0"/>
          </a:p>
          <a:p>
            <a:pPr algn="ctr"/>
            <a:r>
              <a:rPr lang="en-US" sz="1600" b="1" dirty="0" smtClean="0"/>
              <a:t>Singing</a:t>
            </a:r>
          </a:p>
          <a:p>
            <a:pPr algn="ctr"/>
            <a:r>
              <a:rPr lang="en-US" sz="1600" b="1" dirty="0" smtClean="0"/>
              <a:t>Oxford Quality</a:t>
            </a:r>
          </a:p>
          <a:p>
            <a:endParaRPr lang="en-US" sz="1600" b="1" dirty="0" smtClean="0"/>
          </a:p>
          <a:p>
            <a:pPr algn="ctr"/>
            <a:r>
              <a:rPr lang="en-US" sz="1600" b="1" dirty="0" smtClean="0"/>
              <a:t>Taekwondo</a:t>
            </a:r>
          </a:p>
          <a:p>
            <a:pPr algn="ctr"/>
            <a:r>
              <a:rPr lang="en-US" sz="1600" b="1" dirty="0" smtClean="0"/>
              <a:t>Judo</a:t>
            </a:r>
          </a:p>
          <a:p>
            <a:pPr algn="ctr"/>
            <a:endParaRPr lang="en-US" sz="1600" b="1" dirty="0" smtClean="0"/>
          </a:p>
          <a:p>
            <a:pPr algn="ctr"/>
            <a:r>
              <a:rPr lang="en-US" sz="1600" b="1" dirty="0" smtClean="0"/>
              <a:t>Football</a:t>
            </a:r>
          </a:p>
          <a:p>
            <a:pPr algn="ctr"/>
            <a:r>
              <a:rPr lang="en-US" sz="1600" b="1" dirty="0" smtClean="0"/>
              <a:t>Playing the piano</a:t>
            </a:r>
          </a:p>
          <a:p>
            <a:endParaRPr lang="en-US" dirty="0" smtClean="0"/>
          </a:p>
          <a:p>
            <a:endParaRPr lang="ru-RU" dirty="0" smtClean="0"/>
          </a:p>
        </p:txBody>
      </p:sp>
      <p:sp>
        <p:nvSpPr>
          <p:cNvPr id="39" name="TextBox 38"/>
          <p:cNvSpPr txBox="1"/>
          <p:nvPr/>
        </p:nvSpPr>
        <p:spPr>
          <a:xfrm>
            <a:off x="7929586" y="4214818"/>
            <a:ext cx="1214414" cy="3046988"/>
          </a:xfrm>
          <a:prstGeom prst="rect">
            <a:avLst/>
          </a:prstGeom>
          <a:noFill/>
        </p:spPr>
        <p:txBody>
          <a:bodyPr wrap="square" rtlCol="0">
            <a:spAutoFit/>
          </a:bodyPr>
          <a:lstStyle/>
          <a:p>
            <a:pPr algn="ctr"/>
            <a:r>
              <a:rPr lang="en-US" sz="1600" b="1" dirty="0" smtClean="0"/>
              <a:t>Playing the guitar</a:t>
            </a:r>
          </a:p>
          <a:p>
            <a:endParaRPr lang="en-US" sz="1600" b="1" dirty="0" smtClean="0"/>
          </a:p>
          <a:p>
            <a:pPr algn="ctr"/>
            <a:r>
              <a:rPr lang="en-US" sz="1600" b="1" dirty="0" smtClean="0"/>
              <a:t>Painting</a:t>
            </a:r>
          </a:p>
          <a:p>
            <a:pPr algn="ctr"/>
            <a:r>
              <a:rPr lang="en-US" sz="1600" b="1" dirty="0" smtClean="0"/>
              <a:t>Knitting</a:t>
            </a:r>
          </a:p>
          <a:p>
            <a:pPr algn="ctr"/>
            <a:endParaRPr lang="en-US" sz="1600" b="1" dirty="0" smtClean="0"/>
          </a:p>
          <a:p>
            <a:pPr algn="ctr"/>
            <a:r>
              <a:rPr lang="en-US" sz="1600" b="1" dirty="0" smtClean="0"/>
              <a:t>Basketball</a:t>
            </a:r>
          </a:p>
          <a:p>
            <a:pPr algn="ctr"/>
            <a:endParaRPr lang="en-US" sz="800" b="1" dirty="0" smtClean="0"/>
          </a:p>
          <a:p>
            <a:pPr algn="ctr"/>
            <a:r>
              <a:rPr lang="en-US" sz="1600" b="1" dirty="0" smtClean="0"/>
              <a:t>Gymnastics </a:t>
            </a:r>
          </a:p>
          <a:p>
            <a:pPr algn="ctr"/>
            <a:endParaRPr lang="en-US" sz="800" b="1" dirty="0" smtClean="0"/>
          </a:p>
          <a:p>
            <a:pPr algn="ctr"/>
            <a:r>
              <a:rPr lang="en-US" sz="1600" b="1" dirty="0" smtClean="0"/>
              <a:t>Museum</a:t>
            </a:r>
          </a:p>
          <a:p>
            <a:pPr algn="ctr"/>
            <a:endParaRPr lang="en-US" sz="1600" b="1" dirty="0" smtClean="0"/>
          </a:p>
          <a:p>
            <a:endParaRPr lang="ru-RU" sz="16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3" descr="rast75.jpg"/>
          <p:cNvPicPr>
            <a:picLocks noChangeAspect="1"/>
          </p:cNvPicPr>
          <p:nvPr/>
        </p:nvPicPr>
        <p:blipFill>
          <a:blip r:embed="rId3" cstate="print"/>
          <a:srcRect/>
          <a:stretch>
            <a:fillRect/>
          </a:stretch>
        </p:blipFill>
        <p:spPr bwMode="auto">
          <a:xfrm>
            <a:off x="285750" y="219075"/>
            <a:ext cx="8572500" cy="6286500"/>
          </a:xfrm>
          <a:prstGeom prst="rect">
            <a:avLst/>
          </a:prstGeom>
          <a:noFill/>
          <a:ln w="9525">
            <a:noFill/>
            <a:miter lim="800000"/>
            <a:headEnd/>
            <a:tailEnd/>
          </a:ln>
        </p:spPr>
      </p:pic>
      <p:sp>
        <p:nvSpPr>
          <p:cNvPr id="5" name="TextBox 4"/>
          <p:cNvSpPr txBox="1"/>
          <p:nvPr/>
        </p:nvSpPr>
        <p:spPr>
          <a:xfrm>
            <a:off x="714375" y="571500"/>
            <a:ext cx="2643188" cy="1200150"/>
          </a:xfrm>
          <a:prstGeom prst="rect">
            <a:avLst/>
          </a:prstGeom>
          <a:noFill/>
        </p:spPr>
        <p:txBody>
          <a:bodyPr>
            <a:spAutoFit/>
          </a:bodyPr>
          <a:lstStyle/>
          <a:p>
            <a:pPr algn="ctr" fontAlgn="auto">
              <a:spcBef>
                <a:spcPts val="0"/>
              </a:spcBef>
              <a:spcAft>
                <a:spcPts val="0"/>
              </a:spcAft>
              <a:defRPr/>
            </a:pPr>
            <a:r>
              <a:rPr lang="en-US" b="1" dirty="0">
                <a:solidFill>
                  <a:schemeClr val="bg2">
                    <a:lumMod val="10000"/>
                  </a:schemeClr>
                </a:solidFill>
                <a:latin typeface="+mn-lt"/>
              </a:rPr>
              <a:t>Walk, walk I can walk</a:t>
            </a:r>
            <a:br>
              <a:rPr lang="en-US" b="1" dirty="0">
                <a:solidFill>
                  <a:schemeClr val="bg2">
                    <a:lumMod val="10000"/>
                  </a:schemeClr>
                </a:solidFill>
                <a:latin typeface="+mn-lt"/>
              </a:rPr>
            </a:br>
            <a:r>
              <a:rPr lang="en-US" b="1" dirty="0">
                <a:solidFill>
                  <a:schemeClr val="bg2">
                    <a:lumMod val="10000"/>
                  </a:schemeClr>
                </a:solidFill>
                <a:latin typeface="+mn-lt"/>
              </a:rPr>
              <a:t>Walk, walk I can walk</a:t>
            </a:r>
            <a:br>
              <a:rPr lang="en-US" b="1" dirty="0">
                <a:solidFill>
                  <a:schemeClr val="bg2">
                    <a:lumMod val="10000"/>
                  </a:schemeClr>
                </a:solidFill>
                <a:latin typeface="+mn-lt"/>
              </a:rPr>
            </a:br>
            <a:r>
              <a:rPr lang="en-US" b="1" dirty="0">
                <a:solidFill>
                  <a:schemeClr val="bg2">
                    <a:lumMod val="10000"/>
                  </a:schemeClr>
                </a:solidFill>
                <a:latin typeface="+mn-lt"/>
              </a:rPr>
              <a:t>Walk, walk I can walk</a:t>
            </a:r>
            <a:br>
              <a:rPr lang="en-US" b="1" dirty="0">
                <a:solidFill>
                  <a:schemeClr val="bg2">
                    <a:lumMod val="10000"/>
                  </a:schemeClr>
                </a:solidFill>
                <a:latin typeface="+mn-lt"/>
              </a:rPr>
            </a:br>
            <a:r>
              <a:rPr lang="en-US" b="1" dirty="0">
                <a:solidFill>
                  <a:schemeClr val="bg2">
                    <a:lumMod val="10000"/>
                  </a:schemeClr>
                </a:solidFill>
                <a:latin typeface="+mn-lt"/>
              </a:rPr>
              <a:t>Like a dog.</a:t>
            </a:r>
            <a:endParaRPr lang="ru-RU" b="1" dirty="0">
              <a:solidFill>
                <a:schemeClr val="bg2">
                  <a:lumMod val="10000"/>
                </a:schemeClr>
              </a:solidFill>
              <a:latin typeface="+mn-lt"/>
            </a:endParaRPr>
          </a:p>
        </p:txBody>
      </p:sp>
      <p:sp>
        <p:nvSpPr>
          <p:cNvPr id="6" name="TextBox 5"/>
          <p:cNvSpPr txBox="1"/>
          <p:nvPr/>
        </p:nvSpPr>
        <p:spPr>
          <a:xfrm>
            <a:off x="5286375" y="642938"/>
            <a:ext cx="2357438" cy="1200150"/>
          </a:xfrm>
          <a:prstGeom prst="rect">
            <a:avLst/>
          </a:prstGeom>
          <a:noFill/>
        </p:spPr>
        <p:txBody>
          <a:bodyPr>
            <a:spAutoFit/>
          </a:bodyPr>
          <a:lstStyle/>
          <a:p>
            <a:pPr algn="ctr" fontAlgn="auto">
              <a:spcBef>
                <a:spcPts val="0"/>
              </a:spcBef>
              <a:spcAft>
                <a:spcPts val="0"/>
              </a:spcAft>
              <a:defRPr/>
            </a:pPr>
            <a:r>
              <a:rPr lang="en-US" b="1" dirty="0">
                <a:solidFill>
                  <a:schemeClr val="bg2">
                    <a:lumMod val="10000"/>
                  </a:schemeClr>
                </a:solidFill>
                <a:latin typeface="+mn-lt"/>
              </a:rPr>
              <a:t>Jump, jump I can jump</a:t>
            </a:r>
            <a:br>
              <a:rPr lang="en-US" b="1" dirty="0">
                <a:solidFill>
                  <a:schemeClr val="bg2">
                    <a:lumMod val="10000"/>
                  </a:schemeClr>
                </a:solidFill>
                <a:latin typeface="+mn-lt"/>
              </a:rPr>
            </a:br>
            <a:r>
              <a:rPr lang="en-US" b="1" dirty="0">
                <a:solidFill>
                  <a:schemeClr val="bg2">
                    <a:lumMod val="10000"/>
                  </a:schemeClr>
                </a:solidFill>
                <a:latin typeface="+mn-lt"/>
              </a:rPr>
              <a:t>Jump, jump I can jump</a:t>
            </a:r>
            <a:br>
              <a:rPr lang="en-US" b="1" dirty="0">
                <a:solidFill>
                  <a:schemeClr val="bg2">
                    <a:lumMod val="10000"/>
                  </a:schemeClr>
                </a:solidFill>
                <a:latin typeface="+mn-lt"/>
              </a:rPr>
            </a:br>
            <a:r>
              <a:rPr lang="en-US" b="1" dirty="0">
                <a:solidFill>
                  <a:schemeClr val="bg2">
                    <a:lumMod val="10000"/>
                  </a:schemeClr>
                </a:solidFill>
                <a:latin typeface="+mn-lt"/>
              </a:rPr>
              <a:t>Jump, jump I can jump</a:t>
            </a:r>
            <a:br>
              <a:rPr lang="en-US" b="1" dirty="0">
                <a:solidFill>
                  <a:schemeClr val="bg2">
                    <a:lumMod val="10000"/>
                  </a:schemeClr>
                </a:solidFill>
                <a:latin typeface="+mn-lt"/>
              </a:rPr>
            </a:br>
            <a:r>
              <a:rPr lang="en-US" b="1" dirty="0">
                <a:solidFill>
                  <a:schemeClr val="bg2">
                    <a:lumMod val="10000"/>
                  </a:schemeClr>
                </a:solidFill>
                <a:latin typeface="+mn-lt"/>
              </a:rPr>
              <a:t>Like a frog.</a:t>
            </a:r>
            <a:endParaRPr lang="ru-RU" b="1" dirty="0">
              <a:solidFill>
                <a:schemeClr val="bg2">
                  <a:lumMod val="10000"/>
                </a:schemeClr>
              </a:solidFill>
              <a:latin typeface="+mn-lt"/>
            </a:endParaRPr>
          </a:p>
        </p:txBody>
      </p:sp>
      <p:sp>
        <p:nvSpPr>
          <p:cNvPr id="3077" name="TextBox 6"/>
          <p:cNvSpPr txBox="1">
            <a:spLocks noChangeArrowheads="1"/>
          </p:cNvSpPr>
          <p:nvPr/>
        </p:nvSpPr>
        <p:spPr bwMode="auto">
          <a:xfrm>
            <a:off x="2786063" y="1928813"/>
            <a:ext cx="3071812" cy="646112"/>
          </a:xfrm>
          <a:prstGeom prst="rect">
            <a:avLst/>
          </a:prstGeom>
          <a:noFill/>
          <a:ln w="9525">
            <a:noFill/>
            <a:miter lim="800000"/>
            <a:headEnd/>
            <a:tailEnd/>
          </a:ln>
        </p:spPr>
        <p:txBody>
          <a:bodyPr>
            <a:spAutoFit/>
          </a:bodyPr>
          <a:lstStyle/>
          <a:p>
            <a:pPr algn="ctr"/>
            <a:r>
              <a:rPr lang="en-US" b="1" i="1">
                <a:solidFill>
                  <a:srgbClr val="C00000"/>
                </a:solidFill>
                <a:latin typeface="Calibri" pitchFamily="34" charset="0"/>
              </a:rPr>
              <a:t>Mommy, Mommy watch me</a:t>
            </a:r>
            <a:r>
              <a:rPr lang="ru-RU" b="1" i="1">
                <a:solidFill>
                  <a:srgbClr val="C00000"/>
                </a:solidFill>
                <a:latin typeface="Calibri" pitchFamily="34" charset="0"/>
              </a:rPr>
              <a:t>,</a:t>
            </a:r>
            <a:r>
              <a:rPr lang="en-US" b="1" i="1">
                <a:solidFill>
                  <a:srgbClr val="C00000"/>
                </a:solidFill>
                <a:latin typeface="Calibri" pitchFamily="34" charset="0"/>
              </a:rPr>
              <a:t/>
            </a:r>
            <a:br>
              <a:rPr lang="en-US" b="1" i="1">
                <a:solidFill>
                  <a:srgbClr val="C00000"/>
                </a:solidFill>
                <a:latin typeface="Calibri" pitchFamily="34" charset="0"/>
              </a:rPr>
            </a:br>
            <a:r>
              <a:rPr lang="en-US" b="1" i="1">
                <a:solidFill>
                  <a:srgbClr val="C00000"/>
                </a:solidFill>
                <a:latin typeface="Calibri" pitchFamily="34" charset="0"/>
              </a:rPr>
              <a:t>Daddy, Daddy watch me</a:t>
            </a:r>
            <a:r>
              <a:rPr lang="ru-RU" b="1" i="1">
                <a:solidFill>
                  <a:srgbClr val="C00000"/>
                </a:solidFill>
                <a:latin typeface="Calibri" pitchFamily="34" charset="0"/>
              </a:rPr>
              <a:t>.</a:t>
            </a:r>
          </a:p>
        </p:txBody>
      </p:sp>
      <p:sp>
        <p:nvSpPr>
          <p:cNvPr id="8" name="TextBox 7"/>
          <p:cNvSpPr txBox="1"/>
          <p:nvPr/>
        </p:nvSpPr>
        <p:spPr>
          <a:xfrm>
            <a:off x="500063" y="3643313"/>
            <a:ext cx="3071812" cy="1200150"/>
          </a:xfrm>
          <a:prstGeom prst="rect">
            <a:avLst/>
          </a:prstGeom>
          <a:noFill/>
        </p:spPr>
        <p:txBody>
          <a:bodyPr>
            <a:spAutoFit/>
          </a:bodyPr>
          <a:lstStyle/>
          <a:p>
            <a:pPr algn="ctr" fontAlgn="auto">
              <a:spcBef>
                <a:spcPts val="0"/>
              </a:spcBef>
              <a:spcAft>
                <a:spcPts val="0"/>
              </a:spcAft>
              <a:defRPr/>
            </a:pPr>
            <a:r>
              <a:rPr lang="en-US" b="1" dirty="0">
                <a:solidFill>
                  <a:schemeClr val="bg2">
                    <a:lumMod val="10000"/>
                  </a:schemeClr>
                </a:solidFill>
                <a:latin typeface="+mn-lt"/>
              </a:rPr>
              <a:t>Swim, swim I can swim</a:t>
            </a:r>
            <a:br>
              <a:rPr lang="en-US" b="1" dirty="0">
                <a:solidFill>
                  <a:schemeClr val="bg2">
                    <a:lumMod val="10000"/>
                  </a:schemeClr>
                </a:solidFill>
                <a:latin typeface="+mn-lt"/>
              </a:rPr>
            </a:br>
            <a:r>
              <a:rPr lang="en-US" b="1" dirty="0">
                <a:solidFill>
                  <a:schemeClr val="bg2">
                    <a:lumMod val="10000"/>
                  </a:schemeClr>
                </a:solidFill>
                <a:latin typeface="+mn-lt"/>
              </a:rPr>
              <a:t>Swim, swim I can swim</a:t>
            </a:r>
            <a:br>
              <a:rPr lang="en-US" b="1" dirty="0">
                <a:solidFill>
                  <a:schemeClr val="bg2">
                    <a:lumMod val="10000"/>
                  </a:schemeClr>
                </a:solidFill>
                <a:latin typeface="+mn-lt"/>
              </a:rPr>
            </a:br>
            <a:r>
              <a:rPr lang="en-US" b="1" dirty="0">
                <a:solidFill>
                  <a:schemeClr val="bg2">
                    <a:lumMod val="10000"/>
                  </a:schemeClr>
                </a:solidFill>
                <a:latin typeface="+mn-lt"/>
              </a:rPr>
              <a:t>Swim, swim I can swim</a:t>
            </a:r>
            <a:br>
              <a:rPr lang="en-US" b="1" dirty="0">
                <a:solidFill>
                  <a:schemeClr val="bg2">
                    <a:lumMod val="10000"/>
                  </a:schemeClr>
                </a:solidFill>
                <a:latin typeface="+mn-lt"/>
              </a:rPr>
            </a:br>
            <a:r>
              <a:rPr lang="en-US" b="1" dirty="0">
                <a:solidFill>
                  <a:schemeClr val="bg2">
                    <a:lumMod val="10000"/>
                  </a:schemeClr>
                </a:solidFill>
                <a:latin typeface="+mn-lt"/>
              </a:rPr>
              <a:t>Like a fish</a:t>
            </a:r>
            <a:r>
              <a:rPr lang="ru-RU" b="1" dirty="0">
                <a:solidFill>
                  <a:schemeClr val="bg2">
                    <a:lumMod val="10000"/>
                  </a:schemeClr>
                </a:solidFill>
                <a:latin typeface="+mn-lt"/>
              </a:rPr>
              <a:t>.</a:t>
            </a:r>
          </a:p>
        </p:txBody>
      </p:sp>
      <p:sp>
        <p:nvSpPr>
          <p:cNvPr id="3079" name="TextBox 8"/>
          <p:cNvSpPr txBox="1">
            <a:spLocks noChangeArrowheads="1"/>
          </p:cNvSpPr>
          <p:nvPr/>
        </p:nvSpPr>
        <p:spPr bwMode="auto">
          <a:xfrm>
            <a:off x="5286375" y="3643313"/>
            <a:ext cx="2786063" cy="1200150"/>
          </a:xfrm>
          <a:prstGeom prst="rect">
            <a:avLst/>
          </a:prstGeom>
          <a:noFill/>
          <a:ln w="9525">
            <a:noFill/>
            <a:miter lim="800000"/>
            <a:headEnd/>
            <a:tailEnd/>
          </a:ln>
        </p:spPr>
        <p:txBody>
          <a:bodyPr>
            <a:spAutoFit/>
          </a:bodyPr>
          <a:lstStyle/>
          <a:p>
            <a:pPr algn="ctr"/>
            <a:r>
              <a:rPr lang="en-US" b="1">
                <a:latin typeface="Calibri" pitchFamily="34" charset="0"/>
              </a:rPr>
              <a:t>Fly, fly I can fly</a:t>
            </a:r>
            <a:br>
              <a:rPr lang="en-US" b="1">
                <a:latin typeface="Calibri" pitchFamily="34" charset="0"/>
              </a:rPr>
            </a:br>
            <a:r>
              <a:rPr lang="en-US" b="1">
                <a:latin typeface="Calibri" pitchFamily="34" charset="0"/>
              </a:rPr>
              <a:t>Fly, fly I can fly</a:t>
            </a:r>
            <a:br>
              <a:rPr lang="en-US" b="1">
                <a:latin typeface="Calibri" pitchFamily="34" charset="0"/>
              </a:rPr>
            </a:br>
            <a:r>
              <a:rPr lang="en-US" b="1">
                <a:latin typeface="Calibri" pitchFamily="34" charset="0"/>
              </a:rPr>
              <a:t>Fly, fly I can fly</a:t>
            </a:r>
            <a:br>
              <a:rPr lang="en-US" b="1">
                <a:latin typeface="Calibri" pitchFamily="34" charset="0"/>
              </a:rPr>
            </a:br>
            <a:r>
              <a:rPr lang="en-US" b="1">
                <a:latin typeface="Calibri" pitchFamily="34" charset="0"/>
              </a:rPr>
              <a:t>Like a bird</a:t>
            </a:r>
            <a:r>
              <a:rPr lang="ru-RU" b="1">
                <a:latin typeface="Calibri" pitchFamily="34" charset="0"/>
              </a:rPr>
              <a:t>.</a:t>
            </a:r>
          </a:p>
        </p:txBody>
      </p:sp>
      <p:sp>
        <p:nvSpPr>
          <p:cNvPr id="3080" name="TextBox 9"/>
          <p:cNvSpPr txBox="1">
            <a:spLocks noChangeArrowheads="1"/>
          </p:cNvSpPr>
          <p:nvPr/>
        </p:nvSpPr>
        <p:spPr bwMode="auto">
          <a:xfrm>
            <a:off x="3071813" y="5572125"/>
            <a:ext cx="3071812" cy="646113"/>
          </a:xfrm>
          <a:prstGeom prst="rect">
            <a:avLst/>
          </a:prstGeom>
          <a:noFill/>
          <a:ln w="9525">
            <a:noFill/>
            <a:miter lim="800000"/>
            <a:headEnd/>
            <a:tailEnd/>
          </a:ln>
        </p:spPr>
        <p:txBody>
          <a:bodyPr>
            <a:spAutoFit/>
          </a:bodyPr>
          <a:lstStyle/>
          <a:p>
            <a:r>
              <a:rPr lang="en-US" b="1" i="1">
                <a:solidFill>
                  <a:srgbClr val="C00000"/>
                </a:solidFill>
                <a:latin typeface="Calibri" pitchFamily="34" charset="0"/>
              </a:rPr>
              <a:t>Mommy, Mommy watch me</a:t>
            </a:r>
            <a:r>
              <a:rPr lang="ru-RU" b="1" i="1">
                <a:solidFill>
                  <a:srgbClr val="C00000"/>
                </a:solidFill>
                <a:latin typeface="Calibri" pitchFamily="34" charset="0"/>
              </a:rPr>
              <a:t>,</a:t>
            </a:r>
            <a:r>
              <a:rPr lang="en-US" b="1" i="1">
                <a:solidFill>
                  <a:srgbClr val="C00000"/>
                </a:solidFill>
                <a:latin typeface="Calibri" pitchFamily="34" charset="0"/>
              </a:rPr>
              <a:t/>
            </a:r>
            <a:br>
              <a:rPr lang="en-US" b="1" i="1">
                <a:solidFill>
                  <a:srgbClr val="C00000"/>
                </a:solidFill>
                <a:latin typeface="Calibri" pitchFamily="34" charset="0"/>
              </a:rPr>
            </a:br>
            <a:r>
              <a:rPr lang="en-US" b="1" i="1">
                <a:solidFill>
                  <a:srgbClr val="C00000"/>
                </a:solidFill>
                <a:latin typeface="Calibri" pitchFamily="34" charset="0"/>
              </a:rPr>
              <a:t>Daddy, Daddy watch me</a:t>
            </a:r>
            <a:r>
              <a:rPr lang="ru-RU" b="1" i="1">
                <a:solidFill>
                  <a:srgbClr val="C00000"/>
                </a:solidFill>
                <a:latin typeface="Calibri" pitchFamily="34" charset="0"/>
              </a:rPr>
              <a:t>.</a:t>
            </a:r>
          </a:p>
        </p:txBody>
      </p:sp>
      <p:pic>
        <p:nvPicPr>
          <p:cNvPr id="3081" name="Рисунок 13" descr="fish_moves.gif"/>
          <p:cNvPicPr>
            <a:picLocks noChangeAspect="1"/>
          </p:cNvPicPr>
          <p:nvPr/>
        </p:nvPicPr>
        <p:blipFill>
          <a:blip r:embed="rId4" cstate="print"/>
          <a:srcRect/>
          <a:stretch>
            <a:fillRect/>
          </a:stretch>
        </p:blipFill>
        <p:spPr bwMode="auto">
          <a:xfrm>
            <a:off x="785813" y="4786313"/>
            <a:ext cx="2593975" cy="923925"/>
          </a:xfrm>
          <a:prstGeom prst="rect">
            <a:avLst/>
          </a:prstGeom>
          <a:noFill/>
          <a:ln w="9525">
            <a:noFill/>
            <a:miter lim="800000"/>
            <a:headEnd/>
            <a:tailEnd/>
          </a:ln>
        </p:spPr>
      </p:pic>
      <p:pic>
        <p:nvPicPr>
          <p:cNvPr id="3082" name="Рисунок 14" descr="bird.gif"/>
          <p:cNvPicPr>
            <a:picLocks noChangeAspect="1"/>
          </p:cNvPicPr>
          <p:nvPr/>
        </p:nvPicPr>
        <p:blipFill>
          <a:blip r:embed="rId5" cstate="print"/>
          <a:srcRect/>
          <a:stretch>
            <a:fillRect/>
          </a:stretch>
        </p:blipFill>
        <p:spPr bwMode="auto">
          <a:xfrm>
            <a:off x="6429375" y="4929188"/>
            <a:ext cx="1285875" cy="1085850"/>
          </a:xfrm>
          <a:prstGeom prst="rect">
            <a:avLst/>
          </a:prstGeom>
          <a:noFill/>
          <a:ln w="9525">
            <a:noFill/>
            <a:miter lim="800000"/>
            <a:headEnd/>
            <a:tailEnd/>
          </a:ln>
        </p:spPr>
      </p:pic>
      <p:pic>
        <p:nvPicPr>
          <p:cNvPr id="16" name="Рисунок 56" descr="Посмотреть ноты"/>
          <p:cNvPicPr>
            <a:picLocks noChangeAspect="1" noChangeArrowheads="1"/>
          </p:cNvPicPr>
          <p:nvPr/>
        </p:nvPicPr>
        <p:blipFill>
          <a:blip r:embed="rId6" cstate="print"/>
          <a:srcRect/>
          <a:stretch>
            <a:fillRect/>
          </a:stretch>
        </p:blipFill>
        <p:spPr bwMode="auto">
          <a:xfrm>
            <a:off x="3857625" y="3074988"/>
            <a:ext cx="1285875" cy="1408112"/>
          </a:xfrm>
          <a:prstGeom prst="rect">
            <a:avLst/>
          </a:prstGeom>
          <a:noFill/>
          <a:ln w="9525">
            <a:noFill/>
            <a:miter lim="800000"/>
            <a:headEnd/>
            <a:tailEnd/>
          </a:ln>
        </p:spPr>
      </p:pic>
      <p:pic>
        <p:nvPicPr>
          <p:cNvPr id="3084" name="Рисунок 16" descr="sobaka135.gif"/>
          <p:cNvPicPr>
            <a:picLocks noChangeAspect="1"/>
          </p:cNvPicPr>
          <p:nvPr/>
        </p:nvPicPr>
        <p:blipFill>
          <a:blip r:embed="rId7" cstate="print"/>
          <a:srcRect/>
          <a:stretch>
            <a:fillRect/>
          </a:stretch>
        </p:blipFill>
        <p:spPr bwMode="auto">
          <a:xfrm>
            <a:off x="928688" y="1666875"/>
            <a:ext cx="1857375" cy="1857375"/>
          </a:xfrm>
          <a:prstGeom prst="rect">
            <a:avLst/>
          </a:prstGeom>
          <a:noFill/>
          <a:ln w="9525">
            <a:noFill/>
            <a:miter lim="800000"/>
            <a:headEnd/>
            <a:tailEnd/>
          </a:ln>
        </p:spPr>
      </p:pic>
      <p:pic>
        <p:nvPicPr>
          <p:cNvPr id="3085" name="Рисунок 17" descr="Frog_jumps_4.gif"/>
          <p:cNvPicPr>
            <a:picLocks noChangeAspect="1"/>
          </p:cNvPicPr>
          <p:nvPr/>
        </p:nvPicPr>
        <p:blipFill>
          <a:blip r:embed="rId8" cstate="print"/>
          <a:srcRect/>
          <a:stretch>
            <a:fillRect/>
          </a:stretch>
        </p:blipFill>
        <p:spPr bwMode="auto">
          <a:xfrm>
            <a:off x="5949950" y="1268413"/>
            <a:ext cx="1836738" cy="2232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I can wal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14348" y="0"/>
            <a:ext cx="7681926" cy="6829792"/>
          </a:xfrm>
          <a:prstGeom prst="rect">
            <a:avLst/>
          </a:prstGeom>
          <a:noFill/>
          <a:ln w="9525">
            <a:noFill/>
            <a:miter lim="800000"/>
            <a:headEnd/>
            <a:tailEnd/>
          </a:ln>
          <a:effectLst/>
        </p:spPr>
      </p:pic>
      <p:sp>
        <p:nvSpPr>
          <p:cNvPr id="3" name="TextBox 2"/>
          <p:cNvSpPr txBox="1"/>
          <p:nvPr/>
        </p:nvSpPr>
        <p:spPr>
          <a:xfrm>
            <a:off x="0" y="2357430"/>
            <a:ext cx="9224954" cy="1246495"/>
          </a:xfrm>
          <a:prstGeom prst="rect">
            <a:avLst/>
          </a:prstGeom>
          <a:noFill/>
        </p:spPr>
        <p:txBody>
          <a:bodyPr wrap="square" rtlCol="0">
            <a:spAutoFit/>
          </a:bodyPr>
          <a:lstStyle/>
          <a:p>
            <a:r>
              <a:rPr lang="en-US" sz="2500" b="1" dirty="0" smtClean="0">
                <a:latin typeface="Arial Black" pitchFamily="34" charset="0"/>
              </a:rPr>
              <a:t>1. What new subjects does the girl have this year?</a:t>
            </a:r>
          </a:p>
          <a:p>
            <a:r>
              <a:rPr lang="en-US" sz="2500" b="1" dirty="0" smtClean="0">
                <a:latin typeface="Arial Black" pitchFamily="34" charset="0"/>
              </a:rPr>
              <a:t>2. What does the girl do at Drama lesson? </a:t>
            </a:r>
          </a:p>
          <a:p>
            <a:r>
              <a:rPr lang="en-US" sz="2500" b="1" dirty="0" smtClean="0">
                <a:latin typeface="Arial Black" pitchFamily="34" charset="0"/>
              </a:rPr>
              <a:t>3. Are the girls from English or Russian school?</a:t>
            </a:r>
            <a:endParaRPr lang="ru-RU" sz="2500" b="1" dirty="0">
              <a:latin typeface="Arial Black" pitchFamily="34" charset="0"/>
            </a:endParaRPr>
          </a:p>
        </p:txBody>
      </p:sp>
      <p:sp>
        <p:nvSpPr>
          <p:cNvPr id="2" name="TextBox 1"/>
          <p:cNvSpPr txBox="1"/>
          <p:nvPr/>
        </p:nvSpPr>
        <p:spPr>
          <a:xfrm>
            <a:off x="0" y="142852"/>
            <a:ext cx="9144000" cy="954107"/>
          </a:xfrm>
          <a:prstGeom prst="rect">
            <a:avLst/>
          </a:prstGeom>
          <a:noFill/>
        </p:spPr>
        <p:txBody>
          <a:bodyPr wrap="square" rtlCol="0">
            <a:spAutoFit/>
          </a:bodyPr>
          <a:lstStyle/>
          <a:p>
            <a:r>
              <a:rPr lang="en-US" sz="2800" dirty="0" smtClean="0">
                <a:solidFill>
                  <a:srgbClr val="FF0066"/>
                </a:solidFill>
                <a:latin typeface="Arial Black" pitchFamily="34" charset="0"/>
              </a:rPr>
              <a:t>LISTEN TO THE DIALOGUE </a:t>
            </a:r>
          </a:p>
          <a:p>
            <a:pPr algn="r"/>
            <a:r>
              <a:rPr lang="en-US" sz="2000" dirty="0" smtClean="0">
                <a:solidFill>
                  <a:srgbClr val="FF0066"/>
                </a:solidFill>
                <a:latin typeface="Arial Black" pitchFamily="34" charset="0"/>
              </a:rPr>
              <a:t>  </a:t>
            </a:r>
            <a:r>
              <a:rPr lang="en-US" sz="2800" dirty="0" smtClean="0">
                <a:solidFill>
                  <a:srgbClr val="FF0066"/>
                </a:solidFill>
                <a:latin typeface="Arial Black" pitchFamily="34" charset="0"/>
              </a:rPr>
              <a:t>ANSWER THE QUESTIONS </a:t>
            </a:r>
            <a:endParaRPr lang="ru-RU" sz="2800" dirty="0">
              <a:solidFill>
                <a:srgbClr val="FF0066"/>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3042" y="2857496"/>
            <a:ext cx="5687776" cy="707886"/>
          </a:xfrm>
          <a:prstGeom prst="rect">
            <a:avLst/>
          </a:prstGeom>
          <a:noFill/>
        </p:spPr>
        <p:txBody>
          <a:bodyPr wrap="none" rtlCol="0">
            <a:spAutoFit/>
          </a:bodyPr>
          <a:lstStyle/>
          <a:p>
            <a:pPr algn="ctr"/>
            <a:r>
              <a:rPr lang="en-US" sz="4000" b="1" dirty="0" smtClean="0">
                <a:solidFill>
                  <a:srgbClr val="FF3300"/>
                </a:solidFill>
                <a:latin typeface="Arial Black" pitchFamily="34" charset="0"/>
              </a:rPr>
              <a:t>ENGLISH</a:t>
            </a:r>
            <a:r>
              <a:rPr lang="en-US" sz="4000" b="1" dirty="0" smtClean="0">
                <a:solidFill>
                  <a:srgbClr val="0000FF"/>
                </a:solidFill>
                <a:latin typeface="Arial Black" pitchFamily="34" charset="0"/>
              </a:rPr>
              <a:t> SCHOOLS</a:t>
            </a:r>
            <a:endParaRPr lang="ru-RU" sz="4000" b="1" dirty="0">
              <a:solidFill>
                <a:srgbClr val="0000FF"/>
              </a:solidFill>
              <a:latin typeface="Arial Black" pitchFamily="34" charset="0"/>
            </a:endParaRPr>
          </a:p>
        </p:txBody>
      </p:sp>
      <p:pic>
        <p:nvPicPr>
          <p:cNvPr id="4" name="Picture 4" descr="Картинка 22 из 8619">
            <a:hlinkClick r:id="rId2"/>
          </p:cNvPr>
          <p:cNvPicPr>
            <a:picLocks noChangeAspect="1" noChangeArrowheads="1"/>
          </p:cNvPicPr>
          <p:nvPr/>
        </p:nvPicPr>
        <p:blipFill>
          <a:blip r:embed="rId3" cstate="print"/>
          <a:srcRect/>
          <a:stretch>
            <a:fillRect/>
          </a:stretch>
        </p:blipFill>
        <p:spPr bwMode="auto">
          <a:xfrm rot="20917590">
            <a:off x="5207364" y="3745938"/>
            <a:ext cx="3699384" cy="2774538"/>
          </a:xfrm>
          <a:prstGeom prst="rect">
            <a:avLst/>
          </a:prstGeom>
          <a:noFill/>
          <a:ln w="38100">
            <a:solidFill>
              <a:schemeClr val="accent2"/>
            </a:solidFill>
          </a:ln>
        </p:spPr>
      </p:pic>
      <p:pic>
        <p:nvPicPr>
          <p:cNvPr id="5" name="Picture 2" descr="Картинка 100 из 12601">
            <a:hlinkClick r:id="rId4"/>
          </p:cNvPr>
          <p:cNvPicPr>
            <a:picLocks noChangeAspect="1" noChangeArrowheads="1"/>
          </p:cNvPicPr>
          <p:nvPr/>
        </p:nvPicPr>
        <p:blipFill>
          <a:blip r:embed="rId5" cstate="print"/>
          <a:srcRect/>
          <a:stretch>
            <a:fillRect/>
          </a:stretch>
        </p:blipFill>
        <p:spPr bwMode="auto">
          <a:xfrm rot="886257">
            <a:off x="5013330" y="446607"/>
            <a:ext cx="3798043" cy="2273126"/>
          </a:xfrm>
          <a:prstGeom prst="rect">
            <a:avLst/>
          </a:prstGeom>
          <a:noFill/>
          <a:ln w="38100">
            <a:solidFill>
              <a:schemeClr val="accent2"/>
            </a:solidFill>
          </a:ln>
        </p:spPr>
      </p:pic>
      <p:pic>
        <p:nvPicPr>
          <p:cNvPr id="6" name="Picture 2" descr="Картинка 17 из 41">
            <a:hlinkClick r:id="rId6"/>
          </p:cNvPr>
          <p:cNvPicPr>
            <a:picLocks noChangeAspect="1" noChangeArrowheads="1"/>
          </p:cNvPicPr>
          <p:nvPr/>
        </p:nvPicPr>
        <p:blipFill>
          <a:blip r:embed="rId7" cstate="print"/>
          <a:srcRect/>
          <a:stretch>
            <a:fillRect/>
          </a:stretch>
        </p:blipFill>
        <p:spPr bwMode="auto">
          <a:xfrm rot="20637335">
            <a:off x="80952" y="500318"/>
            <a:ext cx="3926783" cy="2173362"/>
          </a:xfrm>
          <a:prstGeom prst="rect">
            <a:avLst/>
          </a:prstGeom>
          <a:noFill/>
          <a:ln w="38100">
            <a:solidFill>
              <a:schemeClr val="accent2"/>
            </a:solidFill>
          </a:ln>
        </p:spPr>
      </p:pic>
      <p:pic>
        <p:nvPicPr>
          <p:cNvPr id="1026" name="Picture 2"/>
          <p:cNvPicPr>
            <a:picLocks noChangeAspect="1" noChangeArrowheads="1"/>
          </p:cNvPicPr>
          <p:nvPr/>
        </p:nvPicPr>
        <p:blipFill>
          <a:blip r:embed="rId8" cstate="print"/>
          <a:srcRect/>
          <a:stretch>
            <a:fillRect/>
          </a:stretch>
        </p:blipFill>
        <p:spPr bwMode="auto">
          <a:xfrm rot="760620">
            <a:off x="257879" y="3754926"/>
            <a:ext cx="4004093" cy="266939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par>
                          <p:cTn id="13" fill="hold">
                            <p:stCondLst>
                              <p:cond delay="4000"/>
                            </p:stCondLst>
                            <p:childTnLst>
                              <p:par>
                                <p:cTn id="14" presetID="2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edge">
                                      <p:cBhvr>
                                        <p:cTn id="16" dur="2000"/>
                                        <p:tgtEl>
                                          <p:spTgt spid="5"/>
                                        </p:tgtEl>
                                      </p:cBhvr>
                                    </p:animEffect>
                                  </p:childTnLst>
                                </p:cTn>
                              </p:par>
                            </p:childTnLst>
                          </p:cTn>
                        </p:par>
                        <p:par>
                          <p:cTn id="17" fill="hold">
                            <p:stCondLst>
                              <p:cond delay="6000"/>
                            </p:stCondLst>
                            <p:childTnLst>
                              <p:par>
                                <p:cTn id="18" presetID="2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edge">
                                      <p:cBhvr>
                                        <p:cTn id="20" dur="2000"/>
                                        <p:tgtEl>
                                          <p:spTgt spid="1026"/>
                                        </p:tgtEl>
                                      </p:cBhvr>
                                    </p:animEffect>
                                  </p:childTnLst>
                                </p:cTn>
                              </p:par>
                            </p:childTnLst>
                          </p:cTn>
                        </p:par>
                        <p:par>
                          <p:cTn id="21" fill="hold">
                            <p:stCondLst>
                              <p:cond delay="8000"/>
                            </p:stCondLst>
                            <p:childTnLst>
                              <p:par>
                                <p:cTn id="22" presetID="2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edge">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71612"/>
            <a:ext cx="8929718" cy="2585323"/>
          </a:xfrm>
          <a:prstGeom prst="rect">
            <a:avLst/>
          </a:prstGeom>
          <a:noFill/>
        </p:spPr>
        <p:txBody>
          <a:bodyPr wrap="square" rtlCol="0">
            <a:spAutoFit/>
          </a:bodyPr>
          <a:lstStyle/>
          <a:p>
            <a:pPr algn="ctr"/>
            <a:r>
              <a:rPr lang="en-US" b="1" dirty="0" smtClean="0">
                <a:latin typeface="Arial" pitchFamily="34" charset="0"/>
                <a:cs typeface="Arial" pitchFamily="34" charset="0"/>
              </a:rPr>
              <a:t>British boys and girls begin to go to school at the age of 5. </a:t>
            </a:r>
          </a:p>
          <a:p>
            <a:pPr algn="ctr"/>
            <a:r>
              <a:rPr lang="en-US" b="1" dirty="0" smtClean="0">
                <a:latin typeface="Arial" pitchFamily="34" charset="0"/>
                <a:cs typeface="Arial" pitchFamily="34" charset="0"/>
              </a:rPr>
              <a:t>They draw pictures, sing songs and play games. </a:t>
            </a:r>
          </a:p>
          <a:p>
            <a:pPr algn="ctr"/>
            <a:r>
              <a:rPr lang="en-US" b="1" dirty="0" smtClean="0">
                <a:latin typeface="Arial" pitchFamily="34" charset="0"/>
                <a:cs typeface="Arial" pitchFamily="34" charset="0"/>
              </a:rPr>
              <a:t>British children begin to read and write when they enter infant school. </a:t>
            </a:r>
          </a:p>
          <a:p>
            <a:pPr algn="ctr"/>
            <a:r>
              <a:rPr lang="en-US" b="1" dirty="0" smtClean="0">
                <a:latin typeface="Arial" pitchFamily="34" charset="0"/>
                <a:cs typeface="Arial" pitchFamily="34" charset="0"/>
              </a:rPr>
              <a:t>They leave infant school at the age of 7 and began to study at junior school. </a:t>
            </a:r>
          </a:p>
          <a:p>
            <a:pPr algn="ctr"/>
            <a:r>
              <a:rPr lang="en-US" b="1" dirty="0" smtClean="0">
                <a:latin typeface="Arial" pitchFamily="34" charset="0"/>
                <a:cs typeface="Arial" pitchFamily="34" charset="0"/>
              </a:rPr>
              <a:t>Pupils learn to write, to read and to do sums. </a:t>
            </a:r>
          </a:p>
          <a:p>
            <a:pPr algn="ctr"/>
            <a:r>
              <a:rPr lang="en-US" b="1" dirty="0" smtClean="0">
                <a:latin typeface="Arial" pitchFamily="34" charset="0"/>
                <a:cs typeface="Arial" pitchFamily="34" charset="0"/>
              </a:rPr>
              <a:t>Boys and girls have many interesting subjects such as: </a:t>
            </a:r>
          </a:p>
          <a:p>
            <a:pPr algn="ctr"/>
            <a:r>
              <a:rPr lang="en-US" b="1" dirty="0" smtClean="0">
                <a:latin typeface="Arial" pitchFamily="34" charset="0"/>
                <a:cs typeface="Arial" pitchFamily="34" charset="0"/>
              </a:rPr>
              <a:t>History, Geography, Art, Music, Cooking and others. </a:t>
            </a:r>
          </a:p>
          <a:p>
            <a:pPr algn="ctr"/>
            <a:r>
              <a:rPr lang="en-US" b="1" dirty="0" smtClean="0">
                <a:latin typeface="Arial" pitchFamily="34" charset="0"/>
                <a:cs typeface="Arial" pitchFamily="34" charset="0"/>
              </a:rPr>
              <a:t>Pupils study at junior school for four years. Then they take their examinations. </a:t>
            </a:r>
          </a:p>
          <a:p>
            <a:pPr algn="ctr"/>
            <a:r>
              <a:rPr lang="en-US" b="1" dirty="0" smtClean="0">
                <a:latin typeface="Arial" pitchFamily="34" charset="0"/>
                <a:cs typeface="Arial" pitchFamily="34" charset="0"/>
              </a:rPr>
              <a:t>Boys and girls have school uniforms. It is an old tradition in England.  </a:t>
            </a:r>
            <a:endParaRPr lang="ru-RU" b="1" dirty="0">
              <a:latin typeface="Arial" pitchFamily="34" charset="0"/>
              <a:cs typeface="Arial" pitchFamily="34" charset="0"/>
            </a:endParaRPr>
          </a:p>
        </p:txBody>
      </p:sp>
      <p:pic>
        <p:nvPicPr>
          <p:cNvPr id="3" name="Picture 3"/>
          <p:cNvPicPr>
            <a:picLocks noChangeAspect="1" noChangeArrowheads="1"/>
          </p:cNvPicPr>
          <p:nvPr/>
        </p:nvPicPr>
        <p:blipFill>
          <a:blip r:embed="rId2" cstate="print"/>
          <a:srcRect/>
          <a:stretch>
            <a:fillRect/>
          </a:stretch>
        </p:blipFill>
        <p:spPr bwMode="auto">
          <a:xfrm rot="20956997">
            <a:off x="390429" y="4434791"/>
            <a:ext cx="1851005" cy="2285992"/>
          </a:xfrm>
          <a:prstGeom prst="rect">
            <a:avLst/>
          </a:prstGeom>
          <a:noFill/>
          <a:ln w="38100">
            <a:solidFill>
              <a:schemeClr val="accent2"/>
            </a:solidFill>
            <a:miter lim="800000"/>
            <a:headEnd/>
            <a:tailEnd/>
          </a:ln>
          <a:effectLst/>
        </p:spPr>
      </p:pic>
      <p:pic>
        <p:nvPicPr>
          <p:cNvPr id="4" name="Picture 2"/>
          <p:cNvPicPr>
            <a:picLocks noChangeAspect="1" noChangeArrowheads="1" noCrop="1"/>
          </p:cNvPicPr>
          <p:nvPr/>
        </p:nvPicPr>
        <p:blipFill>
          <a:blip r:embed="rId3" cstate="print"/>
          <a:srcRect/>
          <a:stretch>
            <a:fillRect/>
          </a:stretch>
        </p:blipFill>
        <p:spPr bwMode="auto">
          <a:xfrm>
            <a:off x="2928926" y="214290"/>
            <a:ext cx="1514475" cy="1219200"/>
          </a:xfrm>
          <a:prstGeom prst="rect">
            <a:avLst/>
          </a:prstGeom>
          <a:noFill/>
          <a:ln w="9525">
            <a:noFill/>
            <a:miter lim="800000"/>
            <a:headEnd/>
            <a:tailEnd/>
          </a:ln>
        </p:spPr>
      </p:pic>
      <p:pic>
        <p:nvPicPr>
          <p:cNvPr id="5" name="Picture 2" descr="Картинка 15 из 1967">
            <a:hlinkClick r:id="rId4"/>
          </p:cNvPr>
          <p:cNvPicPr>
            <a:picLocks noChangeAspect="1" noChangeArrowheads="1"/>
          </p:cNvPicPr>
          <p:nvPr/>
        </p:nvPicPr>
        <p:blipFill>
          <a:blip r:embed="rId5" cstate="print"/>
          <a:srcRect/>
          <a:stretch>
            <a:fillRect/>
          </a:stretch>
        </p:blipFill>
        <p:spPr bwMode="auto">
          <a:xfrm rot="785822">
            <a:off x="6257371" y="4551824"/>
            <a:ext cx="2565339" cy="1928826"/>
          </a:xfrm>
          <a:prstGeom prst="rect">
            <a:avLst/>
          </a:prstGeom>
          <a:noFill/>
          <a:ln w="38100">
            <a:solidFill>
              <a:schemeClr val="accent2"/>
            </a:solidFill>
          </a:ln>
        </p:spPr>
      </p:pic>
      <p:pic>
        <p:nvPicPr>
          <p:cNvPr id="6" name="Picture 2" descr="Картинка 87 из 134">
            <a:hlinkClick r:id="rId6"/>
          </p:cNvPr>
          <p:cNvPicPr>
            <a:picLocks noChangeAspect="1" noChangeArrowheads="1"/>
          </p:cNvPicPr>
          <p:nvPr/>
        </p:nvPicPr>
        <p:blipFill>
          <a:blip r:embed="rId7" cstate="print"/>
          <a:srcRect/>
          <a:stretch>
            <a:fillRect/>
          </a:stretch>
        </p:blipFill>
        <p:spPr bwMode="auto">
          <a:xfrm>
            <a:off x="3500430" y="4429132"/>
            <a:ext cx="1615197" cy="2428868"/>
          </a:xfrm>
          <a:prstGeom prst="rect">
            <a:avLst/>
          </a:prstGeom>
          <a:noFill/>
          <a:ln w="38100">
            <a:solidFill>
              <a:schemeClr val="accent2"/>
            </a:solidFill>
          </a:ln>
        </p:spPr>
      </p:pic>
      <p:pic>
        <p:nvPicPr>
          <p:cNvPr id="7" name="Picture 2" descr="Картинка 6 из 2271">
            <a:hlinkClick r:id="rId8"/>
          </p:cNvPr>
          <p:cNvPicPr>
            <a:picLocks noChangeAspect="1" noChangeArrowheads="1"/>
          </p:cNvPicPr>
          <p:nvPr/>
        </p:nvPicPr>
        <p:blipFill>
          <a:blip r:embed="rId9" cstate="print"/>
          <a:srcRect/>
          <a:stretch>
            <a:fillRect/>
          </a:stretch>
        </p:blipFill>
        <p:spPr bwMode="auto">
          <a:xfrm rot="1267348">
            <a:off x="6660217" y="146357"/>
            <a:ext cx="2285984" cy="1523990"/>
          </a:xfrm>
          <a:prstGeom prst="rect">
            <a:avLst/>
          </a:prstGeom>
          <a:noFill/>
          <a:ln w="38100">
            <a:solidFill>
              <a:schemeClr val="accent2"/>
            </a:solidFill>
          </a:ln>
        </p:spPr>
      </p:pic>
      <p:pic>
        <p:nvPicPr>
          <p:cNvPr id="8" name="Picture 2" descr="Картинка 242 из 19399">
            <a:hlinkClick r:id="rId10"/>
          </p:cNvPr>
          <p:cNvPicPr>
            <a:picLocks noChangeAspect="1" noChangeArrowheads="1"/>
          </p:cNvPicPr>
          <p:nvPr/>
        </p:nvPicPr>
        <p:blipFill>
          <a:blip r:embed="rId11" cstate="print"/>
          <a:srcRect/>
          <a:stretch>
            <a:fillRect/>
          </a:stretch>
        </p:blipFill>
        <p:spPr bwMode="auto">
          <a:xfrm>
            <a:off x="5000628" y="142852"/>
            <a:ext cx="1142976" cy="1415450"/>
          </a:xfrm>
          <a:prstGeom prst="rect">
            <a:avLst/>
          </a:prstGeom>
          <a:noFill/>
          <a:ln w="38100">
            <a:solidFill>
              <a:schemeClr val="tx2"/>
            </a:solidFill>
          </a:ln>
        </p:spPr>
      </p:pic>
      <p:pic>
        <p:nvPicPr>
          <p:cNvPr id="3074" name="Picture 2"/>
          <p:cNvPicPr>
            <a:picLocks noChangeAspect="1" noChangeArrowheads="1"/>
          </p:cNvPicPr>
          <p:nvPr/>
        </p:nvPicPr>
        <p:blipFill>
          <a:blip r:embed="rId12" cstate="print"/>
          <a:srcRect/>
          <a:stretch>
            <a:fillRect/>
          </a:stretch>
        </p:blipFill>
        <p:spPr bwMode="auto">
          <a:xfrm rot="20069398">
            <a:off x="-87235" y="198017"/>
            <a:ext cx="2238375" cy="14287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4)">
                                      <p:cBhvr>
                                        <p:cTn id="7" dur="1000"/>
                                        <p:tgtEl>
                                          <p:spTgt spid="3074"/>
                                        </p:tgtEl>
                                      </p:cBhvr>
                                    </p:animEffect>
                                  </p:childTnLst>
                                </p:cTn>
                              </p:par>
                              <p:par>
                                <p:cTn id="8" presetID="21"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1000"/>
                                        <p:tgtEl>
                                          <p:spTgt spid="4"/>
                                        </p:tgtEl>
                                      </p:cBhvr>
                                    </p:animEffect>
                                  </p:childTnLst>
                                </p:cTn>
                              </p:par>
                              <p:par>
                                <p:cTn id="11" presetID="21"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4)">
                                      <p:cBhvr>
                                        <p:cTn id="13" dur="1000"/>
                                        <p:tgtEl>
                                          <p:spTgt spid="8"/>
                                        </p:tgtEl>
                                      </p:cBhvr>
                                    </p:animEffect>
                                  </p:childTnLst>
                                </p:cTn>
                              </p:par>
                              <p:par>
                                <p:cTn id="14" presetID="21"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4)">
                                      <p:cBhvr>
                                        <p:cTn id="16" dur="1000"/>
                                        <p:tgtEl>
                                          <p:spTgt spid="7"/>
                                        </p:tgtEl>
                                      </p:cBhvr>
                                    </p:animEffect>
                                  </p:childTnLst>
                                </p:cTn>
                              </p:par>
                              <p:par>
                                <p:cTn id="17" presetID="21"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4)">
                                      <p:cBhvr>
                                        <p:cTn id="19" dur="1000"/>
                                        <p:tgtEl>
                                          <p:spTgt spid="3"/>
                                        </p:tgtEl>
                                      </p:cBhvr>
                                    </p:animEffect>
                                  </p:childTnLst>
                                </p:cTn>
                              </p:par>
                              <p:par>
                                <p:cTn id="20" presetID="21"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4)">
                                      <p:cBhvr>
                                        <p:cTn id="22" dur="1000"/>
                                        <p:tgtEl>
                                          <p:spTgt spid="6"/>
                                        </p:tgtEl>
                                      </p:cBhvr>
                                    </p:animEffect>
                                  </p:childTnLst>
                                </p:cTn>
                              </p:par>
                              <p:par>
                                <p:cTn id="23" presetID="21"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4)">
                                      <p:cBhvr>
                                        <p:cTn id="25" dur="1000"/>
                                        <p:tgtEl>
                                          <p:spTgt spid="5"/>
                                        </p:tgtEl>
                                      </p:cBhvr>
                                    </p:animEffect>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 calcmode="lin" valueType="num">
                                      <p:cBhvr additive="base">
                                        <p:cTn id="3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2" presetClass="entr" presetSubtype="4" fill="hold" nodeType="after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 calcmode="lin" valueType="num">
                                      <p:cBhvr additive="base">
                                        <p:cTn id="3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2" presetClass="entr" presetSubtype="4" fill="hold" nodeType="after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 calcmode="lin" valueType="num">
                                      <p:cBhvr additive="base">
                                        <p:cTn id="4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5" dur="1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46" fill="hold">
                            <p:stCondLst>
                              <p:cond delay="5000"/>
                            </p:stCondLst>
                            <p:childTnLst>
                              <p:par>
                                <p:cTn id="47" presetID="2" presetClass="entr" presetSubtype="4" fill="hold" nodeType="after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 calcmode="lin" valueType="num">
                                      <p:cBhvr additive="base">
                                        <p:cTn id="4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51" fill="hold">
                            <p:stCondLst>
                              <p:cond delay="6000"/>
                            </p:stCondLst>
                            <p:childTnLst>
                              <p:par>
                                <p:cTn id="52" presetID="2" presetClass="entr" presetSubtype="4" fill="hold" nodeType="afterEffect">
                                  <p:stCondLst>
                                    <p:cond delay="0"/>
                                  </p:stCondLst>
                                  <p:childTnLst>
                                    <p:set>
                                      <p:cBhvr>
                                        <p:cTn id="53" dur="1" fill="hold">
                                          <p:stCondLst>
                                            <p:cond delay="0"/>
                                          </p:stCondLst>
                                        </p:cTn>
                                        <p:tgtEl>
                                          <p:spTgt spid="2">
                                            <p:txEl>
                                              <p:pRg st="5" end="5"/>
                                            </p:txEl>
                                          </p:spTgt>
                                        </p:tgtEl>
                                        <p:attrNameLst>
                                          <p:attrName>style.visibility</p:attrName>
                                        </p:attrNameLst>
                                      </p:cBhvr>
                                      <p:to>
                                        <p:strVal val="visible"/>
                                      </p:to>
                                    </p:set>
                                    <p:anim calcmode="lin" valueType="num">
                                      <p:cBhvr additive="base">
                                        <p:cTn id="5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55" dur="10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56" fill="hold">
                            <p:stCondLst>
                              <p:cond delay="7000"/>
                            </p:stCondLst>
                            <p:childTnLst>
                              <p:par>
                                <p:cTn id="57" presetID="2" presetClass="entr" presetSubtype="4" fill="hold" nodeType="afterEffect">
                                  <p:stCondLst>
                                    <p:cond delay="0"/>
                                  </p:stCondLst>
                                  <p:childTnLst>
                                    <p:set>
                                      <p:cBhvr>
                                        <p:cTn id="58" dur="1" fill="hold">
                                          <p:stCondLst>
                                            <p:cond delay="0"/>
                                          </p:stCondLst>
                                        </p:cTn>
                                        <p:tgtEl>
                                          <p:spTgt spid="2">
                                            <p:txEl>
                                              <p:pRg st="6" end="6"/>
                                            </p:txEl>
                                          </p:spTgt>
                                        </p:tgtEl>
                                        <p:attrNameLst>
                                          <p:attrName>style.visibility</p:attrName>
                                        </p:attrNameLst>
                                      </p:cBhvr>
                                      <p:to>
                                        <p:strVal val="visible"/>
                                      </p:to>
                                    </p:set>
                                    <p:anim calcmode="lin" valueType="num">
                                      <p:cBhvr additive="base">
                                        <p:cTn id="5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60" dur="10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61" fill="hold">
                            <p:stCondLst>
                              <p:cond delay="8000"/>
                            </p:stCondLst>
                            <p:childTnLst>
                              <p:par>
                                <p:cTn id="62" presetID="2" presetClass="entr" presetSubtype="4" fill="hold" nodeType="afterEffect">
                                  <p:stCondLst>
                                    <p:cond delay="0"/>
                                  </p:stCondLst>
                                  <p:childTnLst>
                                    <p:set>
                                      <p:cBhvr>
                                        <p:cTn id="63" dur="1" fill="hold">
                                          <p:stCondLst>
                                            <p:cond delay="0"/>
                                          </p:stCondLst>
                                        </p:cTn>
                                        <p:tgtEl>
                                          <p:spTgt spid="2">
                                            <p:txEl>
                                              <p:pRg st="7" end="7"/>
                                            </p:txEl>
                                          </p:spTgt>
                                        </p:tgtEl>
                                        <p:attrNameLst>
                                          <p:attrName>style.visibility</p:attrName>
                                        </p:attrNameLst>
                                      </p:cBhvr>
                                      <p:to>
                                        <p:strVal val="visible"/>
                                      </p:to>
                                    </p:set>
                                    <p:anim calcmode="lin" valueType="num">
                                      <p:cBhvr additive="base">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65" dur="10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par>
                          <p:cTn id="66" fill="hold">
                            <p:stCondLst>
                              <p:cond delay="9000"/>
                            </p:stCondLst>
                            <p:childTnLst>
                              <p:par>
                                <p:cTn id="67" presetID="2" presetClass="entr" presetSubtype="4" fill="hold" nodeType="afterEffect">
                                  <p:stCondLst>
                                    <p:cond delay="0"/>
                                  </p:stCondLst>
                                  <p:childTnLst>
                                    <p:set>
                                      <p:cBhvr>
                                        <p:cTn id="68" dur="1" fill="hold">
                                          <p:stCondLst>
                                            <p:cond delay="0"/>
                                          </p:stCondLst>
                                        </p:cTn>
                                        <p:tgtEl>
                                          <p:spTgt spid="2">
                                            <p:txEl>
                                              <p:pRg st="8" end="8"/>
                                            </p:txEl>
                                          </p:spTgt>
                                        </p:tgtEl>
                                        <p:attrNameLst>
                                          <p:attrName>style.visibility</p:attrName>
                                        </p:attrNameLst>
                                      </p:cBhvr>
                                      <p:to>
                                        <p:strVal val="visible"/>
                                      </p:to>
                                    </p:set>
                                    <p:anim calcmode="lin" valueType="num">
                                      <p:cBhvr additive="base">
                                        <p:cTn id="6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70" dur="10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500166" y="642918"/>
            <a:ext cx="6215082" cy="6215082"/>
          </a:xfrm>
          <a:prstGeom prst="rect">
            <a:avLst/>
          </a:prstGeom>
          <a:noFill/>
          <a:ln w="9525">
            <a:noFill/>
            <a:miter lim="800000"/>
            <a:headEnd/>
            <a:tailEnd/>
          </a:ln>
          <a:effectLst/>
        </p:spPr>
      </p:pic>
      <p:sp>
        <p:nvSpPr>
          <p:cNvPr id="2" name="TextBox 1"/>
          <p:cNvSpPr txBox="1"/>
          <p:nvPr/>
        </p:nvSpPr>
        <p:spPr>
          <a:xfrm>
            <a:off x="214282" y="0"/>
            <a:ext cx="8429684" cy="646331"/>
          </a:xfrm>
          <a:prstGeom prst="rect">
            <a:avLst/>
          </a:prstGeom>
          <a:noFill/>
        </p:spPr>
        <p:txBody>
          <a:bodyPr wrap="square" rtlCol="0">
            <a:spAutoFit/>
          </a:bodyPr>
          <a:lstStyle/>
          <a:p>
            <a:pPr algn="ctr"/>
            <a:r>
              <a:rPr lang="en-US" sz="3600" dirty="0" smtClean="0">
                <a:solidFill>
                  <a:srgbClr val="FF0000"/>
                </a:solidFill>
                <a:latin typeface="Arial Black" pitchFamily="34" charset="0"/>
              </a:rPr>
              <a:t>CHECK YOURSELF</a:t>
            </a:r>
            <a:endParaRPr lang="ru-RU" sz="3600" dirty="0">
              <a:solidFill>
                <a:srgbClr val="FF0000"/>
              </a:solidFill>
              <a:latin typeface="Arial Black" pitchFamily="34" charset="0"/>
            </a:endParaRPr>
          </a:p>
        </p:txBody>
      </p:sp>
      <p:pic>
        <p:nvPicPr>
          <p:cNvPr id="4099" name="Picture 3"/>
          <p:cNvPicPr>
            <a:picLocks noChangeAspect="1" noChangeArrowheads="1"/>
          </p:cNvPicPr>
          <p:nvPr/>
        </p:nvPicPr>
        <p:blipFill>
          <a:blip r:embed="rId3" cstate="print"/>
          <a:srcRect/>
          <a:stretch>
            <a:fillRect/>
          </a:stretch>
        </p:blipFill>
        <p:spPr bwMode="auto">
          <a:xfrm>
            <a:off x="6858016" y="714356"/>
            <a:ext cx="2000232" cy="1915406"/>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214282" y="5000636"/>
            <a:ext cx="1728776" cy="1728776"/>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cstate="print"/>
          <a:srcRect/>
          <a:stretch>
            <a:fillRect/>
          </a:stretch>
        </p:blipFill>
        <p:spPr bwMode="auto">
          <a:xfrm>
            <a:off x="7245070" y="4643504"/>
            <a:ext cx="1898930" cy="2214496"/>
          </a:xfrm>
          <a:prstGeom prst="rect">
            <a:avLst/>
          </a:prstGeom>
          <a:noFill/>
          <a:ln w="9525">
            <a:noFill/>
            <a:miter lim="800000"/>
            <a:headEnd/>
            <a:tailEnd/>
          </a:ln>
          <a:effectLst/>
        </p:spPr>
      </p:pic>
      <p:pic>
        <p:nvPicPr>
          <p:cNvPr id="8" name="Рисунок 7"/>
          <p:cNvPicPr/>
          <p:nvPr/>
        </p:nvPicPr>
        <p:blipFill>
          <a:blip r:embed="rId6" cstate="print"/>
          <a:srcRect l="5131" r="4529" b="7217"/>
          <a:stretch>
            <a:fillRect/>
          </a:stretch>
        </p:blipFill>
        <p:spPr bwMode="auto">
          <a:xfrm>
            <a:off x="357158" y="642918"/>
            <a:ext cx="1400175" cy="18040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extBox 1"/>
          <p:cNvSpPr txBox="1"/>
          <p:nvPr/>
        </p:nvSpPr>
        <p:spPr>
          <a:xfrm>
            <a:off x="357158" y="0"/>
            <a:ext cx="8286808" cy="1200329"/>
          </a:xfrm>
          <a:prstGeom prst="rect">
            <a:avLst/>
          </a:prstGeom>
          <a:noFill/>
        </p:spPr>
        <p:txBody>
          <a:bodyPr wrap="square" rtlCol="0">
            <a:spAutoFit/>
          </a:bodyPr>
          <a:lstStyle/>
          <a:p>
            <a:pPr algn="ctr"/>
            <a:r>
              <a:rPr lang="en-US" sz="7200" b="1" dirty="0" smtClean="0">
                <a:solidFill>
                  <a:srgbClr val="FF3300"/>
                </a:solidFill>
                <a:latin typeface="Algerian" pitchFamily="82" charset="0"/>
              </a:rPr>
              <a:t>PROJECT  TIME</a:t>
            </a:r>
            <a:endParaRPr lang="ru-RU" sz="7200" b="1" dirty="0">
              <a:solidFill>
                <a:srgbClr val="FF33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Grp="1" noChangeAspect="1" noChangeArrowheads="1"/>
          </p:cNvPicPr>
          <p:nvPr>
            <p:ph type="body" idx="1"/>
          </p:nvPr>
        </p:nvPicPr>
        <p:blipFill>
          <a:blip r:embed="rId2" cstate="print"/>
          <a:srcRect/>
          <a:stretch>
            <a:fillRect/>
          </a:stretch>
        </p:blipFill>
        <p:spPr>
          <a:xfrm>
            <a:off x="6786578" y="0"/>
            <a:ext cx="2357422" cy="1575448"/>
          </a:xfrm>
          <a:noFill/>
          <a:ln/>
        </p:spPr>
      </p:pic>
      <p:pic>
        <p:nvPicPr>
          <p:cNvPr id="68614" name="Picture 6"/>
          <p:cNvPicPr>
            <a:picLocks noChangeAspect="1" noChangeArrowheads="1"/>
          </p:cNvPicPr>
          <p:nvPr/>
        </p:nvPicPr>
        <p:blipFill>
          <a:blip r:embed="rId3" cstate="print"/>
          <a:srcRect/>
          <a:stretch>
            <a:fillRect/>
          </a:stretch>
        </p:blipFill>
        <p:spPr bwMode="auto">
          <a:xfrm>
            <a:off x="7588250" y="1643050"/>
            <a:ext cx="1555750" cy="2565400"/>
          </a:xfrm>
          <a:prstGeom prst="rect">
            <a:avLst/>
          </a:prstGeom>
          <a:noFill/>
          <a:ln w="9525">
            <a:noFill/>
            <a:miter lim="800000"/>
            <a:headEnd/>
            <a:tailEnd/>
          </a:ln>
          <a:effectLst/>
        </p:spPr>
      </p:pic>
      <p:pic>
        <p:nvPicPr>
          <p:cNvPr id="68615" name="Picture 7"/>
          <p:cNvPicPr>
            <a:picLocks noChangeAspect="1" noChangeArrowheads="1"/>
          </p:cNvPicPr>
          <p:nvPr/>
        </p:nvPicPr>
        <p:blipFill>
          <a:blip r:embed="rId4" cstate="print"/>
          <a:srcRect/>
          <a:stretch>
            <a:fillRect/>
          </a:stretch>
        </p:blipFill>
        <p:spPr bwMode="auto">
          <a:xfrm>
            <a:off x="0" y="0"/>
            <a:ext cx="1785918" cy="1934322"/>
          </a:xfrm>
          <a:prstGeom prst="rect">
            <a:avLst/>
          </a:prstGeom>
          <a:noFill/>
          <a:ln w="9525">
            <a:noFill/>
            <a:miter lim="800000"/>
            <a:headEnd/>
            <a:tailEnd/>
          </a:ln>
          <a:effectLst/>
        </p:spPr>
      </p:pic>
      <p:pic>
        <p:nvPicPr>
          <p:cNvPr id="68616" name="Picture 8"/>
          <p:cNvPicPr>
            <a:picLocks noChangeAspect="1" noChangeArrowheads="1"/>
          </p:cNvPicPr>
          <p:nvPr/>
        </p:nvPicPr>
        <p:blipFill>
          <a:blip r:embed="rId5" cstate="print"/>
          <a:srcRect/>
          <a:stretch>
            <a:fillRect/>
          </a:stretch>
        </p:blipFill>
        <p:spPr bwMode="auto">
          <a:xfrm>
            <a:off x="7470775" y="4360863"/>
            <a:ext cx="1673225" cy="2497137"/>
          </a:xfrm>
          <a:prstGeom prst="rect">
            <a:avLst/>
          </a:prstGeom>
          <a:noFill/>
          <a:ln w="9525">
            <a:noFill/>
            <a:miter lim="800000"/>
            <a:headEnd/>
            <a:tailEnd/>
          </a:ln>
          <a:effectLst/>
        </p:spPr>
      </p:pic>
      <p:pic>
        <p:nvPicPr>
          <p:cNvPr id="8194" name="Picture 2"/>
          <p:cNvPicPr>
            <a:picLocks noChangeAspect="1" noChangeArrowheads="1"/>
          </p:cNvPicPr>
          <p:nvPr/>
        </p:nvPicPr>
        <p:blipFill>
          <a:blip r:embed="rId6" cstate="print"/>
          <a:srcRect/>
          <a:stretch>
            <a:fillRect/>
          </a:stretch>
        </p:blipFill>
        <p:spPr bwMode="auto">
          <a:xfrm>
            <a:off x="3857620" y="5500702"/>
            <a:ext cx="1618408" cy="1219201"/>
          </a:xfrm>
          <a:prstGeom prst="rect">
            <a:avLst/>
          </a:prstGeom>
          <a:noFill/>
          <a:ln w="9525">
            <a:noFill/>
            <a:miter lim="800000"/>
            <a:headEnd/>
            <a:tailEnd/>
          </a:ln>
          <a:effectLst/>
        </p:spPr>
      </p:pic>
      <p:pic>
        <p:nvPicPr>
          <p:cNvPr id="8195" name="Picture 3"/>
          <p:cNvPicPr>
            <a:picLocks noChangeAspect="1" noChangeArrowheads="1"/>
          </p:cNvPicPr>
          <p:nvPr/>
        </p:nvPicPr>
        <p:blipFill>
          <a:blip r:embed="rId7" cstate="print"/>
          <a:srcRect/>
          <a:stretch>
            <a:fillRect/>
          </a:stretch>
        </p:blipFill>
        <p:spPr bwMode="auto">
          <a:xfrm>
            <a:off x="0" y="5072074"/>
            <a:ext cx="2405632" cy="17859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8" cstate="print"/>
          <a:srcRect/>
          <a:stretch>
            <a:fillRect/>
          </a:stretch>
        </p:blipFill>
        <p:spPr bwMode="auto">
          <a:xfrm>
            <a:off x="0" y="3000372"/>
            <a:ext cx="2005005" cy="1219383"/>
          </a:xfrm>
          <a:prstGeom prst="rect">
            <a:avLst/>
          </a:prstGeom>
          <a:noFill/>
          <a:ln w="9525">
            <a:noFill/>
            <a:miter lim="800000"/>
            <a:headEnd/>
            <a:tailEnd/>
          </a:ln>
          <a:effectLst/>
        </p:spPr>
      </p:pic>
      <p:sp>
        <p:nvSpPr>
          <p:cNvPr id="68613" name="AutoShape 5"/>
          <p:cNvSpPr>
            <a:spLocks noChangeArrowheads="1"/>
          </p:cNvSpPr>
          <p:nvPr/>
        </p:nvSpPr>
        <p:spPr bwMode="auto">
          <a:xfrm>
            <a:off x="1357290" y="357166"/>
            <a:ext cx="6307161" cy="5022867"/>
          </a:xfrm>
          <a:prstGeom prst="star16">
            <a:avLst>
              <a:gd name="adj" fmla="val 29435"/>
            </a:avLst>
          </a:prstGeom>
          <a:solidFill>
            <a:srgbClr val="FF99CC"/>
          </a:solidFill>
          <a:ln w="9525">
            <a:solidFill>
              <a:schemeClr val="tx1"/>
            </a:solidFill>
            <a:miter lim="800000"/>
            <a:headEnd/>
            <a:tailEnd/>
          </a:ln>
          <a:effectLst/>
        </p:spPr>
        <p:txBody>
          <a:bodyPr wrap="none" anchor="ctr"/>
          <a:lstStyle/>
          <a:p>
            <a:pPr algn="ctr"/>
            <a:endParaRPr lang="en-US" sz="2800" b="1" dirty="0" smtClean="0">
              <a:solidFill>
                <a:srgbClr val="990000"/>
              </a:solidFill>
              <a:latin typeface="Algerian" pitchFamily="82" charset="0"/>
            </a:endParaRPr>
          </a:p>
          <a:p>
            <a:pPr algn="ctr"/>
            <a:r>
              <a:rPr lang="en-US" sz="2800" b="1" dirty="0" smtClean="0">
                <a:solidFill>
                  <a:srgbClr val="990000"/>
                </a:solidFill>
                <a:latin typeface="Algerian" pitchFamily="82" charset="0"/>
              </a:rPr>
              <a:t>Thank you </a:t>
            </a:r>
            <a:r>
              <a:rPr lang="en-US" sz="2800" b="1" dirty="0">
                <a:solidFill>
                  <a:srgbClr val="990000"/>
                </a:solidFill>
                <a:latin typeface="Algerian" pitchFamily="82" charset="0"/>
              </a:rPr>
              <a:t/>
            </a:r>
            <a:br>
              <a:rPr lang="en-US" sz="2800" b="1" dirty="0">
                <a:solidFill>
                  <a:srgbClr val="990000"/>
                </a:solidFill>
                <a:latin typeface="Algerian" pitchFamily="82" charset="0"/>
              </a:rPr>
            </a:br>
            <a:r>
              <a:rPr lang="en-US" sz="2800" b="1" dirty="0">
                <a:solidFill>
                  <a:srgbClr val="990000"/>
                </a:solidFill>
                <a:latin typeface="Algerian" pitchFamily="82" charset="0"/>
              </a:rPr>
              <a:t>for your </a:t>
            </a:r>
            <a:r>
              <a:rPr lang="en-US" sz="2800" b="1" dirty="0" smtClean="0">
                <a:solidFill>
                  <a:srgbClr val="990000"/>
                </a:solidFill>
                <a:latin typeface="Algerian" pitchFamily="82" charset="0"/>
              </a:rPr>
              <a:t>active work</a:t>
            </a:r>
            <a:r>
              <a:rPr lang="en-US" sz="2800" b="1" dirty="0">
                <a:solidFill>
                  <a:srgbClr val="990000"/>
                </a:solidFill>
                <a:latin typeface="Algerian" pitchFamily="82" charset="0"/>
              </a:rPr>
              <a:t>!!!</a:t>
            </a:r>
            <a:br>
              <a:rPr lang="en-US" sz="2800" b="1" dirty="0">
                <a:solidFill>
                  <a:srgbClr val="990000"/>
                </a:solidFill>
                <a:latin typeface="Algerian" pitchFamily="82" charset="0"/>
              </a:rPr>
            </a:br>
            <a:r>
              <a:rPr lang="en-US" sz="2800" b="1" dirty="0">
                <a:solidFill>
                  <a:srgbClr val="990000"/>
                </a:solidFill>
                <a:latin typeface="Algerian" pitchFamily="82" charset="0"/>
              </a:rPr>
              <a:t/>
            </a:r>
            <a:br>
              <a:rPr lang="en-US" sz="2800" b="1" dirty="0">
                <a:solidFill>
                  <a:srgbClr val="990000"/>
                </a:solidFill>
                <a:latin typeface="Algerian" pitchFamily="82" charset="0"/>
              </a:rPr>
            </a:br>
            <a:r>
              <a:rPr lang="en-US" sz="2800" b="1" dirty="0" smtClean="0">
                <a:solidFill>
                  <a:srgbClr val="990000"/>
                </a:solidFill>
                <a:latin typeface="Algerian" pitchFamily="82" charset="0"/>
              </a:rPr>
              <a:t>Good   </a:t>
            </a:r>
            <a:r>
              <a:rPr lang="en-US" sz="2800" b="1" dirty="0">
                <a:solidFill>
                  <a:srgbClr val="990000"/>
                </a:solidFill>
                <a:latin typeface="Algerian" pitchFamily="82" charset="0"/>
              </a:rPr>
              <a:t>bye!!!</a:t>
            </a:r>
            <a:endParaRPr lang="ru-RU" sz="2800" b="1" dirty="0">
              <a:solidFill>
                <a:srgbClr val="990000"/>
              </a:solidFill>
              <a:latin typeface="Algerian" pitchFamily="82"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57222" y="0"/>
            <a:ext cx="9693286" cy="6858000"/>
          </a:xfrm>
          <a:prstGeom prst="rect">
            <a:avLst/>
          </a:prstGeom>
          <a:noFill/>
          <a:ln w="9525">
            <a:noFill/>
            <a:miter lim="800000"/>
            <a:headEnd/>
            <a:tailEnd/>
          </a:ln>
          <a:effectLst/>
        </p:spPr>
      </p:pic>
      <p:sp>
        <p:nvSpPr>
          <p:cNvPr id="5" name="TextBox 4"/>
          <p:cNvSpPr txBox="1"/>
          <p:nvPr/>
        </p:nvSpPr>
        <p:spPr>
          <a:xfrm>
            <a:off x="1285852" y="1357299"/>
            <a:ext cx="1714512" cy="3139321"/>
          </a:xfrm>
          <a:prstGeom prst="rect">
            <a:avLst/>
          </a:prstGeom>
          <a:noFill/>
        </p:spPr>
        <p:txBody>
          <a:bodyPr wrap="square" rtlCol="0">
            <a:spAutoFit/>
          </a:bodyPr>
          <a:lstStyle/>
          <a:p>
            <a:pPr algn="ctr"/>
            <a:r>
              <a:rPr lang="en-US" sz="2000" b="1" dirty="0" smtClean="0">
                <a:effectLst>
                  <a:outerShdw blurRad="38100" dist="38100" dir="2700000" algn="tl">
                    <a:srgbClr val="C0C0C0"/>
                  </a:outerShdw>
                </a:effectLst>
                <a:latin typeface="Arial Black" pitchFamily="34" charset="0"/>
              </a:rPr>
              <a:t>[</a:t>
            </a:r>
            <a:r>
              <a:rPr lang="en-US" sz="2000" b="1" dirty="0" smtClean="0">
                <a:solidFill>
                  <a:srgbClr val="FF0000"/>
                </a:solidFill>
                <a:effectLst>
                  <a:outerShdw blurRad="38100" dist="38100" dir="2700000" algn="tl">
                    <a:srgbClr val="C0C0C0"/>
                  </a:outerShdw>
                </a:effectLst>
                <a:latin typeface="Arial Black" pitchFamily="34" charset="0"/>
              </a:rPr>
              <a:t> ju: </a:t>
            </a:r>
            <a:r>
              <a:rPr lang="en-US" sz="2000" b="1" dirty="0" smtClean="0">
                <a:effectLst>
                  <a:outerShdw blurRad="38100" dist="38100" dir="2700000" algn="tl">
                    <a:srgbClr val="C0C0C0"/>
                  </a:outerShdw>
                </a:effectLst>
                <a:latin typeface="Arial Black" pitchFamily="34" charset="0"/>
              </a:rPr>
              <a:t>]</a:t>
            </a:r>
          </a:p>
          <a:p>
            <a:pPr algn="ctr"/>
            <a:r>
              <a:rPr lang="en-US" sz="1600" b="1" dirty="0" smtClean="0">
                <a:effectLst>
                  <a:outerShdw blurRad="38100" dist="38100" dir="2700000" algn="tl">
                    <a:srgbClr val="C0C0C0"/>
                  </a:outerShdw>
                </a:effectLst>
                <a:latin typeface="Arial Black" pitchFamily="34" charset="0"/>
              </a:rPr>
              <a:t>Tuesday</a:t>
            </a:r>
          </a:p>
          <a:p>
            <a:pPr algn="ctr"/>
            <a:r>
              <a:rPr lang="en-US" sz="1600" b="1" dirty="0" smtClean="0">
                <a:effectLst>
                  <a:outerShdw blurRad="38100" dist="38100" dir="2700000" algn="tl">
                    <a:srgbClr val="C0C0C0"/>
                  </a:outerShdw>
                </a:effectLst>
                <a:latin typeface="Arial Black" pitchFamily="34" charset="0"/>
              </a:rPr>
              <a:t>Uniform</a:t>
            </a:r>
          </a:p>
          <a:p>
            <a:pPr algn="ctr"/>
            <a:r>
              <a:rPr lang="en-US" sz="1600" b="1" dirty="0" smtClean="0">
                <a:effectLst>
                  <a:outerShdw blurRad="38100" dist="38100" dir="2700000" algn="tl">
                    <a:srgbClr val="C0C0C0"/>
                  </a:outerShdw>
                </a:effectLst>
                <a:latin typeface="Arial Black" pitchFamily="34" charset="0"/>
              </a:rPr>
              <a:t>Education</a:t>
            </a:r>
          </a:p>
          <a:p>
            <a:pPr algn="ctr"/>
            <a:r>
              <a:rPr lang="en-US" sz="1600" b="1" dirty="0" smtClean="0">
                <a:effectLst>
                  <a:outerShdw blurRad="38100" dist="38100" dir="2700000" algn="tl">
                    <a:srgbClr val="C0C0C0"/>
                  </a:outerShdw>
                </a:effectLst>
                <a:latin typeface="Arial Black" pitchFamily="34" charset="0"/>
              </a:rPr>
              <a:t>Museum</a:t>
            </a:r>
          </a:p>
          <a:p>
            <a:pPr algn="ctr"/>
            <a:r>
              <a:rPr lang="en-US" sz="1600" b="1" dirty="0" smtClean="0">
                <a:effectLst>
                  <a:outerShdw blurRad="38100" dist="38100" dir="2700000" algn="tl">
                    <a:srgbClr val="C0C0C0"/>
                  </a:outerShdw>
                </a:effectLst>
                <a:latin typeface="Arial Black" pitchFamily="34" charset="0"/>
              </a:rPr>
              <a:t>Music</a:t>
            </a:r>
          </a:p>
          <a:p>
            <a:pPr algn="ctr"/>
            <a:endParaRPr lang="en-US" sz="1600" b="1" dirty="0" smtClean="0">
              <a:effectLst>
                <a:outerShdw blurRad="38100" dist="38100" dir="2700000" algn="tl">
                  <a:srgbClr val="C0C0C0"/>
                </a:outerShdw>
              </a:effectLst>
              <a:latin typeface="Arial Black" pitchFamily="34" charset="0"/>
            </a:endParaRPr>
          </a:p>
          <a:p>
            <a:pPr algn="ctr"/>
            <a:endParaRPr lang="en-US" sz="1600" b="1" dirty="0" smtClean="0">
              <a:effectLst>
                <a:outerShdw blurRad="38100" dist="38100" dir="2700000" algn="tl">
                  <a:srgbClr val="C0C0C0"/>
                </a:outerShdw>
              </a:effectLst>
              <a:latin typeface="Arial Black" pitchFamily="34" charset="0"/>
            </a:endParaRPr>
          </a:p>
          <a:p>
            <a:pPr algn="ctr"/>
            <a:endParaRPr lang="en-US" sz="1600" b="1" dirty="0" smtClean="0">
              <a:effectLst>
                <a:outerShdw blurRad="38100" dist="38100" dir="2700000" algn="tl">
                  <a:srgbClr val="C0C0C0"/>
                </a:outerShdw>
              </a:effectLst>
              <a:latin typeface="Arial Black" pitchFamily="34" charset="0"/>
            </a:endParaRPr>
          </a:p>
          <a:p>
            <a:pPr algn="ctr"/>
            <a:endParaRPr lang="en-US" sz="1600" b="1" dirty="0" smtClean="0">
              <a:effectLst>
                <a:outerShdw blurRad="38100" dist="38100" dir="2700000" algn="tl">
                  <a:srgbClr val="C0C0C0"/>
                </a:outerShdw>
              </a:effectLst>
              <a:latin typeface="Arial Black" pitchFamily="34" charset="0"/>
            </a:endParaRPr>
          </a:p>
          <a:p>
            <a:endParaRPr lang="en-US" sz="1600" b="1" dirty="0" smtClean="0">
              <a:effectLst>
                <a:outerShdw blurRad="38100" dist="38100" dir="2700000" algn="tl">
                  <a:srgbClr val="C0C0C0"/>
                </a:outerShdw>
              </a:effectLst>
              <a:latin typeface="Arial Black" pitchFamily="34" charset="0"/>
            </a:endParaRPr>
          </a:p>
          <a:p>
            <a:endParaRPr lang="ru-RU" b="1" dirty="0">
              <a:latin typeface="Arial Black" pitchFamily="34" charset="0"/>
            </a:endParaRPr>
          </a:p>
        </p:txBody>
      </p:sp>
      <p:sp>
        <p:nvSpPr>
          <p:cNvPr id="6" name="TextBox 5"/>
          <p:cNvSpPr txBox="1"/>
          <p:nvPr/>
        </p:nvSpPr>
        <p:spPr>
          <a:xfrm>
            <a:off x="3857620" y="1357298"/>
            <a:ext cx="1785950" cy="2893100"/>
          </a:xfrm>
          <a:prstGeom prst="rect">
            <a:avLst/>
          </a:prstGeom>
          <a:noFill/>
        </p:spPr>
        <p:txBody>
          <a:bodyPr wrap="square" rtlCol="0">
            <a:spAutoFit/>
          </a:bodyPr>
          <a:lstStyle/>
          <a:p>
            <a:pPr algn="ctr"/>
            <a:r>
              <a:rPr lang="en-US" sz="2000" b="1" dirty="0" smtClean="0">
                <a:effectLst>
                  <a:outerShdw blurRad="38100" dist="38100" dir="2700000" algn="tl">
                    <a:srgbClr val="C0C0C0"/>
                  </a:outerShdw>
                </a:effectLst>
                <a:latin typeface="Arial Black" pitchFamily="34" charset="0"/>
              </a:rPr>
              <a:t>[</a:t>
            </a:r>
            <a:r>
              <a:rPr lang="en-US" sz="2000" b="1" dirty="0" smtClean="0">
                <a:solidFill>
                  <a:srgbClr val="FF0000"/>
                </a:solidFill>
                <a:effectLst>
                  <a:outerShdw blurRad="38100" dist="38100" dir="2700000" algn="tl">
                    <a:srgbClr val="C0C0C0"/>
                  </a:outerShdw>
                </a:effectLst>
                <a:latin typeface="Arial Black" pitchFamily="34" charset="0"/>
              </a:rPr>
              <a:t> a: </a:t>
            </a:r>
            <a:r>
              <a:rPr lang="en-US" sz="2000" b="1" dirty="0" smtClean="0">
                <a:effectLst>
                  <a:outerShdw blurRad="38100" dist="38100" dir="2700000" algn="tl">
                    <a:srgbClr val="C0C0C0"/>
                  </a:outerShdw>
                </a:effectLst>
                <a:latin typeface="Arial Black" pitchFamily="34" charset="0"/>
              </a:rPr>
              <a:t>]</a:t>
            </a:r>
          </a:p>
          <a:p>
            <a:pPr algn="ctr"/>
            <a:r>
              <a:rPr lang="en-US" b="1" dirty="0" smtClean="0">
                <a:effectLst>
                  <a:outerShdw blurRad="38100" dist="38100" dir="2700000" algn="tl">
                    <a:srgbClr val="C0C0C0"/>
                  </a:outerShdw>
                </a:effectLst>
                <a:latin typeface="Arial Black" pitchFamily="34" charset="0"/>
              </a:rPr>
              <a:t>Laugh</a:t>
            </a:r>
          </a:p>
          <a:p>
            <a:pPr algn="ctr"/>
            <a:r>
              <a:rPr lang="en-US" b="1" dirty="0" smtClean="0">
                <a:effectLst>
                  <a:outerShdw blurRad="38100" dist="38100" dir="2700000" algn="tl">
                    <a:srgbClr val="C0C0C0"/>
                  </a:outerShdw>
                </a:effectLst>
                <a:latin typeface="Arial Black" pitchFamily="34" charset="0"/>
              </a:rPr>
              <a:t>Class</a:t>
            </a:r>
          </a:p>
          <a:p>
            <a:pPr algn="ctr"/>
            <a:r>
              <a:rPr lang="en-US" b="1" dirty="0" smtClean="0">
                <a:effectLst>
                  <a:outerShdw blurRad="38100" dist="38100" dir="2700000" algn="tl">
                    <a:srgbClr val="C0C0C0"/>
                  </a:outerShdw>
                </a:effectLst>
                <a:latin typeface="Arial Black" pitchFamily="34" charset="0"/>
              </a:rPr>
              <a:t>classroom</a:t>
            </a:r>
          </a:p>
          <a:p>
            <a:pPr algn="ctr"/>
            <a:r>
              <a:rPr lang="en-US" b="1" dirty="0" smtClean="0">
                <a:effectLst>
                  <a:outerShdw blurRad="38100" dist="38100" dir="2700000" algn="tl">
                    <a:srgbClr val="C0C0C0"/>
                  </a:outerShdw>
                </a:effectLst>
                <a:latin typeface="Arial Black" pitchFamily="34" charset="0"/>
              </a:rPr>
              <a:t>Half</a:t>
            </a:r>
          </a:p>
          <a:p>
            <a:pPr algn="ctr"/>
            <a:r>
              <a:rPr lang="en-US" b="1" dirty="0" smtClean="0">
                <a:effectLst>
                  <a:outerShdw blurRad="38100" dist="38100" dir="2700000" algn="tl">
                    <a:srgbClr val="C0C0C0"/>
                  </a:outerShdw>
                </a:effectLst>
                <a:latin typeface="Arial Black" pitchFamily="34" charset="0"/>
              </a:rPr>
              <a:t>Past</a:t>
            </a:r>
          </a:p>
          <a:p>
            <a:pPr algn="ctr"/>
            <a:r>
              <a:rPr lang="en-US" b="1" dirty="0" smtClean="0">
                <a:effectLst>
                  <a:outerShdw blurRad="38100" dist="38100" dir="2700000" algn="tl">
                    <a:srgbClr val="C0C0C0"/>
                  </a:outerShdw>
                </a:effectLst>
                <a:latin typeface="Arial Black" pitchFamily="34" charset="0"/>
              </a:rPr>
              <a:t>Art </a:t>
            </a:r>
          </a:p>
          <a:p>
            <a:pPr algn="ctr"/>
            <a:endParaRPr lang="en-US" b="1" dirty="0" smtClean="0">
              <a:effectLst>
                <a:outerShdw blurRad="38100" dist="38100" dir="2700000" algn="tl">
                  <a:srgbClr val="C0C0C0"/>
                </a:outerShdw>
              </a:effectLst>
              <a:latin typeface="Arial Black" pitchFamily="34" charset="0"/>
            </a:endParaRPr>
          </a:p>
          <a:p>
            <a:pPr algn="ctr"/>
            <a:endParaRPr lang="en-US" b="1" dirty="0" smtClean="0">
              <a:effectLst>
                <a:outerShdw blurRad="38100" dist="38100" dir="2700000" algn="tl">
                  <a:srgbClr val="C0C0C0"/>
                </a:outerShdw>
              </a:effectLst>
              <a:latin typeface="Arial Black" pitchFamily="34" charset="0"/>
            </a:endParaRPr>
          </a:p>
          <a:p>
            <a:pPr algn="ctr"/>
            <a:endParaRPr lang="en-US" b="1" dirty="0" smtClean="0">
              <a:effectLst>
                <a:outerShdw blurRad="38100" dist="38100" dir="2700000" algn="tl">
                  <a:srgbClr val="C0C0C0"/>
                </a:outerShdw>
              </a:effectLst>
              <a:latin typeface="Arial Black" pitchFamily="34" charset="0"/>
            </a:endParaRPr>
          </a:p>
        </p:txBody>
      </p:sp>
      <p:sp>
        <p:nvSpPr>
          <p:cNvPr id="7" name="TextBox 6"/>
          <p:cNvSpPr txBox="1"/>
          <p:nvPr/>
        </p:nvSpPr>
        <p:spPr>
          <a:xfrm>
            <a:off x="6357950" y="1357298"/>
            <a:ext cx="1785950" cy="2585323"/>
          </a:xfrm>
          <a:prstGeom prst="rect">
            <a:avLst/>
          </a:prstGeom>
          <a:noFill/>
        </p:spPr>
        <p:txBody>
          <a:bodyPr wrap="square" rtlCol="0">
            <a:spAutoFit/>
          </a:bodyPr>
          <a:lstStyle/>
          <a:p>
            <a:pPr algn="ctr"/>
            <a:r>
              <a:rPr lang="en-US" b="1" dirty="0" smtClean="0">
                <a:effectLst>
                  <a:outerShdw blurRad="38100" dist="38100" dir="2700000" algn="tl">
                    <a:srgbClr val="C0C0C0"/>
                  </a:outerShdw>
                </a:effectLst>
                <a:latin typeface="Arial Black" pitchFamily="34" charset="0"/>
              </a:rPr>
              <a:t>[ </a:t>
            </a:r>
            <a:r>
              <a:rPr lang="el-GR" b="1" dirty="0" smtClean="0">
                <a:solidFill>
                  <a:srgbClr val="FF0000"/>
                </a:solidFill>
                <a:effectLst>
                  <a:outerShdw blurRad="38100" dist="38100" dir="2700000" algn="tl">
                    <a:srgbClr val="000000">
                      <a:alpha val="43137"/>
                    </a:srgbClr>
                  </a:outerShdw>
                </a:effectLst>
                <a:latin typeface="Arial Black" pitchFamily="34" charset="0"/>
                <a:cs typeface="Arial" charset="0"/>
              </a:rPr>
              <a:t>Λ</a:t>
            </a:r>
            <a:r>
              <a:rPr lang="en-US" b="1" dirty="0" smtClean="0">
                <a:solidFill>
                  <a:srgbClr val="FF0000"/>
                </a:solidFill>
                <a:latin typeface="Arial Black" pitchFamily="34" charset="0"/>
                <a:cs typeface="Arial" charset="0"/>
              </a:rPr>
              <a:t> </a:t>
            </a:r>
            <a:r>
              <a:rPr lang="en-US" b="1" dirty="0" smtClean="0">
                <a:solidFill>
                  <a:srgbClr val="FF0066"/>
                </a:solidFill>
              </a:rPr>
              <a:t> </a:t>
            </a:r>
            <a:r>
              <a:rPr lang="en-US" b="1" dirty="0" smtClean="0">
                <a:effectLst>
                  <a:outerShdw blurRad="38100" dist="38100" dir="2700000" algn="tl">
                    <a:srgbClr val="C0C0C0"/>
                  </a:outerShdw>
                </a:effectLst>
                <a:latin typeface="Arial Black" pitchFamily="34" charset="0"/>
              </a:rPr>
              <a:t>]</a:t>
            </a:r>
          </a:p>
          <a:p>
            <a:pPr algn="ctr"/>
            <a:r>
              <a:rPr lang="en-US" b="1" dirty="0" smtClean="0">
                <a:effectLst>
                  <a:outerShdw blurRad="38100" dist="38100" dir="2700000" algn="tl">
                    <a:srgbClr val="C0C0C0"/>
                  </a:outerShdw>
                </a:effectLst>
                <a:latin typeface="Arial Black" pitchFamily="34" charset="0"/>
              </a:rPr>
              <a:t>Sunday</a:t>
            </a:r>
          </a:p>
          <a:p>
            <a:pPr algn="ctr"/>
            <a:r>
              <a:rPr lang="en-US" b="1" dirty="0" smtClean="0">
                <a:effectLst>
                  <a:outerShdw blurRad="38100" dist="38100" dir="2700000" algn="tl">
                    <a:srgbClr val="C0C0C0"/>
                  </a:outerShdw>
                </a:effectLst>
                <a:latin typeface="Arial Black" pitchFamily="34" charset="0"/>
              </a:rPr>
              <a:t>Monday</a:t>
            </a:r>
          </a:p>
          <a:p>
            <a:pPr algn="ctr"/>
            <a:r>
              <a:rPr lang="en-US" b="1" dirty="0" smtClean="0">
                <a:effectLst>
                  <a:outerShdw blurRad="38100" dist="38100" dir="2700000" algn="tl">
                    <a:srgbClr val="C0C0C0"/>
                  </a:outerShdw>
                </a:effectLst>
                <a:latin typeface="Arial Black" pitchFamily="34" charset="0"/>
              </a:rPr>
              <a:t>Comfortable</a:t>
            </a:r>
          </a:p>
          <a:p>
            <a:pPr algn="ctr"/>
            <a:r>
              <a:rPr lang="en-US" b="1" dirty="0" smtClean="0">
                <a:effectLst>
                  <a:outerShdw blurRad="38100" dist="38100" dir="2700000" algn="tl">
                    <a:srgbClr val="C0C0C0"/>
                  </a:outerShdw>
                </a:effectLst>
                <a:latin typeface="Arial Black" pitchFamily="34" charset="0"/>
              </a:rPr>
              <a:t>Study</a:t>
            </a:r>
          </a:p>
          <a:p>
            <a:pPr algn="ctr"/>
            <a:r>
              <a:rPr lang="en-US" b="1" dirty="0" smtClean="0">
                <a:effectLst>
                  <a:outerShdw blurRad="38100" dist="38100" dir="2700000" algn="tl">
                    <a:srgbClr val="C0C0C0"/>
                  </a:outerShdw>
                </a:effectLst>
                <a:latin typeface="Arial Black" pitchFamily="34" charset="0"/>
              </a:rPr>
              <a:t>Good luck</a:t>
            </a:r>
          </a:p>
          <a:p>
            <a:pPr algn="ctr"/>
            <a:r>
              <a:rPr lang="en-US" b="1" dirty="0" smtClean="0">
                <a:effectLst>
                  <a:outerShdw blurRad="38100" dist="38100" dir="2700000" algn="tl">
                    <a:srgbClr val="C0C0C0"/>
                  </a:outerShdw>
                </a:effectLst>
                <a:latin typeface="Arial Black" pitchFamily="34" charset="0"/>
              </a:rPr>
              <a:t>Rubber </a:t>
            </a:r>
          </a:p>
          <a:p>
            <a:pPr algn="ctr"/>
            <a:endParaRPr lang="en-US" b="1" dirty="0" smtClean="0">
              <a:effectLst>
                <a:outerShdw blurRad="38100" dist="38100" dir="2700000" algn="tl">
                  <a:srgbClr val="C0C0C0"/>
                </a:outerShdw>
              </a:effectLst>
              <a:latin typeface="Arial Black" pitchFamily="34" charset="0"/>
            </a:endParaRPr>
          </a:p>
          <a:p>
            <a:pPr algn="ctr"/>
            <a:endParaRPr lang="en-US" b="1" dirty="0" smtClean="0">
              <a:effectLst>
                <a:outerShdw blurRad="38100" dist="38100" dir="2700000" algn="tl">
                  <a:srgbClr val="C0C0C0"/>
                </a:outerShdw>
              </a:effectLst>
              <a:latin typeface="Arial Black" pitchFamily="34" charset="0"/>
            </a:endParaRPr>
          </a:p>
        </p:txBody>
      </p:sp>
      <p:sp>
        <p:nvSpPr>
          <p:cNvPr id="8" name="TextBox 7"/>
          <p:cNvSpPr txBox="1"/>
          <p:nvPr/>
        </p:nvSpPr>
        <p:spPr>
          <a:xfrm>
            <a:off x="1285852" y="3929066"/>
            <a:ext cx="1785950" cy="2062103"/>
          </a:xfrm>
          <a:prstGeom prst="rect">
            <a:avLst/>
          </a:prstGeom>
          <a:noFill/>
        </p:spPr>
        <p:txBody>
          <a:bodyPr wrap="square" rtlCol="0">
            <a:spAutoFit/>
          </a:bodyPr>
          <a:lstStyle/>
          <a:p>
            <a:pPr algn="ctr"/>
            <a:r>
              <a:rPr lang="en-US" sz="2000" b="1" dirty="0" smtClean="0">
                <a:effectLst>
                  <a:outerShdw blurRad="38100" dist="38100" dir="2700000" algn="tl">
                    <a:srgbClr val="C0C0C0"/>
                  </a:outerShdw>
                </a:effectLst>
                <a:latin typeface="Arial Black" pitchFamily="34" charset="0"/>
              </a:rPr>
              <a:t>[</a:t>
            </a:r>
            <a:r>
              <a:rPr lang="en-US" sz="2000" b="1" dirty="0" smtClean="0">
                <a:solidFill>
                  <a:srgbClr val="FF0000"/>
                </a:solidFill>
                <a:effectLst>
                  <a:outerShdw blurRad="38100" dist="38100" dir="2700000" algn="tl">
                    <a:srgbClr val="C0C0C0"/>
                  </a:outerShdw>
                </a:effectLst>
                <a:latin typeface="Arial Black" pitchFamily="34" charset="0"/>
              </a:rPr>
              <a:t> ei </a:t>
            </a:r>
            <a:r>
              <a:rPr lang="en-US" sz="2000" b="1" dirty="0" smtClean="0">
                <a:effectLst>
                  <a:outerShdw blurRad="38100" dist="38100" dir="2700000" algn="tl">
                    <a:srgbClr val="C0C0C0"/>
                  </a:outerShdw>
                </a:effectLst>
                <a:latin typeface="Arial Black" pitchFamily="34" charset="0"/>
              </a:rPr>
              <a:t>]</a:t>
            </a:r>
          </a:p>
          <a:p>
            <a:pPr algn="ctr"/>
            <a:r>
              <a:rPr lang="en-US" b="1" dirty="0" smtClean="0">
                <a:effectLst>
                  <a:outerShdw blurRad="38100" dist="38100" dir="2700000" algn="tl">
                    <a:srgbClr val="C0C0C0"/>
                  </a:outerShdw>
                </a:effectLst>
                <a:latin typeface="Arial Black" pitchFamily="34" charset="0"/>
              </a:rPr>
              <a:t>Late</a:t>
            </a:r>
          </a:p>
          <a:p>
            <a:pPr algn="ctr"/>
            <a:r>
              <a:rPr lang="en-US" b="1" dirty="0" smtClean="0">
                <a:effectLst>
                  <a:outerShdw blurRad="38100" dist="38100" dir="2700000" algn="tl">
                    <a:srgbClr val="C0C0C0"/>
                  </a:outerShdw>
                </a:effectLst>
                <a:latin typeface="Arial Black" pitchFamily="34" charset="0"/>
              </a:rPr>
              <a:t>Age</a:t>
            </a:r>
          </a:p>
          <a:p>
            <a:pPr algn="ctr"/>
            <a:r>
              <a:rPr lang="en-US" b="1" dirty="0" smtClean="0">
                <a:effectLst>
                  <a:outerShdw blurRad="38100" dist="38100" dir="2700000" algn="tl">
                    <a:srgbClr val="C0C0C0"/>
                  </a:outerShdw>
                </a:effectLst>
                <a:latin typeface="Arial Black" pitchFamily="34" charset="0"/>
              </a:rPr>
              <a:t>Timetable</a:t>
            </a:r>
          </a:p>
          <a:p>
            <a:pPr algn="ctr"/>
            <a:r>
              <a:rPr lang="en-US" b="1" dirty="0" smtClean="0">
                <a:effectLst>
                  <a:outerShdw blurRad="38100" dist="38100" dir="2700000" algn="tl">
                    <a:srgbClr val="C0C0C0"/>
                  </a:outerShdw>
                </a:effectLst>
                <a:latin typeface="Arial Black" pitchFamily="34" charset="0"/>
              </a:rPr>
              <a:t>Famous</a:t>
            </a:r>
          </a:p>
          <a:p>
            <a:pPr algn="ctr"/>
            <a:r>
              <a:rPr lang="en-US" b="1" dirty="0" smtClean="0">
                <a:effectLst>
                  <a:outerShdw blurRad="38100" dist="38100" dir="2700000" algn="tl">
                    <a:srgbClr val="C0C0C0"/>
                  </a:outerShdw>
                </a:effectLst>
                <a:latin typeface="Arial Black" pitchFamily="34" charset="0"/>
              </a:rPr>
              <a:t>Bookcase </a:t>
            </a:r>
          </a:p>
          <a:p>
            <a:pPr algn="ctr"/>
            <a:endParaRPr lang="en-US" b="1" dirty="0" smtClean="0">
              <a:effectLst>
                <a:outerShdw blurRad="38100" dist="38100" dir="2700000" algn="tl">
                  <a:srgbClr val="C0C0C0"/>
                </a:outerShdw>
              </a:effectLst>
              <a:latin typeface="Arial Black" pitchFamily="34" charset="0"/>
            </a:endParaRPr>
          </a:p>
        </p:txBody>
      </p:sp>
      <p:sp>
        <p:nvSpPr>
          <p:cNvPr id="9" name="TextBox 8"/>
          <p:cNvSpPr txBox="1"/>
          <p:nvPr/>
        </p:nvSpPr>
        <p:spPr>
          <a:xfrm>
            <a:off x="3786182" y="3929066"/>
            <a:ext cx="1785950" cy="2062103"/>
          </a:xfrm>
          <a:prstGeom prst="rect">
            <a:avLst/>
          </a:prstGeom>
          <a:noFill/>
        </p:spPr>
        <p:txBody>
          <a:bodyPr wrap="square" rtlCol="0">
            <a:spAutoFit/>
          </a:bodyPr>
          <a:lstStyle/>
          <a:p>
            <a:pPr algn="ctr"/>
            <a:r>
              <a:rPr lang="en-US" sz="2000" b="1" dirty="0" smtClean="0">
                <a:effectLst>
                  <a:outerShdw blurRad="38100" dist="38100" dir="2700000" algn="tl">
                    <a:srgbClr val="C0C0C0"/>
                  </a:outerShdw>
                </a:effectLst>
                <a:latin typeface="Arial Black" pitchFamily="34" charset="0"/>
              </a:rPr>
              <a:t>[</a:t>
            </a:r>
            <a:r>
              <a:rPr lang="en-US" sz="2000" b="1" dirty="0" smtClean="0">
                <a:solidFill>
                  <a:srgbClr val="FF0000"/>
                </a:solidFill>
                <a:effectLst>
                  <a:outerShdw blurRad="38100" dist="38100" dir="2700000" algn="tl">
                    <a:srgbClr val="C0C0C0"/>
                  </a:outerShdw>
                </a:effectLst>
                <a:latin typeface="Arial Black" pitchFamily="34" charset="0"/>
              </a:rPr>
              <a:t> o: </a:t>
            </a:r>
            <a:r>
              <a:rPr lang="en-US" sz="2000" b="1" dirty="0" smtClean="0">
                <a:effectLst>
                  <a:outerShdw blurRad="38100" dist="38100" dir="2700000" algn="tl">
                    <a:srgbClr val="C0C0C0"/>
                  </a:outerShdw>
                </a:effectLst>
                <a:latin typeface="Arial Black" pitchFamily="34" charset="0"/>
              </a:rPr>
              <a:t>]</a:t>
            </a:r>
          </a:p>
          <a:p>
            <a:pPr algn="ctr"/>
            <a:r>
              <a:rPr lang="en-US" b="1" dirty="0" smtClean="0">
                <a:effectLst>
                  <a:outerShdw blurRad="38100" dist="38100" dir="2700000" algn="tl">
                    <a:srgbClr val="C0C0C0"/>
                  </a:outerShdw>
                </a:effectLst>
                <a:latin typeface="Arial Black" pitchFamily="34" charset="0"/>
              </a:rPr>
              <a:t>Corner </a:t>
            </a:r>
          </a:p>
          <a:p>
            <a:pPr algn="ctr"/>
            <a:r>
              <a:rPr lang="en-US" b="1" dirty="0" smtClean="0">
                <a:effectLst>
                  <a:outerShdw blurRad="38100" dist="38100" dir="2700000" algn="tl">
                    <a:srgbClr val="C0C0C0"/>
                  </a:outerShdw>
                </a:effectLst>
                <a:latin typeface="Arial Black" pitchFamily="34" charset="0"/>
              </a:rPr>
              <a:t>Door</a:t>
            </a:r>
          </a:p>
          <a:p>
            <a:pPr algn="ctr"/>
            <a:r>
              <a:rPr lang="en-US" b="1" dirty="0" smtClean="0">
                <a:effectLst>
                  <a:outerShdw blurRad="38100" dist="38100" dir="2700000" algn="tl">
                    <a:srgbClr val="C0C0C0"/>
                  </a:outerShdw>
                </a:effectLst>
                <a:latin typeface="Arial Black" pitchFamily="34" charset="0"/>
              </a:rPr>
              <a:t>Floor</a:t>
            </a:r>
          </a:p>
          <a:p>
            <a:pPr algn="ctr"/>
            <a:r>
              <a:rPr lang="en-US" b="1" dirty="0" smtClean="0">
                <a:effectLst>
                  <a:outerShdw blurRad="38100" dist="38100" dir="2700000" algn="tl">
                    <a:srgbClr val="C0C0C0"/>
                  </a:outerShdw>
                </a:effectLst>
                <a:latin typeface="Arial Black" pitchFamily="34" charset="0"/>
              </a:rPr>
              <a:t>Wall</a:t>
            </a:r>
          </a:p>
          <a:p>
            <a:pPr algn="ctr"/>
            <a:r>
              <a:rPr lang="en-US" b="1" dirty="0" smtClean="0">
                <a:effectLst>
                  <a:outerShdw blurRad="38100" dist="38100" dir="2700000" algn="tl">
                    <a:srgbClr val="C0C0C0"/>
                  </a:outerShdw>
                </a:effectLst>
                <a:latin typeface="Arial Black" pitchFamily="34" charset="0"/>
              </a:rPr>
              <a:t>Important </a:t>
            </a:r>
          </a:p>
          <a:p>
            <a:pPr algn="ctr"/>
            <a:endParaRPr lang="en-US" b="1" dirty="0" smtClean="0">
              <a:effectLst>
                <a:outerShdw blurRad="38100" dist="38100" dir="2700000" algn="tl">
                  <a:srgbClr val="C0C0C0"/>
                </a:outerShdw>
              </a:effectLst>
              <a:latin typeface="Arial Black" pitchFamily="34" charset="0"/>
            </a:endParaRPr>
          </a:p>
        </p:txBody>
      </p:sp>
      <p:sp>
        <p:nvSpPr>
          <p:cNvPr id="10" name="TextBox 9"/>
          <p:cNvSpPr txBox="1"/>
          <p:nvPr/>
        </p:nvSpPr>
        <p:spPr>
          <a:xfrm>
            <a:off x="6429388" y="3929066"/>
            <a:ext cx="1714512" cy="2339102"/>
          </a:xfrm>
          <a:prstGeom prst="rect">
            <a:avLst/>
          </a:prstGeom>
          <a:noFill/>
        </p:spPr>
        <p:txBody>
          <a:bodyPr wrap="square" rtlCol="0">
            <a:spAutoFit/>
          </a:bodyPr>
          <a:lstStyle/>
          <a:p>
            <a:pPr algn="ctr"/>
            <a:r>
              <a:rPr lang="en-US" sz="2000" b="1" dirty="0" smtClean="0">
                <a:latin typeface="Arial Black" pitchFamily="34" charset="0"/>
              </a:rPr>
              <a:t>[</a:t>
            </a:r>
            <a:r>
              <a:rPr lang="en-US" sz="2000" b="1" dirty="0" smtClean="0">
                <a:solidFill>
                  <a:srgbClr val="FF0000"/>
                </a:solidFill>
                <a:latin typeface="Arial Black" pitchFamily="34" charset="0"/>
              </a:rPr>
              <a:t> </a:t>
            </a:r>
            <a:r>
              <a:rPr lang="en-US" sz="2000" b="1" dirty="0" smtClean="0">
                <a:solidFill>
                  <a:srgbClr val="FF0000"/>
                </a:solidFill>
                <a:latin typeface="Arial Black" pitchFamily="34" charset="0"/>
                <a:cs typeface="Arial" charset="0"/>
              </a:rPr>
              <a:t>æ </a:t>
            </a:r>
            <a:r>
              <a:rPr lang="en-US" sz="2000" b="1" dirty="0" smtClean="0">
                <a:latin typeface="Arial Black" pitchFamily="34" charset="0"/>
              </a:rPr>
              <a:t>]</a:t>
            </a:r>
          </a:p>
          <a:p>
            <a:pPr algn="ctr"/>
            <a:r>
              <a:rPr lang="en-US" b="1" dirty="0" smtClean="0">
                <a:latin typeface="Arial Black" pitchFamily="34" charset="0"/>
              </a:rPr>
              <a:t>Handicraft</a:t>
            </a:r>
          </a:p>
          <a:p>
            <a:pPr algn="ctr"/>
            <a:r>
              <a:rPr lang="en-US" b="1" dirty="0" smtClean="0">
                <a:latin typeface="Arial Black" pitchFamily="34" charset="0"/>
              </a:rPr>
              <a:t>Maths</a:t>
            </a:r>
          </a:p>
          <a:p>
            <a:pPr algn="ctr"/>
            <a:r>
              <a:rPr lang="en-US" b="1" dirty="0" smtClean="0">
                <a:latin typeface="Arial Black" pitchFamily="34" charset="0"/>
              </a:rPr>
              <a:t>Blackboard</a:t>
            </a:r>
          </a:p>
          <a:p>
            <a:pPr algn="ctr"/>
            <a:r>
              <a:rPr lang="en-US" b="1" dirty="0" smtClean="0">
                <a:latin typeface="Arial Black" pitchFamily="34" charset="0"/>
              </a:rPr>
              <a:t>Stand </a:t>
            </a:r>
          </a:p>
          <a:p>
            <a:pPr algn="ctr"/>
            <a:r>
              <a:rPr lang="en-US" b="1" dirty="0" smtClean="0">
                <a:latin typeface="Arial Black" pitchFamily="34" charset="0"/>
              </a:rPr>
              <a:t>Back </a:t>
            </a:r>
          </a:p>
          <a:p>
            <a:pPr algn="ctr"/>
            <a:endParaRPr lang="en-US" b="1" dirty="0" smtClean="0">
              <a:latin typeface="Arial Black" pitchFamily="34" charset="0"/>
            </a:endParaRPr>
          </a:p>
          <a:p>
            <a:pPr algn="ctr"/>
            <a:endParaRPr lang="ru-RU" dirty="0">
              <a:latin typeface="Arial Black"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785794"/>
          </a:xfrm>
        </p:spPr>
        <p:txBody>
          <a:bodyPr/>
          <a:lstStyle/>
          <a:p>
            <a:r>
              <a:rPr lang="en-US" b="1" dirty="0" smtClean="0">
                <a:solidFill>
                  <a:srgbClr val="FF33CC"/>
                </a:solidFill>
                <a:latin typeface="Algerian" pitchFamily="82" charset="0"/>
              </a:rPr>
              <a:t>English proverbs</a:t>
            </a:r>
            <a:endParaRPr lang="ru-RU" b="1" dirty="0">
              <a:solidFill>
                <a:srgbClr val="FF33CC"/>
              </a:solidFill>
            </a:endParaRPr>
          </a:p>
        </p:txBody>
      </p:sp>
      <p:sp>
        <p:nvSpPr>
          <p:cNvPr id="5" name="TextBox 4"/>
          <p:cNvSpPr txBox="1"/>
          <p:nvPr/>
        </p:nvSpPr>
        <p:spPr>
          <a:xfrm>
            <a:off x="0" y="1071546"/>
            <a:ext cx="4572000" cy="3754874"/>
          </a:xfrm>
          <a:prstGeom prst="rect">
            <a:avLst/>
          </a:prstGeom>
          <a:noFill/>
        </p:spPr>
        <p:txBody>
          <a:bodyPr wrap="square" rtlCol="0">
            <a:spAutoFit/>
          </a:bodyPr>
          <a:lstStyle/>
          <a:p>
            <a:pPr marL="457200" indent="-457200"/>
            <a:r>
              <a:rPr lang="en-US" sz="2000" b="1" dirty="0" smtClean="0">
                <a:solidFill>
                  <a:srgbClr val="FF33CC"/>
                </a:solidFill>
                <a:latin typeface="Arial Black" pitchFamily="34" charset="0"/>
              </a:rPr>
              <a:t>1. </a:t>
            </a:r>
            <a:r>
              <a:rPr lang="en-US" sz="2000" b="1" dirty="0" smtClean="0">
                <a:solidFill>
                  <a:srgbClr val="7030A0"/>
                </a:solidFill>
                <a:latin typeface="Arial Black" pitchFamily="34" charset="0"/>
              </a:rPr>
              <a:t>Like </a:t>
            </a:r>
            <a:r>
              <a:rPr lang="en-US" sz="2000" b="1" dirty="0">
                <a:solidFill>
                  <a:srgbClr val="7030A0"/>
                </a:solidFill>
                <a:latin typeface="Arial Black" pitchFamily="34" charset="0"/>
              </a:rPr>
              <a:t>teacher, like </a:t>
            </a:r>
            <a:r>
              <a:rPr lang="en-US" sz="2000" b="1" dirty="0" smtClean="0">
                <a:solidFill>
                  <a:srgbClr val="7030A0"/>
                </a:solidFill>
                <a:latin typeface="Arial Black" pitchFamily="34" charset="0"/>
              </a:rPr>
              <a:t>pupil.</a:t>
            </a:r>
          </a:p>
          <a:p>
            <a:pPr marL="457200" indent="-457200"/>
            <a:endParaRPr lang="en-US" sz="800" b="1" dirty="0" smtClean="0">
              <a:solidFill>
                <a:srgbClr val="7030A0"/>
              </a:solidFill>
              <a:latin typeface="Arial Black" pitchFamily="34" charset="0"/>
            </a:endParaRPr>
          </a:p>
          <a:p>
            <a:pPr marL="457200" indent="-457200"/>
            <a:endParaRPr lang="ru-RU" sz="800" b="1" dirty="0">
              <a:solidFill>
                <a:srgbClr val="7030A0"/>
              </a:solidFill>
              <a:latin typeface="Arial Black" pitchFamily="34" charset="0"/>
            </a:endParaRPr>
          </a:p>
          <a:p>
            <a:r>
              <a:rPr lang="en-US" sz="2000" b="1" dirty="0" smtClean="0">
                <a:solidFill>
                  <a:srgbClr val="FF33CC"/>
                </a:solidFill>
                <a:latin typeface="Arial Black" pitchFamily="34" charset="0"/>
              </a:rPr>
              <a:t>2. </a:t>
            </a:r>
            <a:r>
              <a:rPr lang="en-US" sz="2000" b="1" dirty="0" smtClean="0">
                <a:solidFill>
                  <a:srgbClr val="7030A0"/>
                </a:solidFill>
                <a:latin typeface="Arial Black" pitchFamily="34" charset="0"/>
              </a:rPr>
              <a:t>Live </a:t>
            </a:r>
            <a:r>
              <a:rPr lang="en-US" sz="2000" b="1" dirty="0">
                <a:solidFill>
                  <a:srgbClr val="7030A0"/>
                </a:solidFill>
                <a:latin typeface="Arial Black" pitchFamily="34" charset="0"/>
              </a:rPr>
              <a:t>and </a:t>
            </a:r>
            <a:r>
              <a:rPr lang="en-US" sz="2000" b="1" dirty="0" smtClean="0">
                <a:solidFill>
                  <a:srgbClr val="7030A0"/>
                </a:solidFill>
                <a:latin typeface="Arial Black" pitchFamily="34" charset="0"/>
              </a:rPr>
              <a:t>learn. </a:t>
            </a:r>
          </a:p>
          <a:p>
            <a:endParaRPr lang="en-US" sz="800" b="1" dirty="0" smtClean="0">
              <a:solidFill>
                <a:srgbClr val="7030A0"/>
              </a:solidFill>
              <a:latin typeface="Arial Black" pitchFamily="34" charset="0"/>
            </a:endParaRPr>
          </a:p>
          <a:p>
            <a:endParaRPr lang="ru-RU" sz="800" b="1" dirty="0">
              <a:solidFill>
                <a:srgbClr val="7030A0"/>
              </a:solidFill>
              <a:latin typeface="Arial Black" pitchFamily="34" charset="0"/>
            </a:endParaRPr>
          </a:p>
          <a:p>
            <a:r>
              <a:rPr lang="en-US" sz="2000" b="1" dirty="0" smtClean="0">
                <a:solidFill>
                  <a:srgbClr val="FF33CC"/>
                </a:solidFill>
                <a:latin typeface="Arial Black" pitchFamily="34" charset="0"/>
              </a:rPr>
              <a:t>3. </a:t>
            </a:r>
            <a:r>
              <a:rPr lang="en-US" sz="2000" b="1" dirty="0" smtClean="0">
                <a:solidFill>
                  <a:srgbClr val="7030A0"/>
                </a:solidFill>
                <a:latin typeface="Arial Black" pitchFamily="34" charset="0"/>
              </a:rPr>
              <a:t>Never </a:t>
            </a:r>
            <a:r>
              <a:rPr lang="en-US" sz="2000" b="1" dirty="0">
                <a:solidFill>
                  <a:srgbClr val="7030A0"/>
                </a:solidFill>
                <a:latin typeface="Arial Black" pitchFamily="34" charset="0"/>
              </a:rPr>
              <a:t>put off till tomorrow what you can do </a:t>
            </a:r>
            <a:r>
              <a:rPr lang="en-US" sz="2000" b="1" dirty="0" smtClean="0">
                <a:solidFill>
                  <a:srgbClr val="7030A0"/>
                </a:solidFill>
                <a:latin typeface="Arial Black" pitchFamily="34" charset="0"/>
              </a:rPr>
              <a:t>today</a:t>
            </a:r>
            <a:r>
              <a:rPr lang="en-US" sz="2000" b="1" dirty="0">
                <a:solidFill>
                  <a:srgbClr val="7030A0"/>
                </a:solidFill>
                <a:latin typeface="Arial Black" pitchFamily="34" charset="0"/>
              </a:rPr>
              <a:t>. </a:t>
            </a:r>
            <a:endParaRPr lang="en-US" sz="2000" b="1" dirty="0" smtClean="0">
              <a:solidFill>
                <a:srgbClr val="7030A0"/>
              </a:solidFill>
              <a:latin typeface="Arial Black" pitchFamily="34" charset="0"/>
            </a:endParaRPr>
          </a:p>
          <a:p>
            <a:endParaRPr lang="en-US" sz="800" b="1" dirty="0" smtClean="0">
              <a:solidFill>
                <a:srgbClr val="7030A0"/>
              </a:solidFill>
              <a:latin typeface="Arial Black" pitchFamily="34" charset="0"/>
            </a:endParaRPr>
          </a:p>
          <a:p>
            <a:endParaRPr lang="en-US" sz="800" b="1" dirty="0" smtClean="0">
              <a:solidFill>
                <a:srgbClr val="7030A0"/>
              </a:solidFill>
              <a:latin typeface="Arial Black" pitchFamily="34" charset="0"/>
            </a:endParaRPr>
          </a:p>
          <a:p>
            <a:r>
              <a:rPr lang="en-US" sz="2000" b="1" dirty="0" smtClean="0">
                <a:solidFill>
                  <a:srgbClr val="FF33CC"/>
                </a:solidFill>
                <a:latin typeface="Arial Black" pitchFamily="34" charset="0"/>
              </a:rPr>
              <a:t>4. </a:t>
            </a:r>
            <a:r>
              <a:rPr lang="en-US" sz="2000" b="1" dirty="0" smtClean="0">
                <a:solidFill>
                  <a:srgbClr val="7030A0"/>
                </a:solidFill>
                <a:latin typeface="Arial Black" pitchFamily="34" charset="0"/>
              </a:rPr>
              <a:t>Learn </a:t>
            </a:r>
            <a:r>
              <a:rPr lang="en-US" sz="2000" b="1" dirty="0">
                <a:solidFill>
                  <a:srgbClr val="7030A0"/>
                </a:solidFill>
                <a:latin typeface="Arial Black" pitchFamily="34" charset="0"/>
              </a:rPr>
              <a:t>to say before you </a:t>
            </a:r>
            <a:r>
              <a:rPr lang="en-US" sz="2000" b="1" dirty="0" smtClean="0">
                <a:solidFill>
                  <a:srgbClr val="7030A0"/>
                </a:solidFill>
                <a:latin typeface="Arial Black" pitchFamily="34" charset="0"/>
              </a:rPr>
              <a:t>sing.</a:t>
            </a:r>
          </a:p>
          <a:p>
            <a:endParaRPr lang="en-US" sz="800" b="1" dirty="0" smtClean="0">
              <a:solidFill>
                <a:srgbClr val="7030A0"/>
              </a:solidFill>
              <a:latin typeface="Arial Black" pitchFamily="34" charset="0"/>
            </a:endParaRPr>
          </a:p>
          <a:p>
            <a:endParaRPr lang="ru-RU" sz="800" b="1" dirty="0">
              <a:solidFill>
                <a:srgbClr val="7030A0"/>
              </a:solidFill>
              <a:latin typeface="Arial Black" pitchFamily="34" charset="0"/>
            </a:endParaRPr>
          </a:p>
          <a:p>
            <a:r>
              <a:rPr lang="en-US" sz="2000" b="1" dirty="0" smtClean="0">
                <a:solidFill>
                  <a:srgbClr val="FF33CC"/>
                </a:solidFill>
                <a:latin typeface="Arial Black" pitchFamily="34" charset="0"/>
              </a:rPr>
              <a:t>5. </a:t>
            </a:r>
            <a:r>
              <a:rPr lang="en-US" sz="2000" b="1" dirty="0" smtClean="0">
                <a:solidFill>
                  <a:srgbClr val="7030A0"/>
                </a:solidFill>
                <a:latin typeface="Arial Black" pitchFamily="34" charset="0"/>
              </a:rPr>
              <a:t>It’s never too late to learn.</a:t>
            </a:r>
          </a:p>
          <a:p>
            <a:endParaRPr lang="en-US" sz="800" b="1" dirty="0" smtClean="0">
              <a:solidFill>
                <a:srgbClr val="7030A0"/>
              </a:solidFill>
              <a:latin typeface="Arial Black" pitchFamily="34" charset="0"/>
            </a:endParaRPr>
          </a:p>
          <a:p>
            <a:endParaRPr lang="en-US" sz="800" b="1" dirty="0" smtClean="0">
              <a:solidFill>
                <a:srgbClr val="7030A0"/>
              </a:solidFill>
              <a:latin typeface="Arial Black" pitchFamily="34" charset="0"/>
            </a:endParaRPr>
          </a:p>
          <a:p>
            <a:r>
              <a:rPr lang="en-US" sz="2000" b="1" dirty="0" smtClean="0">
                <a:solidFill>
                  <a:srgbClr val="FF33CC"/>
                </a:solidFill>
                <a:latin typeface="Arial Black" pitchFamily="34" charset="0"/>
              </a:rPr>
              <a:t>6. </a:t>
            </a:r>
            <a:r>
              <a:rPr lang="en-US" sz="2000" b="1" dirty="0" smtClean="0">
                <a:solidFill>
                  <a:srgbClr val="7030A0"/>
                </a:solidFill>
                <a:latin typeface="Arial Black" pitchFamily="34" charset="0"/>
              </a:rPr>
              <a:t>No </a:t>
            </a:r>
            <a:r>
              <a:rPr lang="en-US" sz="2000" b="1" dirty="0">
                <a:solidFill>
                  <a:srgbClr val="7030A0"/>
                </a:solidFill>
                <a:latin typeface="Arial Black" pitchFamily="34" charset="0"/>
              </a:rPr>
              <a:t>living man all things can. </a:t>
            </a:r>
            <a:endParaRPr lang="en-US" sz="2000" b="1" dirty="0" smtClean="0">
              <a:solidFill>
                <a:srgbClr val="7030A0"/>
              </a:solidFill>
              <a:latin typeface="Arial Black" pitchFamily="34" charset="0"/>
            </a:endParaRPr>
          </a:p>
          <a:p>
            <a:endParaRPr lang="ru-RU" dirty="0"/>
          </a:p>
        </p:txBody>
      </p:sp>
      <p:pic>
        <p:nvPicPr>
          <p:cNvPr id="3075" name="Picture 3"/>
          <p:cNvPicPr>
            <a:picLocks noChangeAspect="1" noChangeArrowheads="1"/>
          </p:cNvPicPr>
          <p:nvPr/>
        </p:nvPicPr>
        <p:blipFill>
          <a:blip r:embed="rId2" cstate="print"/>
          <a:srcRect/>
          <a:stretch>
            <a:fillRect/>
          </a:stretch>
        </p:blipFill>
        <p:spPr bwMode="auto">
          <a:xfrm>
            <a:off x="1357290" y="4572008"/>
            <a:ext cx="2790331" cy="2071677"/>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cstate="print"/>
          <a:srcRect/>
          <a:stretch>
            <a:fillRect/>
          </a:stretch>
        </p:blipFill>
        <p:spPr bwMode="auto">
          <a:xfrm>
            <a:off x="7072322" y="4786322"/>
            <a:ext cx="2071679" cy="2071679"/>
          </a:xfrm>
          <a:prstGeom prst="rect">
            <a:avLst/>
          </a:prstGeom>
          <a:noFill/>
          <a:ln w="9525">
            <a:noFill/>
            <a:miter lim="800000"/>
            <a:headEnd/>
            <a:tailEnd/>
          </a:ln>
          <a:effectLst/>
        </p:spPr>
      </p:pic>
      <p:sp>
        <p:nvSpPr>
          <p:cNvPr id="6" name="TextBox 5"/>
          <p:cNvSpPr txBox="1"/>
          <p:nvPr/>
        </p:nvSpPr>
        <p:spPr>
          <a:xfrm>
            <a:off x="4643438" y="857232"/>
            <a:ext cx="4500562" cy="4339650"/>
          </a:xfrm>
          <a:prstGeom prst="rect">
            <a:avLst/>
          </a:prstGeom>
          <a:noFill/>
        </p:spPr>
        <p:txBody>
          <a:bodyPr wrap="square" rtlCol="0">
            <a:spAutoFit/>
          </a:bodyPr>
          <a:lstStyle/>
          <a:p>
            <a:r>
              <a:rPr lang="en-US" b="1" dirty="0" smtClean="0">
                <a:solidFill>
                  <a:srgbClr val="FF33CC"/>
                </a:solidFill>
                <a:latin typeface="Arial Black" pitchFamily="34" charset="0"/>
              </a:rPr>
              <a:t>a). </a:t>
            </a:r>
            <a:r>
              <a:rPr lang="ru-RU" b="1" dirty="0" smtClean="0">
                <a:solidFill>
                  <a:srgbClr val="7030A0"/>
                </a:solidFill>
                <a:latin typeface="Arial Black" pitchFamily="34" charset="0"/>
              </a:rPr>
              <a:t>Сначала </a:t>
            </a:r>
            <a:r>
              <a:rPr lang="ru-RU" b="1" dirty="0">
                <a:solidFill>
                  <a:srgbClr val="7030A0"/>
                </a:solidFill>
                <a:latin typeface="Arial Black" pitchFamily="34" charset="0"/>
              </a:rPr>
              <a:t>научись говорить, а петь потом будешь. </a:t>
            </a:r>
            <a:r>
              <a:rPr lang="en-US" b="1" dirty="0" smtClean="0">
                <a:solidFill>
                  <a:srgbClr val="7030A0"/>
                </a:solidFill>
                <a:latin typeface="Arial Black" pitchFamily="34" charset="0"/>
              </a:rPr>
              <a:t>(</a:t>
            </a:r>
            <a:r>
              <a:rPr lang="ru-RU" b="1" dirty="0" smtClean="0">
                <a:solidFill>
                  <a:srgbClr val="7030A0"/>
                </a:solidFill>
                <a:latin typeface="Arial Black" pitchFamily="34" charset="0"/>
              </a:rPr>
              <a:t>Азбуки </a:t>
            </a:r>
            <a:r>
              <a:rPr lang="ru-RU" b="1" dirty="0">
                <a:solidFill>
                  <a:srgbClr val="7030A0"/>
                </a:solidFill>
                <a:latin typeface="Arial Black" pitchFamily="34" charset="0"/>
              </a:rPr>
              <a:t>не знает, а читать </a:t>
            </a:r>
            <a:r>
              <a:rPr lang="ru-RU" dirty="0" smtClean="0">
                <a:solidFill>
                  <a:srgbClr val="7030A0"/>
                </a:solidFill>
                <a:latin typeface="Arial Black" pitchFamily="34" charset="0"/>
              </a:rPr>
              <a:t>садится.</a:t>
            </a:r>
            <a:r>
              <a:rPr lang="en-US" dirty="0" smtClean="0">
                <a:solidFill>
                  <a:srgbClr val="7030A0"/>
                </a:solidFill>
                <a:latin typeface="Arial Black" pitchFamily="34" charset="0"/>
              </a:rPr>
              <a:t>)</a:t>
            </a:r>
            <a:endParaRPr lang="ru-RU" dirty="0" smtClean="0">
              <a:solidFill>
                <a:srgbClr val="7030A0"/>
              </a:solidFill>
              <a:latin typeface="Arial Black" pitchFamily="34" charset="0"/>
            </a:endParaRPr>
          </a:p>
          <a:p>
            <a:endParaRPr lang="en-US" sz="800" dirty="0" smtClean="0">
              <a:solidFill>
                <a:srgbClr val="7030A0"/>
              </a:solidFill>
              <a:latin typeface="Arial Black" pitchFamily="34" charset="0"/>
            </a:endParaRPr>
          </a:p>
          <a:p>
            <a:r>
              <a:rPr lang="en-US" dirty="0" smtClean="0">
                <a:solidFill>
                  <a:srgbClr val="FF33CC"/>
                </a:solidFill>
                <a:latin typeface="Arial Black" pitchFamily="34" charset="0"/>
              </a:rPr>
              <a:t>b). </a:t>
            </a:r>
            <a:r>
              <a:rPr lang="en-US" dirty="0" smtClean="0">
                <a:solidFill>
                  <a:srgbClr val="7030A0"/>
                </a:solidFill>
                <a:latin typeface="Arial Black" pitchFamily="34" charset="0"/>
              </a:rPr>
              <a:t>Каков </a:t>
            </a:r>
            <a:r>
              <a:rPr lang="en-US" dirty="0">
                <a:solidFill>
                  <a:srgbClr val="7030A0"/>
                </a:solidFill>
                <a:latin typeface="Arial Black" pitchFamily="34" charset="0"/>
              </a:rPr>
              <a:t>учитель, таков и </a:t>
            </a:r>
            <a:r>
              <a:rPr lang="en-US" dirty="0" smtClean="0">
                <a:solidFill>
                  <a:srgbClr val="7030A0"/>
                </a:solidFill>
                <a:latin typeface="Arial Black" pitchFamily="34" charset="0"/>
              </a:rPr>
              <a:t>ученик.</a:t>
            </a:r>
            <a:endParaRPr lang="ru-RU" dirty="0" smtClean="0">
              <a:solidFill>
                <a:srgbClr val="7030A0"/>
              </a:solidFill>
              <a:latin typeface="Arial Black" pitchFamily="34" charset="0"/>
            </a:endParaRPr>
          </a:p>
          <a:p>
            <a:endParaRPr lang="ru-RU" sz="800" dirty="0">
              <a:solidFill>
                <a:srgbClr val="7030A0"/>
              </a:solidFill>
              <a:latin typeface="Arial Black" pitchFamily="34" charset="0"/>
            </a:endParaRPr>
          </a:p>
          <a:p>
            <a:r>
              <a:rPr lang="en-US" dirty="0" smtClean="0">
                <a:solidFill>
                  <a:srgbClr val="FF33CC"/>
                </a:solidFill>
                <a:latin typeface="Arial Black" pitchFamily="34" charset="0"/>
              </a:rPr>
              <a:t>c). </a:t>
            </a:r>
            <a:r>
              <a:rPr lang="ru-RU" dirty="0" smtClean="0">
                <a:solidFill>
                  <a:srgbClr val="7030A0"/>
                </a:solidFill>
                <a:latin typeface="Arial Black" pitchFamily="34" charset="0"/>
              </a:rPr>
              <a:t>Век </a:t>
            </a:r>
            <a:r>
              <a:rPr lang="ru-RU" dirty="0">
                <a:solidFill>
                  <a:srgbClr val="7030A0"/>
                </a:solidFill>
                <a:latin typeface="Arial Black" pitchFamily="34" charset="0"/>
              </a:rPr>
              <a:t>живи - век учись</a:t>
            </a:r>
            <a:r>
              <a:rPr lang="ru-RU" dirty="0" smtClean="0">
                <a:solidFill>
                  <a:srgbClr val="7030A0"/>
                </a:solidFill>
                <a:latin typeface="Arial Black" pitchFamily="34" charset="0"/>
              </a:rPr>
              <a:t>.</a:t>
            </a:r>
          </a:p>
          <a:p>
            <a:endParaRPr lang="ru-RU" sz="800" dirty="0">
              <a:solidFill>
                <a:srgbClr val="7030A0"/>
              </a:solidFill>
              <a:latin typeface="Arial Black" pitchFamily="34" charset="0"/>
            </a:endParaRPr>
          </a:p>
          <a:p>
            <a:r>
              <a:rPr lang="en-US" dirty="0" smtClean="0">
                <a:solidFill>
                  <a:srgbClr val="FF33CC"/>
                </a:solidFill>
                <a:latin typeface="Arial Black" pitchFamily="34" charset="0"/>
              </a:rPr>
              <a:t>d). </a:t>
            </a:r>
            <a:r>
              <a:rPr lang="ru-RU" dirty="0" smtClean="0">
                <a:solidFill>
                  <a:srgbClr val="7030A0"/>
                </a:solidFill>
                <a:latin typeface="Arial Black" pitchFamily="34" charset="0"/>
              </a:rPr>
              <a:t>Ни </a:t>
            </a:r>
            <a:r>
              <a:rPr lang="ru-RU" dirty="0">
                <a:solidFill>
                  <a:srgbClr val="7030A0"/>
                </a:solidFill>
                <a:latin typeface="Arial Black" pitchFamily="34" charset="0"/>
              </a:rPr>
              <a:t>один человек не умеет </a:t>
            </a:r>
            <a:r>
              <a:rPr lang="ru-RU" dirty="0" smtClean="0">
                <a:solidFill>
                  <a:srgbClr val="7030A0"/>
                </a:solidFill>
                <a:latin typeface="Arial Black" pitchFamily="34" charset="0"/>
              </a:rPr>
              <a:t>всего</a:t>
            </a:r>
            <a:r>
              <a:rPr lang="en-US" dirty="0" smtClean="0">
                <a:solidFill>
                  <a:srgbClr val="7030A0"/>
                </a:solidFill>
                <a:latin typeface="Arial Black" pitchFamily="34" charset="0"/>
              </a:rPr>
              <a:t>.</a:t>
            </a:r>
            <a:endParaRPr lang="ru-RU" dirty="0" smtClean="0">
              <a:solidFill>
                <a:srgbClr val="7030A0"/>
              </a:solidFill>
              <a:latin typeface="Arial Black" pitchFamily="34" charset="0"/>
            </a:endParaRPr>
          </a:p>
          <a:p>
            <a:endParaRPr lang="en-US" sz="800" dirty="0" smtClean="0">
              <a:solidFill>
                <a:srgbClr val="7030A0"/>
              </a:solidFill>
              <a:latin typeface="Arial Black" pitchFamily="34" charset="0"/>
            </a:endParaRPr>
          </a:p>
          <a:p>
            <a:r>
              <a:rPr lang="en-US" dirty="0" smtClean="0">
                <a:solidFill>
                  <a:srgbClr val="FF33CC"/>
                </a:solidFill>
                <a:latin typeface="Arial Black" pitchFamily="34" charset="0"/>
              </a:rPr>
              <a:t>e). </a:t>
            </a:r>
            <a:r>
              <a:rPr lang="ru-RU" dirty="0" smtClean="0">
                <a:solidFill>
                  <a:srgbClr val="7030A0"/>
                </a:solidFill>
                <a:latin typeface="Arial Black" pitchFamily="34" charset="0"/>
              </a:rPr>
              <a:t>Никогда </a:t>
            </a:r>
            <a:r>
              <a:rPr lang="ru-RU" dirty="0">
                <a:solidFill>
                  <a:srgbClr val="7030A0"/>
                </a:solidFill>
                <a:latin typeface="Arial Black" pitchFamily="34" charset="0"/>
              </a:rPr>
              <a:t>не откладывай на завтра то, что можешь сделать сегодня</a:t>
            </a:r>
            <a:r>
              <a:rPr lang="ru-RU" dirty="0" smtClean="0">
                <a:solidFill>
                  <a:srgbClr val="7030A0"/>
                </a:solidFill>
                <a:latin typeface="Arial Black" pitchFamily="34" charset="0"/>
              </a:rPr>
              <a:t>.</a:t>
            </a:r>
          </a:p>
          <a:p>
            <a:endParaRPr lang="en-US" sz="800" dirty="0" smtClean="0">
              <a:solidFill>
                <a:srgbClr val="7030A0"/>
              </a:solidFill>
              <a:latin typeface="Arial Black" pitchFamily="34" charset="0"/>
            </a:endParaRPr>
          </a:p>
          <a:p>
            <a:r>
              <a:rPr lang="en-US" dirty="0" smtClean="0">
                <a:solidFill>
                  <a:srgbClr val="FF33CC"/>
                </a:solidFill>
                <a:latin typeface="Arial Black" pitchFamily="34" charset="0"/>
              </a:rPr>
              <a:t>f). </a:t>
            </a:r>
            <a:r>
              <a:rPr lang="ru-RU" dirty="0" smtClean="0">
                <a:solidFill>
                  <a:srgbClr val="7030A0"/>
                </a:solidFill>
                <a:latin typeface="Arial Black" pitchFamily="34" charset="0"/>
              </a:rPr>
              <a:t>Учиться н</a:t>
            </a:r>
            <a:r>
              <a:rPr lang="ru-RU" sz="2000" b="1" dirty="0" smtClean="0">
                <a:solidFill>
                  <a:srgbClr val="7030A0"/>
                </a:solidFill>
                <a:latin typeface="Arial Black" pitchFamily="34" charset="0"/>
              </a:rPr>
              <a:t>икогда не поздно</a:t>
            </a:r>
            <a:r>
              <a:rPr lang="ru-RU" sz="2000" dirty="0" smtClean="0"/>
              <a:t>.</a:t>
            </a:r>
            <a:endParaRPr lang="en-US" sz="2000" dirty="0" smtClean="0"/>
          </a:p>
          <a:p>
            <a:endParaRPr lang="ru-RU" dirty="0"/>
          </a:p>
        </p:txBody>
      </p:sp>
      <p:cxnSp>
        <p:nvCxnSpPr>
          <p:cNvPr id="8" name="Прямая со стрелкой 7"/>
          <p:cNvCxnSpPr/>
          <p:nvPr/>
        </p:nvCxnSpPr>
        <p:spPr>
          <a:xfrm>
            <a:off x="3643306" y="1357298"/>
            <a:ext cx="1071570" cy="571504"/>
          </a:xfrm>
          <a:prstGeom prst="straightConnector1">
            <a:avLst/>
          </a:prstGeom>
          <a:ln>
            <a:solidFill>
              <a:srgbClr val="FF00FF"/>
            </a:solidFill>
            <a:tailEnd type="arrow"/>
          </a:ln>
        </p:spPr>
        <p:style>
          <a:lnRef idx="1">
            <a:schemeClr val="dk1"/>
          </a:lnRef>
          <a:fillRef idx="0">
            <a:schemeClr val="dk1"/>
          </a:fillRef>
          <a:effectRef idx="0">
            <a:schemeClr val="dk1"/>
          </a:effectRef>
          <a:fontRef idx="minor">
            <a:schemeClr val="tx1"/>
          </a:fontRef>
        </p:style>
      </p:cxnSp>
      <p:cxnSp>
        <p:nvCxnSpPr>
          <p:cNvPr id="16" name="Прямая со стрелкой 15"/>
          <p:cNvCxnSpPr/>
          <p:nvPr/>
        </p:nvCxnSpPr>
        <p:spPr>
          <a:xfrm>
            <a:off x="2571736" y="1785926"/>
            <a:ext cx="2000264" cy="714380"/>
          </a:xfrm>
          <a:prstGeom prst="straightConnector1">
            <a:avLst/>
          </a:prstGeom>
          <a:ln>
            <a:solidFill>
              <a:srgbClr val="FF00FF"/>
            </a:solidFill>
            <a:tailEnd type="arrow"/>
          </a:ln>
        </p:spPr>
        <p:style>
          <a:lnRef idx="1">
            <a:schemeClr val="dk1"/>
          </a:lnRef>
          <a:fillRef idx="0">
            <a:schemeClr val="dk1"/>
          </a:fillRef>
          <a:effectRef idx="0">
            <a:schemeClr val="dk1"/>
          </a:effectRef>
          <a:fontRef idx="minor">
            <a:schemeClr val="tx1"/>
          </a:fontRef>
        </p:style>
      </p:cxnSp>
      <p:cxnSp>
        <p:nvCxnSpPr>
          <p:cNvPr id="20" name="Прямая со стрелкой 19"/>
          <p:cNvCxnSpPr/>
          <p:nvPr/>
        </p:nvCxnSpPr>
        <p:spPr>
          <a:xfrm>
            <a:off x="3357554" y="2714620"/>
            <a:ext cx="1357322" cy="928694"/>
          </a:xfrm>
          <a:prstGeom prst="straightConnector1">
            <a:avLst/>
          </a:prstGeom>
          <a:ln>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rot="5400000" flipH="1" flipV="1">
            <a:off x="3000364" y="1500174"/>
            <a:ext cx="1857388" cy="1428760"/>
          </a:xfrm>
          <a:prstGeom prst="straightConnector1">
            <a:avLst/>
          </a:prstGeom>
          <a:ln>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4071934" y="3786190"/>
            <a:ext cx="928694" cy="857256"/>
          </a:xfrm>
          <a:prstGeom prst="straightConnector1">
            <a:avLst/>
          </a:prstGeom>
          <a:ln>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flipV="1">
            <a:off x="3571868" y="3214686"/>
            <a:ext cx="1143008" cy="1000132"/>
          </a:xfrm>
          <a:prstGeom prst="straightConnector1">
            <a:avLst/>
          </a:prstGeom>
          <a:ln>
            <a:solidFill>
              <a:srgbClr val="FF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2000"/>
                                        <p:tgtEl>
                                          <p:spTgt spid="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fade">
                                      <p:cBhvr>
                                        <p:cTn id="13" dur="2000"/>
                                        <p:tgtEl>
                                          <p:spTgt spid="5">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9" end="9"/>
                                            </p:txEl>
                                          </p:spTgt>
                                        </p:tgtEl>
                                        <p:attrNameLst>
                                          <p:attrName>style.visibility</p:attrName>
                                        </p:attrNameLst>
                                      </p:cBhvr>
                                      <p:to>
                                        <p:strVal val="visible"/>
                                      </p:to>
                                    </p:set>
                                    <p:animEffect transition="in" filter="fade">
                                      <p:cBhvr>
                                        <p:cTn id="16" dur="2000"/>
                                        <p:tgtEl>
                                          <p:spTgt spid="5">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animEffect transition="in" filter="fade">
                                      <p:cBhvr>
                                        <p:cTn id="19" dur="2000"/>
                                        <p:tgtEl>
                                          <p:spTgt spid="5">
                                            <p:txEl>
                                              <p:pRg st="12" end="1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5" end="15"/>
                                            </p:txEl>
                                          </p:spTgt>
                                        </p:tgtEl>
                                        <p:attrNameLst>
                                          <p:attrName>style.visibility</p:attrName>
                                        </p:attrNameLst>
                                      </p:cBhvr>
                                      <p:to>
                                        <p:strVal val="visible"/>
                                      </p:to>
                                    </p:set>
                                    <p:animEffect transition="in" filter="fade">
                                      <p:cBhvr>
                                        <p:cTn id="22" dur="2000"/>
                                        <p:tgtEl>
                                          <p:spTgt spid="5">
                                            <p:txEl>
                                              <p:pRg st="15" end="15"/>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2000"/>
                                        <p:tgtEl>
                                          <p:spTgt spid="6">
                                            <p:txEl>
                                              <p:pRg st="0" end="0"/>
                                            </p:txEl>
                                          </p:spTgt>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2000"/>
                                        <p:tgtEl>
                                          <p:spTgt spid="6">
                                            <p:txEl>
                                              <p:pRg st="2" end="2"/>
                                            </p:txEl>
                                          </p:spTgt>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2000"/>
                                        <p:tgtEl>
                                          <p:spTgt spid="6">
                                            <p:txEl>
                                              <p:pRg st="4" end="4"/>
                                            </p:txEl>
                                          </p:spTgt>
                                        </p:tgtEl>
                                      </p:cBhvr>
                                    </p:animEffect>
                                  </p:childTnLst>
                                </p:cTn>
                              </p:par>
                            </p:childTnLst>
                          </p:cTn>
                        </p:par>
                        <p:par>
                          <p:cTn id="35" fill="hold">
                            <p:stCondLst>
                              <p:cond delay="8000"/>
                            </p:stCondLst>
                            <p:childTnLst>
                              <p:par>
                                <p:cTn id="36" presetID="10" presetClass="entr" presetSubtype="0" fill="hold" nodeType="after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fade">
                                      <p:cBhvr>
                                        <p:cTn id="38" dur="2000"/>
                                        <p:tgtEl>
                                          <p:spTgt spid="6">
                                            <p:txEl>
                                              <p:pRg st="6" end="6"/>
                                            </p:txEl>
                                          </p:spTgt>
                                        </p:tgtEl>
                                      </p:cBhvr>
                                    </p:animEffect>
                                  </p:childTnLst>
                                </p:cTn>
                              </p:par>
                            </p:childTnLst>
                          </p:cTn>
                        </p:par>
                        <p:par>
                          <p:cTn id="39" fill="hold">
                            <p:stCondLst>
                              <p:cond delay="10000"/>
                            </p:stCondLst>
                            <p:childTnLst>
                              <p:par>
                                <p:cTn id="40" presetID="10" presetClass="entr" presetSubtype="0" fill="hold" nodeType="after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2000"/>
                                        <p:tgtEl>
                                          <p:spTgt spid="6">
                                            <p:txEl>
                                              <p:pRg st="8" end="8"/>
                                            </p:txEl>
                                          </p:spTgt>
                                        </p:tgtEl>
                                      </p:cBhvr>
                                    </p:animEffect>
                                  </p:childTnLst>
                                </p:cTn>
                              </p:par>
                            </p:childTnLst>
                          </p:cTn>
                        </p:par>
                        <p:par>
                          <p:cTn id="43" fill="hold">
                            <p:stCondLst>
                              <p:cond delay="12000"/>
                            </p:stCondLst>
                            <p:childTnLst>
                              <p:par>
                                <p:cTn id="44" presetID="10" presetClass="entr" presetSubtype="0" fill="hold" nodeType="afterEffect">
                                  <p:stCondLst>
                                    <p:cond delay="0"/>
                                  </p:stCondLst>
                                  <p:childTnLst>
                                    <p:set>
                                      <p:cBhvr>
                                        <p:cTn id="45" dur="1" fill="hold">
                                          <p:stCondLst>
                                            <p:cond delay="0"/>
                                          </p:stCondLst>
                                        </p:cTn>
                                        <p:tgtEl>
                                          <p:spTgt spid="6">
                                            <p:txEl>
                                              <p:pRg st="10" end="10"/>
                                            </p:txEl>
                                          </p:spTgt>
                                        </p:tgtEl>
                                        <p:attrNameLst>
                                          <p:attrName>style.visibility</p:attrName>
                                        </p:attrNameLst>
                                      </p:cBhvr>
                                      <p:to>
                                        <p:strVal val="visible"/>
                                      </p:to>
                                    </p:set>
                                    <p:animEffect transition="in" filter="fade">
                                      <p:cBhvr>
                                        <p:cTn id="46" dur="2000"/>
                                        <p:tgtEl>
                                          <p:spTgt spid="6">
                                            <p:txEl>
                                              <p:pRg st="10" end="10"/>
                                            </p:txEl>
                                          </p:spTgt>
                                        </p:tgtEl>
                                      </p:cBhvr>
                                    </p:animEffect>
                                  </p:childTnLst>
                                </p:cTn>
                              </p:par>
                            </p:childTnLst>
                          </p:cTn>
                        </p:par>
                        <p:par>
                          <p:cTn id="47" fill="hold">
                            <p:stCondLst>
                              <p:cond delay="14000"/>
                            </p:stCondLst>
                            <p:childTnLst>
                              <p:par>
                                <p:cTn id="48" presetID="10" presetClass="entr" presetSubtype="0" fill="hold" nodeType="afterEffect">
                                  <p:stCondLst>
                                    <p:cond delay="0"/>
                                  </p:stCondLst>
                                  <p:childTnLst>
                                    <p:set>
                                      <p:cBhvr>
                                        <p:cTn id="49" dur="1" fill="hold">
                                          <p:stCondLst>
                                            <p:cond delay="0"/>
                                          </p:stCondLst>
                                        </p:cTn>
                                        <p:tgtEl>
                                          <p:spTgt spid="3075"/>
                                        </p:tgtEl>
                                        <p:attrNameLst>
                                          <p:attrName>style.visibility</p:attrName>
                                        </p:attrNameLst>
                                      </p:cBhvr>
                                      <p:to>
                                        <p:strVal val="visible"/>
                                      </p:to>
                                    </p:set>
                                    <p:animEffect transition="in" filter="fade">
                                      <p:cBhvr>
                                        <p:cTn id="50" dur="2000"/>
                                        <p:tgtEl>
                                          <p:spTgt spid="3075"/>
                                        </p:tgtEl>
                                      </p:cBhvr>
                                    </p:animEffect>
                                  </p:childTnLst>
                                </p:cTn>
                              </p:par>
                            </p:childTnLst>
                          </p:cTn>
                        </p:par>
                        <p:par>
                          <p:cTn id="51" fill="hold">
                            <p:stCondLst>
                              <p:cond delay="16000"/>
                            </p:stCondLst>
                            <p:childTnLst>
                              <p:par>
                                <p:cTn id="52" presetID="10" presetClass="entr" presetSubtype="0" fill="hold" nodeType="afterEffect">
                                  <p:stCondLst>
                                    <p:cond delay="0"/>
                                  </p:stCondLst>
                                  <p:childTnLst>
                                    <p:set>
                                      <p:cBhvr>
                                        <p:cTn id="53" dur="1" fill="hold">
                                          <p:stCondLst>
                                            <p:cond delay="0"/>
                                          </p:stCondLst>
                                        </p:cTn>
                                        <p:tgtEl>
                                          <p:spTgt spid="3076"/>
                                        </p:tgtEl>
                                        <p:attrNameLst>
                                          <p:attrName>style.visibility</p:attrName>
                                        </p:attrNameLst>
                                      </p:cBhvr>
                                      <p:to>
                                        <p:strVal val="visible"/>
                                      </p:to>
                                    </p:set>
                                    <p:animEffect transition="in" filter="fade">
                                      <p:cBhvr>
                                        <p:cTn id="54" dur="2000"/>
                                        <p:tgtEl>
                                          <p:spTgt spid="307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714744" y="4579509"/>
            <a:ext cx="1870170" cy="227849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4714884"/>
            <a:ext cx="2857488" cy="2143116"/>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6548446" y="4706935"/>
            <a:ext cx="2595554" cy="2151065"/>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cstate="print"/>
          <a:srcRect/>
          <a:stretch>
            <a:fillRect/>
          </a:stretch>
        </p:blipFill>
        <p:spPr bwMode="auto">
          <a:xfrm>
            <a:off x="0" y="357166"/>
            <a:ext cx="1500166" cy="2365798"/>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cstate="print"/>
          <a:srcRect/>
          <a:stretch>
            <a:fillRect/>
          </a:stretch>
        </p:blipFill>
        <p:spPr bwMode="auto">
          <a:xfrm>
            <a:off x="7286644" y="142852"/>
            <a:ext cx="1714492" cy="1703062"/>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cstate="print"/>
          <a:srcRect/>
          <a:stretch>
            <a:fillRect/>
          </a:stretch>
        </p:blipFill>
        <p:spPr bwMode="auto">
          <a:xfrm>
            <a:off x="7072314" y="2143116"/>
            <a:ext cx="2071686" cy="2071686"/>
          </a:xfrm>
          <a:prstGeom prst="rect">
            <a:avLst/>
          </a:prstGeom>
          <a:noFill/>
          <a:ln w="9525">
            <a:noFill/>
            <a:miter lim="800000"/>
            <a:headEnd/>
            <a:tailEnd/>
          </a:ln>
          <a:effectLst/>
        </p:spPr>
      </p:pic>
      <p:pic>
        <p:nvPicPr>
          <p:cNvPr id="1033" name="Picture 9"/>
          <p:cNvPicPr>
            <a:picLocks noChangeAspect="1" noChangeArrowheads="1"/>
          </p:cNvPicPr>
          <p:nvPr/>
        </p:nvPicPr>
        <p:blipFill>
          <a:blip r:embed="rId8" cstate="print"/>
          <a:srcRect/>
          <a:stretch>
            <a:fillRect/>
          </a:stretch>
        </p:blipFill>
        <p:spPr bwMode="auto">
          <a:xfrm>
            <a:off x="500034" y="2778665"/>
            <a:ext cx="2000264" cy="1655219"/>
          </a:xfrm>
          <a:prstGeom prst="rect">
            <a:avLst/>
          </a:prstGeom>
          <a:noFill/>
          <a:ln w="9525">
            <a:noFill/>
            <a:miter lim="800000"/>
            <a:headEnd/>
            <a:tailEnd/>
          </a:ln>
          <a:effectLst/>
        </p:spPr>
      </p:pic>
      <p:pic>
        <p:nvPicPr>
          <p:cNvPr id="1035" name="Picture 11"/>
          <p:cNvPicPr>
            <a:picLocks noChangeAspect="1" noChangeArrowheads="1"/>
          </p:cNvPicPr>
          <p:nvPr/>
        </p:nvPicPr>
        <p:blipFill>
          <a:blip r:embed="rId9" cstate="print"/>
          <a:srcRect/>
          <a:stretch>
            <a:fillRect/>
          </a:stretch>
        </p:blipFill>
        <p:spPr bwMode="auto">
          <a:xfrm>
            <a:off x="1714480" y="500042"/>
            <a:ext cx="1928826" cy="1928826"/>
          </a:xfrm>
          <a:prstGeom prst="rect">
            <a:avLst/>
          </a:prstGeom>
          <a:noFill/>
          <a:ln w="9525">
            <a:noFill/>
            <a:miter lim="800000"/>
            <a:headEnd/>
            <a:tailEnd/>
          </a:ln>
          <a:effectLst/>
        </p:spPr>
      </p:pic>
      <p:pic>
        <p:nvPicPr>
          <p:cNvPr id="1036" name="Picture 12"/>
          <p:cNvPicPr>
            <a:picLocks noChangeAspect="1" noChangeArrowheads="1"/>
          </p:cNvPicPr>
          <p:nvPr/>
        </p:nvPicPr>
        <p:blipFill>
          <a:blip r:embed="rId10" cstate="print"/>
          <a:srcRect/>
          <a:stretch>
            <a:fillRect/>
          </a:stretch>
        </p:blipFill>
        <p:spPr bwMode="auto">
          <a:xfrm>
            <a:off x="4714876" y="500042"/>
            <a:ext cx="2043044" cy="1579165"/>
          </a:xfrm>
          <a:prstGeom prst="rect">
            <a:avLst/>
          </a:prstGeom>
          <a:noFill/>
          <a:ln w="9525">
            <a:noFill/>
            <a:miter lim="800000"/>
            <a:headEnd/>
            <a:tailEnd/>
          </a:ln>
          <a:effectLst/>
        </p:spPr>
      </p:pic>
      <p:sp>
        <p:nvSpPr>
          <p:cNvPr id="2" name="Заголовок 1"/>
          <p:cNvSpPr>
            <a:spLocks noGrp="1"/>
          </p:cNvSpPr>
          <p:nvPr>
            <p:ph type="title"/>
          </p:nvPr>
        </p:nvSpPr>
        <p:spPr>
          <a:xfrm>
            <a:off x="457200" y="0"/>
            <a:ext cx="8229600" cy="785794"/>
          </a:xfrm>
        </p:spPr>
        <p:txBody>
          <a:bodyPr/>
          <a:lstStyle/>
          <a:p>
            <a:r>
              <a:rPr lang="en-US" b="1" dirty="0" smtClean="0">
                <a:solidFill>
                  <a:srgbClr val="00B0F0"/>
                </a:solidFill>
                <a:latin typeface="Algerian" pitchFamily="82" charset="0"/>
              </a:rPr>
              <a:t>“SCHOOL” WORDS</a:t>
            </a:r>
            <a:endParaRPr lang="ru-RU" b="1" dirty="0">
              <a:solidFill>
                <a:srgbClr val="00B0F0"/>
              </a:solidFill>
            </a:endParaRPr>
          </a:p>
        </p:txBody>
      </p:sp>
      <p:pic>
        <p:nvPicPr>
          <p:cNvPr id="1034" name="Picture 10"/>
          <p:cNvPicPr>
            <a:picLocks noChangeAspect="1" noChangeArrowheads="1"/>
          </p:cNvPicPr>
          <p:nvPr/>
        </p:nvPicPr>
        <p:blipFill>
          <a:blip r:embed="rId11" cstate="print"/>
          <a:srcRect/>
          <a:stretch>
            <a:fillRect/>
          </a:stretch>
        </p:blipFill>
        <p:spPr bwMode="auto">
          <a:xfrm>
            <a:off x="3500430" y="2143116"/>
            <a:ext cx="2738430" cy="2053823"/>
          </a:xfrm>
          <a:prstGeom prst="rect">
            <a:avLst/>
          </a:prstGeom>
          <a:noFill/>
          <a:ln w="9525">
            <a:noFill/>
            <a:miter lim="800000"/>
            <a:headEnd/>
            <a:tailEnd/>
          </a:ln>
          <a:effectLst/>
        </p:spPr>
      </p:pic>
      <p:sp>
        <p:nvSpPr>
          <p:cNvPr id="15" name="TextBox 14"/>
          <p:cNvSpPr txBox="1"/>
          <p:nvPr/>
        </p:nvSpPr>
        <p:spPr>
          <a:xfrm>
            <a:off x="142844" y="142852"/>
            <a:ext cx="338554" cy="369332"/>
          </a:xfrm>
          <a:prstGeom prst="rect">
            <a:avLst/>
          </a:prstGeom>
          <a:noFill/>
        </p:spPr>
        <p:txBody>
          <a:bodyPr wrap="none" rtlCol="0">
            <a:spAutoFit/>
          </a:bodyPr>
          <a:lstStyle/>
          <a:p>
            <a:r>
              <a:rPr lang="en-US" b="1" dirty="0" smtClean="0">
                <a:latin typeface="Arial Black" pitchFamily="34" charset="0"/>
              </a:rPr>
              <a:t>1</a:t>
            </a:r>
            <a:endParaRPr lang="ru-RU" b="1" dirty="0">
              <a:latin typeface="Arial Black" pitchFamily="34" charset="0"/>
            </a:endParaRPr>
          </a:p>
        </p:txBody>
      </p:sp>
      <p:sp>
        <p:nvSpPr>
          <p:cNvPr id="16" name="TextBox 15"/>
          <p:cNvSpPr txBox="1"/>
          <p:nvPr/>
        </p:nvSpPr>
        <p:spPr>
          <a:xfrm>
            <a:off x="1857356" y="571480"/>
            <a:ext cx="338554" cy="369332"/>
          </a:xfrm>
          <a:prstGeom prst="rect">
            <a:avLst/>
          </a:prstGeom>
          <a:noFill/>
        </p:spPr>
        <p:txBody>
          <a:bodyPr wrap="none" rtlCol="0">
            <a:spAutoFit/>
          </a:bodyPr>
          <a:lstStyle/>
          <a:p>
            <a:r>
              <a:rPr lang="en-US" dirty="0" smtClean="0">
                <a:latin typeface="Arial Black" pitchFamily="34" charset="0"/>
              </a:rPr>
              <a:t>2</a:t>
            </a:r>
            <a:endParaRPr lang="ru-RU" dirty="0">
              <a:latin typeface="Arial Black" pitchFamily="34" charset="0"/>
            </a:endParaRPr>
          </a:p>
        </p:txBody>
      </p:sp>
      <p:sp>
        <p:nvSpPr>
          <p:cNvPr id="17" name="TextBox 16"/>
          <p:cNvSpPr txBox="1"/>
          <p:nvPr/>
        </p:nvSpPr>
        <p:spPr>
          <a:xfrm>
            <a:off x="1428728" y="2643182"/>
            <a:ext cx="338554" cy="369332"/>
          </a:xfrm>
          <a:prstGeom prst="rect">
            <a:avLst/>
          </a:prstGeom>
          <a:noFill/>
        </p:spPr>
        <p:txBody>
          <a:bodyPr wrap="none" rtlCol="0">
            <a:spAutoFit/>
          </a:bodyPr>
          <a:lstStyle/>
          <a:p>
            <a:r>
              <a:rPr lang="en-US" b="1" dirty="0" smtClean="0">
                <a:latin typeface="Arial Black" pitchFamily="34" charset="0"/>
              </a:rPr>
              <a:t>3</a:t>
            </a:r>
            <a:endParaRPr lang="ru-RU" b="1" dirty="0">
              <a:latin typeface="Arial Black" pitchFamily="34" charset="0"/>
            </a:endParaRPr>
          </a:p>
        </p:txBody>
      </p:sp>
      <p:sp>
        <p:nvSpPr>
          <p:cNvPr id="18" name="TextBox 17"/>
          <p:cNvSpPr txBox="1"/>
          <p:nvPr/>
        </p:nvSpPr>
        <p:spPr>
          <a:xfrm>
            <a:off x="214282" y="4286256"/>
            <a:ext cx="338554" cy="369332"/>
          </a:xfrm>
          <a:prstGeom prst="rect">
            <a:avLst/>
          </a:prstGeom>
          <a:noFill/>
        </p:spPr>
        <p:txBody>
          <a:bodyPr wrap="none" rtlCol="0">
            <a:spAutoFit/>
          </a:bodyPr>
          <a:lstStyle/>
          <a:p>
            <a:r>
              <a:rPr lang="en-US" dirty="0" smtClean="0">
                <a:latin typeface="Arial Black" pitchFamily="34" charset="0"/>
              </a:rPr>
              <a:t>4</a:t>
            </a:r>
            <a:endParaRPr lang="ru-RU" dirty="0">
              <a:latin typeface="Arial Black" pitchFamily="34" charset="0"/>
            </a:endParaRPr>
          </a:p>
        </p:txBody>
      </p:sp>
      <p:sp>
        <p:nvSpPr>
          <p:cNvPr id="19" name="TextBox 18"/>
          <p:cNvSpPr txBox="1"/>
          <p:nvPr/>
        </p:nvSpPr>
        <p:spPr>
          <a:xfrm>
            <a:off x="5429256" y="785794"/>
            <a:ext cx="338554" cy="369332"/>
          </a:xfrm>
          <a:prstGeom prst="rect">
            <a:avLst/>
          </a:prstGeom>
          <a:noFill/>
        </p:spPr>
        <p:txBody>
          <a:bodyPr wrap="none" rtlCol="0">
            <a:spAutoFit/>
          </a:bodyPr>
          <a:lstStyle/>
          <a:p>
            <a:r>
              <a:rPr lang="en-US" dirty="0" smtClean="0">
                <a:latin typeface="Arial Black" pitchFamily="34" charset="0"/>
              </a:rPr>
              <a:t>5</a:t>
            </a:r>
            <a:endParaRPr lang="ru-RU" dirty="0">
              <a:latin typeface="Arial Black" pitchFamily="34" charset="0"/>
            </a:endParaRPr>
          </a:p>
        </p:txBody>
      </p:sp>
      <p:sp>
        <p:nvSpPr>
          <p:cNvPr id="20" name="TextBox 19"/>
          <p:cNvSpPr txBox="1"/>
          <p:nvPr/>
        </p:nvSpPr>
        <p:spPr>
          <a:xfrm>
            <a:off x="4500562" y="1785926"/>
            <a:ext cx="338554" cy="369332"/>
          </a:xfrm>
          <a:prstGeom prst="rect">
            <a:avLst/>
          </a:prstGeom>
          <a:noFill/>
        </p:spPr>
        <p:txBody>
          <a:bodyPr wrap="none" rtlCol="0">
            <a:spAutoFit/>
          </a:bodyPr>
          <a:lstStyle/>
          <a:p>
            <a:r>
              <a:rPr lang="en-US" dirty="0" smtClean="0">
                <a:latin typeface="Arial Black" pitchFamily="34" charset="0"/>
              </a:rPr>
              <a:t>6</a:t>
            </a:r>
            <a:endParaRPr lang="ru-RU" dirty="0">
              <a:latin typeface="Arial Black" pitchFamily="34" charset="0"/>
            </a:endParaRPr>
          </a:p>
        </p:txBody>
      </p:sp>
      <p:sp>
        <p:nvSpPr>
          <p:cNvPr id="21" name="TextBox 20"/>
          <p:cNvSpPr txBox="1"/>
          <p:nvPr/>
        </p:nvSpPr>
        <p:spPr>
          <a:xfrm>
            <a:off x="4572000" y="4286256"/>
            <a:ext cx="338554" cy="369332"/>
          </a:xfrm>
          <a:prstGeom prst="rect">
            <a:avLst/>
          </a:prstGeom>
          <a:noFill/>
        </p:spPr>
        <p:txBody>
          <a:bodyPr wrap="none" rtlCol="0">
            <a:spAutoFit/>
          </a:bodyPr>
          <a:lstStyle/>
          <a:p>
            <a:r>
              <a:rPr lang="en-US" dirty="0" smtClean="0">
                <a:latin typeface="Arial Black" pitchFamily="34" charset="0"/>
              </a:rPr>
              <a:t>7</a:t>
            </a:r>
            <a:endParaRPr lang="ru-RU" dirty="0">
              <a:latin typeface="Arial Black" pitchFamily="34" charset="0"/>
            </a:endParaRPr>
          </a:p>
        </p:txBody>
      </p:sp>
      <p:sp>
        <p:nvSpPr>
          <p:cNvPr id="22" name="TextBox 21"/>
          <p:cNvSpPr txBox="1"/>
          <p:nvPr/>
        </p:nvSpPr>
        <p:spPr>
          <a:xfrm>
            <a:off x="7572396" y="571480"/>
            <a:ext cx="338554" cy="369332"/>
          </a:xfrm>
          <a:prstGeom prst="rect">
            <a:avLst/>
          </a:prstGeom>
          <a:noFill/>
        </p:spPr>
        <p:txBody>
          <a:bodyPr wrap="none" rtlCol="0">
            <a:spAutoFit/>
          </a:bodyPr>
          <a:lstStyle/>
          <a:p>
            <a:r>
              <a:rPr lang="en-US" dirty="0" smtClean="0">
                <a:latin typeface="Arial Black" pitchFamily="34" charset="0"/>
              </a:rPr>
              <a:t>8</a:t>
            </a:r>
            <a:endParaRPr lang="ru-RU" dirty="0">
              <a:latin typeface="Arial Black" pitchFamily="34" charset="0"/>
            </a:endParaRPr>
          </a:p>
        </p:txBody>
      </p:sp>
      <p:sp>
        <p:nvSpPr>
          <p:cNvPr id="23" name="TextBox 22"/>
          <p:cNvSpPr txBox="1"/>
          <p:nvPr/>
        </p:nvSpPr>
        <p:spPr>
          <a:xfrm>
            <a:off x="7786710" y="1857364"/>
            <a:ext cx="428628" cy="369332"/>
          </a:xfrm>
          <a:prstGeom prst="rect">
            <a:avLst/>
          </a:prstGeom>
          <a:noFill/>
        </p:spPr>
        <p:txBody>
          <a:bodyPr wrap="square" rtlCol="0">
            <a:spAutoFit/>
          </a:bodyPr>
          <a:lstStyle/>
          <a:p>
            <a:r>
              <a:rPr lang="en-US" dirty="0" smtClean="0">
                <a:latin typeface="Arial Black" pitchFamily="34" charset="0"/>
              </a:rPr>
              <a:t>9</a:t>
            </a:r>
            <a:endParaRPr lang="ru-RU" dirty="0">
              <a:latin typeface="Arial Black" pitchFamily="34" charset="0"/>
            </a:endParaRPr>
          </a:p>
        </p:txBody>
      </p:sp>
      <p:sp>
        <p:nvSpPr>
          <p:cNvPr id="24" name="TextBox 23"/>
          <p:cNvSpPr txBox="1"/>
          <p:nvPr/>
        </p:nvSpPr>
        <p:spPr>
          <a:xfrm>
            <a:off x="7715272" y="4357694"/>
            <a:ext cx="492443" cy="369332"/>
          </a:xfrm>
          <a:prstGeom prst="rect">
            <a:avLst/>
          </a:prstGeom>
          <a:noFill/>
        </p:spPr>
        <p:txBody>
          <a:bodyPr wrap="none" rtlCol="0">
            <a:spAutoFit/>
          </a:bodyPr>
          <a:lstStyle/>
          <a:p>
            <a:r>
              <a:rPr lang="en-US" dirty="0" smtClean="0">
                <a:latin typeface="Arial Black" pitchFamily="34" charset="0"/>
              </a:rPr>
              <a:t>10</a:t>
            </a:r>
            <a:endParaRPr lang="ru-RU"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circle(in)">
                                      <p:cBhvr>
                                        <p:cTn id="7" dur="2000"/>
                                        <p:tgtEl>
                                          <p:spTgt spid="1030"/>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35"/>
                                        </p:tgtEl>
                                        <p:attrNameLst>
                                          <p:attrName>style.visibility</p:attrName>
                                        </p:attrNameLst>
                                      </p:cBhvr>
                                      <p:to>
                                        <p:strVal val="visible"/>
                                      </p:to>
                                    </p:set>
                                    <p:animEffect transition="in" filter="circle(in)">
                                      <p:cBhvr>
                                        <p:cTn id="11" dur="2000"/>
                                        <p:tgtEl>
                                          <p:spTgt spid="1035"/>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033"/>
                                        </p:tgtEl>
                                        <p:attrNameLst>
                                          <p:attrName>style.visibility</p:attrName>
                                        </p:attrNameLst>
                                      </p:cBhvr>
                                      <p:to>
                                        <p:strVal val="visible"/>
                                      </p:to>
                                    </p:set>
                                    <p:animEffect transition="in" filter="circle(in)">
                                      <p:cBhvr>
                                        <p:cTn id="15" dur="2000"/>
                                        <p:tgtEl>
                                          <p:spTgt spid="1033"/>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circle(in)">
                                      <p:cBhvr>
                                        <p:cTn id="19" dur="2000"/>
                                        <p:tgtEl>
                                          <p:spTgt spid="1027"/>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circle(in)">
                                      <p:cBhvr>
                                        <p:cTn id="23" dur="2000"/>
                                        <p:tgtEl>
                                          <p:spTgt spid="1036"/>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circle(in)">
                                      <p:cBhvr>
                                        <p:cTn id="27" dur="2000"/>
                                        <p:tgtEl>
                                          <p:spTgt spid="1034"/>
                                        </p:tgtEl>
                                      </p:cBhvr>
                                    </p:animEffect>
                                  </p:childTnLst>
                                </p:cTn>
                              </p:par>
                            </p:childTnLst>
                          </p:cTn>
                        </p:par>
                        <p:par>
                          <p:cTn id="28" fill="hold">
                            <p:stCondLst>
                              <p:cond delay="12000"/>
                            </p:stCondLst>
                            <p:childTnLst>
                              <p:par>
                                <p:cTn id="29" presetID="6" presetClass="entr" presetSubtype="16"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circle(in)">
                                      <p:cBhvr>
                                        <p:cTn id="31" dur="2000"/>
                                        <p:tgtEl>
                                          <p:spTgt spid="1026"/>
                                        </p:tgtEl>
                                      </p:cBhvr>
                                    </p:animEffect>
                                  </p:childTnLst>
                                </p:cTn>
                              </p:par>
                            </p:childTnLst>
                          </p:cTn>
                        </p:par>
                        <p:par>
                          <p:cTn id="32" fill="hold">
                            <p:stCondLst>
                              <p:cond delay="14000"/>
                            </p:stCondLst>
                            <p:childTnLst>
                              <p:par>
                                <p:cTn id="33" presetID="6" presetClass="entr" presetSubtype="16" fill="hold" nodeType="afterEffect">
                                  <p:stCondLst>
                                    <p:cond delay="0"/>
                                  </p:stCondLst>
                                  <p:childTnLst>
                                    <p:set>
                                      <p:cBhvr>
                                        <p:cTn id="34" dur="1" fill="hold">
                                          <p:stCondLst>
                                            <p:cond delay="0"/>
                                          </p:stCondLst>
                                        </p:cTn>
                                        <p:tgtEl>
                                          <p:spTgt spid="1031"/>
                                        </p:tgtEl>
                                        <p:attrNameLst>
                                          <p:attrName>style.visibility</p:attrName>
                                        </p:attrNameLst>
                                      </p:cBhvr>
                                      <p:to>
                                        <p:strVal val="visible"/>
                                      </p:to>
                                    </p:set>
                                    <p:animEffect transition="in" filter="circle(in)">
                                      <p:cBhvr>
                                        <p:cTn id="35" dur="2000"/>
                                        <p:tgtEl>
                                          <p:spTgt spid="1031"/>
                                        </p:tgtEl>
                                      </p:cBhvr>
                                    </p:animEffect>
                                  </p:childTnLst>
                                </p:cTn>
                              </p:par>
                            </p:childTnLst>
                          </p:cTn>
                        </p:par>
                        <p:par>
                          <p:cTn id="36" fill="hold">
                            <p:stCondLst>
                              <p:cond delay="16000"/>
                            </p:stCondLst>
                            <p:childTnLst>
                              <p:par>
                                <p:cTn id="37" presetID="6" presetClass="entr" presetSubtype="16" fill="hold" nodeType="after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circle(in)">
                                      <p:cBhvr>
                                        <p:cTn id="39" dur="2000"/>
                                        <p:tgtEl>
                                          <p:spTgt spid="1032"/>
                                        </p:tgtEl>
                                      </p:cBhvr>
                                    </p:animEffect>
                                  </p:childTnLst>
                                </p:cTn>
                              </p:par>
                            </p:childTnLst>
                          </p:cTn>
                        </p:par>
                        <p:par>
                          <p:cTn id="40" fill="hold">
                            <p:stCondLst>
                              <p:cond delay="18000"/>
                            </p:stCondLst>
                            <p:childTnLst>
                              <p:par>
                                <p:cTn id="41" presetID="6" presetClass="entr" presetSubtype="16" fill="hold" nodeType="after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circle(in)">
                                      <p:cBhvr>
                                        <p:cTn id="4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500174"/>
          </a:xfrm>
        </p:spPr>
        <p:txBody>
          <a:bodyPr>
            <a:normAutofit fontScale="90000"/>
          </a:bodyPr>
          <a:lstStyle/>
          <a:p>
            <a:r>
              <a:rPr lang="en-US" b="1" dirty="0" smtClean="0">
                <a:solidFill>
                  <a:srgbClr val="00FF00"/>
                </a:solidFill>
              </a:rPr>
              <a:t/>
            </a:r>
            <a:br>
              <a:rPr lang="en-US" b="1" dirty="0" smtClean="0">
                <a:solidFill>
                  <a:srgbClr val="00FF00"/>
                </a:solidFill>
              </a:rPr>
            </a:br>
            <a:r>
              <a:rPr lang="en-US" b="1" dirty="0" smtClean="0">
                <a:solidFill>
                  <a:srgbClr val="00CC00"/>
                </a:solidFill>
              </a:rPr>
              <a:t>COMPLETE THE SENTENCES</a:t>
            </a:r>
            <a:r>
              <a:rPr lang="en-US" b="1" dirty="0" smtClean="0">
                <a:solidFill>
                  <a:srgbClr val="00FF00"/>
                </a:solidFill>
              </a:rPr>
              <a:t/>
            </a:r>
            <a:br>
              <a:rPr lang="en-US" b="1" dirty="0" smtClean="0">
                <a:solidFill>
                  <a:srgbClr val="00FF00"/>
                </a:solidFill>
              </a:rPr>
            </a:br>
            <a:r>
              <a:rPr lang="en-US" sz="3100" b="1" i="1" dirty="0" smtClean="0">
                <a:solidFill>
                  <a:schemeClr val="tx2">
                    <a:lumMod val="60000"/>
                    <a:lumOff val="40000"/>
                  </a:schemeClr>
                </a:solidFill>
              </a:rPr>
              <a:t>Study, sing, Sundays, age, Maths, Good luck, classroom, timetable.</a:t>
            </a:r>
            <a:r>
              <a:rPr lang="en-US" b="1" dirty="0" smtClean="0">
                <a:solidFill>
                  <a:srgbClr val="00FF00"/>
                </a:solidFill>
              </a:rPr>
              <a:t/>
            </a:r>
            <a:br>
              <a:rPr lang="en-US" b="1" dirty="0" smtClean="0">
                <a:solidFill>
                  <a:srgbClr val="00FF00"/>
                </a:solidFill>
              </a:rPr>
            </a:br>
            <a:endParaRPr lang="ru-RU" b="1" dirty="0">
              <a:solidFill>
                <a:srgbClr val="00FF00"/>
              </a:solidFill>
            </a:endParaRPr>
          </a:p>
        </p:txBody>
      </p:sp>
      <p:sp>
        <p:nvSpPr>
          <p:cNvPr id="3" name="Содержимое 2"/>
          <p:cNvSpPr>
            <a:spLocks noGrp="1"/>
          </p:cNvSpPr>
          <p:nvPr>
            <p:ph idx="1"/>
          </p:nvPr>
        </p:nvSpPr>
        <p:spPr>
          <a:xfrm>
            <a:off x="357158" y="1571612"/>
            <a:ext cx="8501122" cy="3286148"/>
          </a:xfrm>
        </p:spPr>
        <p:txBody>
          <a:bodyPr>
            <a:normAutofit/>
          </a:bodyPr>
          <a:lstStyle/>
          <a:p>
            <a:pPr marL="457200" indent="-457200">
              <a:buAutoNum type="arabicPeriod"/>
            </a:pPr>
            <a:r>
              <a:rPr lang="en-US" sz="2000" b="1" dirty="0" smtClean="0">
                <a:latin typeface="Times New Roman" pitchFamily="18" charset="0"/>
                <a:cs typeface="Times New Roman" pitchFamily="18" charset="0"/>
              </a:rPr>
              <a:t>We don’t have classes on _________________.</a:t>
            </a:r>
          </a:p>
          <a:p>
            <a:pPr marL="457200" lvl="0" indent="-457200">
              <a:buFont typeface="Arial" pitchFamily="34" charset="0"/>
              <a:buAutoNum type="arabicPeriod"/>
            </a:pPr>
            <a:r>
              <a:rPr lang="en-US" sz="2000" b="1" dirty="0" smtClean="0">
                <a:latin typeface="Times New Roman" pitchFamily="18" charset="0"/>
                <a:cs typeface="Times New Roman" pitchFamily="18" charset="0"/>
              </a:rPr>
              <a:t>I like our ___________. It is big and light.</a:t>
            </a:r>
            <a:endParaRPr lang="ru-RU" sz="2000" b="1" dirty="0" smtClean="0">
              <a:latin typeface="Times New Roman" pitchFamily="18" charset="0"/>
              <a:cs typeface="Times New Roman" pitchFamily="18" charset="0"/>
            </a:endParaRPr>
          </a:p>
          <a:p>
            <a:pPr marL="457200" indent="-457200">
              <a:buAutoNum type="arabicPeriod"/>
            </a:pPr>
            <a:r>
              <a:rPr lang="en-US" sz="2000" b="1" dirty="0" smtClean="0">
                <a:latin typeface="Times New Roman" pitchFamily="18" charset="0"/>
                <a:cs typeface="Times New Roman" pitchFamily="18" charset="0"/>
              </a:rPr>
              <a:t>We have English and PE on the ____________ today.</a:t>
            </a:r>
          </a:p>
          <a:p>
            <a:pPr marL="457200" lvl="0" indent="-457200">
              <a:buFont typeface="Arial" pitchFamily="34" charset="0"/>
              <a:buAutoNum type="arabicPeriod"/>
            </a:pPr>
            <a:r>
              <a:rPr lang="en-US" sz="2000" b="1" dirty="0" smtClean="0">
                <a:latin typeface="Times New Roman" pitchFamily="18" charset="0"/>
                <a:cs typeface="Times New Roman" pitchFamily="18" charset="0"/>
              </a:rPr>
              <a:t>In our Nature ______________ we usually speak about different flowers, trees and plants.</a:t>
            </a:r>
          </a:p>
          <a:p>
            <a:pPr marL="457200" indent="-457200">
              <a:buFont typeface="Arial" pitchFamily="34" charset="0"/>
              <a:buAutoNum type="arabicPeriod"/>
            </a:pPr>
            <a:r>
              <a:rPr lang="en-US" sz="2000" b="1" dirty="0" smtClean="0">
                <a:latin typeface="Times New Roman" pitchFamily="18" charset="0"/>
                <a:cs typeface="Times New Roman" pitchFamily="18" charset="0"/>
              </a:rPr>
              <a:t>We usually count and do sums at _______________ lesson .</a:t>
            </a:r>
            <a:endParaRPr lang="ru-RU" sz="2000" b="1" dirty="0" smtClean="0">
              <a:latin typeface="Times New Roman" pitchFamily="18" charset="0"/>
              <a:cs typeface="Times New Roman" pitchFamily="18" charset="0"/>
            </a:endParaRPr>
          </a:p>
          <a:p>
            <a:pPr marL="457200" indent="-457200">
              <a:buFont typeface="Arial" pitchFamily="34" charset="0"/>
              <a:buAutoNum type="arabicPeriod"/>
            </a:pPr>
            <a:r>
              <a:rPr lang="en-US" sz="2000" b="1" dirty="0" smtClean="0">
                <a:latin typeface="Times New Roman" pitchFamily="18" charset="0"/>
                <a:cs typeface="Times New Roman" pitchFamily="18" charset="0"/>
              </a:rPr>
              <a:t>We ___________ nice songs at music lesson.</a:t>
            </a:r>
            <a:endParaRPr lang="ru-RU" sz="2000" b="1" dirty="0" smtClean="0">
              <a:latin typeface="Times New Roman" pitchFamily="18" charset="0"/>
              <a:cs typeface="Times New Roman" pitchFamily="18" charset="0"/>
            </a:endParaRPr>
          </a:p>
          <a:p>
            <a:pPr marL="457200" indent="-457200">
              <a:buFont typeface="Arial" pitchFamily="34" charset="0"/>
              <a:buAutoNum type="arabicPeriod"/>
            </a:pPr>
            <a:r>
              <a:rPr lang="en-US" sz="2000" b="1" dirty="0" smtClean="0">
                <a:latin typeface="Times New Roman" pitchFamily="18" charset="0"/>
                <a:cs typeface="Times New Roman" pitchFamily="18" charset="0"/>
              </a:rPr>
              <a:t>I am going to have a test on Monday. - ___________________!</a:t>
            </a:r>
            <a:endParaRPr lang="ru-RU" sz="2000" b="1" dirty="0" smtClean="0">
              <a:latin typeface="Times New Roman" pitchFamily="18" charset="0"/>
              <a:cs typeface="Times New Roman" pitchFamily="18" charset="0"/>
            </a:endParaRPr>
          </a:p>
          <a:p>
            <a:pPr marL="457200" indent="-457200">
              <a:buFont typeface="Arial" pitchFamily="34" charset="0"/>
              <a:buAutoNum type="arabicPeriod"/>
            </a:pPr>
            <a:r>
              <a:rPr lang="en-US" sz="2000" b="1" dirty="0" smtClean="0">
                <a:latin typeface="Times New Roman" pitchFamily="18" charset="0"/>
                <a:cs typeface="Times New Roman" pitchFamily="18" charset="0"/>
              </a:rPr>
              <a:t>At what __________ do English pupils go to school?</a:t>
            </a:r>
            <a:endParaRPr lang="ru-RU" sz="2000" b="1" dirty="0" smtClean="0">
              <a:latin typeface="Times New Roman" pitchFamily="18" charset="0"/>
              <a:cs typeface="Times New Roman" pitchFamily="18" charset="0"/>
            </a:endParaRPr>
          </a:p>
          <a:p>
            <a:pPr marL="457200" lvl="0" indent="-457200">
              <a:buNone/>
            </a:pPr>
            <a:endParaRPr lang="ru-RU" sz="2000" dirty="0" smtClean="0"/>
          </a:p>
          <a:p>
            <a:pPr marL="457200" indent="-457200">
              <a:buNone/>
            </a:pPr>
            <a:endParaRPr lang="ru-RU" sz="2000"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rot="572734">
            <a:off x="6374020" y="4919377"/>
            <a:ext cx="2680944" cy="1768433"/>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rot="20749917">
            <a:off x="202539" y="4954082"/>
            <a:ext cx="2194051" cy="1927621"/>
          </a:xfrm>
          <a:prstGeom prst="rect">
            <a:avLst/>
          </a:prstGeom>
          <a:noFill/>
          <a:ln w="9525">
            <a:noFill/>
            <a:miter lim="800000"/>
            <a:headEnd/>
            <a:tailEnd/>
          </a:ln>
          <a:effectLst/>
        </p:spPr>
      </p:pic>
      <p:cxnSp>
        <p:nvCxnSpPr>
          <p:cNvPr id="7" name="Прямая со стрелкой 6"/>
          <p:cNvCxnSpPr/>
          <p:nvPr/>
        </p:nvCxnSpPr>
        <p:spPr>
          <a:xfrm rot="16200000" flipH="1">
            <a:off x="3929058" y="1071546"/>
            <a:ext cx="857256" cy="714380"/>
          </a:xfrm>
          <a:prstGeom prst="straightConnector1">
            <a:avLst/>
          </a:prstGeom>
          <a:ln>
            <a:solidFill>
              <a:srgbClr val="33CC33"/>
            </a:solidFill>
            <a:tailEnd type="arrow"/>
          </a:ln>
        </p:spPr>
        <p:style>
          <a:lnRef idx="2">
            <a:schemeClr val="dk1"/>
          </a:lnRef>
          <a:fillRef idx="0">
            <a:schemeClr val="dk1"/>
          </a:fillRef>
          <a:effectRef idx="1">
            <a:schemeClr val="dk1"/>
          </a:effectRef>
          <a:fontRef idx="minor">
            <a:schemeClr val="tx1"/>
          </a:fontRef>
        </p:style>
      </p:cxnSp>
      <p:cxnSp>
        <p:nvCxnSpPr>
          <p:cNvPr id="10" name="Прямая со стрелкой 9"/>
          <p:cNvCxnSpPr/>
          <p:nvPr/>
        </p:nvCxnSpPr>
        <p:spPr>
          <a:xfrm rot="5400000">
            <a:off x="2536017" y="1464455"/>
            <a:ext cx="785818" cy="714380"/>
          </a:xfrm>
          <a:prstGeom prst="straightConnector1">
            <a:avLst/>
          </a:prstGeom>
          <a:ln>
            <a:solidFill>
              <a:srgbClr val="33CC33"/>
            </a:solidFill>
            <a:tailEnd type="arrow"/>
          </a:ln>
        </p:spPr>
        <p:style>
          <a:lnRef idx="2">
            <a:schemeClr val="dk1"/>
          </a:lnRef>
          <a:fillRef idx="0">
            <a:schemeClr val="dk1"/>
          </a:fillRef>
          <a:effectRef idx="1">
            <a:schemeClr val="dk1"/>
          </a:effectRef>
          <a:fontRef idx="minor">
            <a:schemeClr val="tx1"/>
          </a:fontRef>
        </p:style>
      </p:cxnSp>
      <p:cxnSp>
        <p:nvCxnSpPr>
          <p:cNvPr id="16" name="Прямая со стрелкой 15"/>
          <p:cNvCxnSpPr/>
          <p:nvPr/>
        </p:nvCxnSpPr>
        <p:spPr>
          <a:xfrm rot="5400000">
            <a:off x="4857752" y="2000240"/>
            <a:ext cx="1143008" cy="1588"/>
          </a:xfrm>
          <a:prstGeom prst="straightConnector1">
            <a:avLst/>
          </a:prstGeom>
          <a:ln>
            <a:solidFill>
              <a:srgbClr val="33CC33"/>
            </a:solidFill>
            <a:tailEnd type="arrow"/>
          </a:ln>
        </p:spPr>
        <p:style>
          <a:lnRef idx="2">
            <a:schemeClr val="dk1"/>
          </a:lnRef>
          <a:fillRef idx="0">
            <a:schemeClr val="dk1"/>
          </a:fillRef>
          <a:effectRef idx="1">
            <a:schemeClr val="dk1"/>
          </a:effectRef>
          <a:fontRef idx="minor">
            <a:schemeClr val="tx1"/>
          </a:fontRef>
        </p:style>
      </p:cxnSp>
      <p:cxnSp>
        <p:nvCxnSpPr>
          <p:cNvPr id="22" name="Прямая со стрелкой 21"/>
          <p:cNvCxnSpPr/>
          <p:nvPr/>
        </p:nvCxnSpPr>
        <p:spPr>
          <a:xfrm rot="16200000" flipH="1">
            <a:off x="1321571" y="1250141"/>
            <a:ext cx="2000264" cy="1357322"/>
          </a:xfrm>
          <a:prstGeom prst="straightConnector1">
            <a:avLst/>
          </a:prstGeom>
          <a:ln>
            <a:solidFill>
              <a:srgbClr val="33CC33"/>
            </a:solidFill>
            <a:tailEnd type="arrow"/>
          </a:ln>
        </p:spPr>
        <p:style>
          <a:lnRef idx="2">
            <a:schemeClr val="dk1"/>
          </a:lnRef>
          <a:fillRef idx="0">
            <a:schemeClr val="dk1"/>
          </a:fillRef>
          <a:effectRef idx="1">
            <a:schemeClr val="dk1"/>
          </a:effectRef>
          <a:fontRef idx="minor">
            <a:schemeClr val="tx1"/>
          </a:fontRef>
        </p:style>
      </p:cxnSp>
      <p:cxnSp>
        <p:nvCxnSpPr>
          <p:cNvPr id="25" name="Прямая со стрелкой 24"/>
          <p:cNvCxnSpPr/>
          <p:nvPr/>
        </p:nvCxnSpPr>
        <p:spPr>
          <a:xfrm rot="5400000">
            <a:off x="4464843" y="2178835"/>
            <a:ext cx="2571768" cy="214314"/>
          </a:xfrm>
          <a:prstGeom prst="straightConnector1">
            <a:avLst/>
          </a:prstGeom>
          <a:ln>
            <a:solidFill>
              <a:srgbClr val="33CC33"/>
            </a:solidFill>
            <a:tailEnd type="arrow"/>
          </a:ln>
        </p:spPr>
        <p:style>
          <a:lnRef idx="2">
            <a:schemeClr val="dk1"/>
          </a:lnRef>
          <a:fillRef idx="0">
            <a:schemeClr val="dk1"/>
          </a:fillRef>
          <a:effectRef idx="1">
            <a:schemeClr val="dk1"/>
          </a:effectRef>
          <a:fontRef idx="minor">
            <a:schemeClr val="tx1"/>
          </a:fontRef>
        </p:style>
      </p:cxnSp>
      <p:cxnSp>
        <p:nvCxnSpPr>
          <p:cNvPr id="29" name="Прямая со стрелкой 28"/>
          <p:cNvCxnSpPr/>
          <p:nvPr/>
        </p:nvCxnSpPr>
        <p:spPr>
          <a:xfrm rot="5400000">
            <a:off x="535753" y="2107397"/>
            <a:ext cx="2928958" cy="714380"/>
          </a:xfrm>
          <a:prstGeom prst="straightConnector1">
            <a:avLst/>
          </a:prstGeom>
          <a:ln>
            <a:solidFill>
              <a:srgbClr val="33CC33"/>
            </a:solidFill>
            <a:tailEnd type="arrow"/>
          </a:ln>
        </p:spPr>
        <p:style>
          <a:lnRef idx="2">
            <a:schemeClr val="dk1"/>
          </a:lnRef>
          <a:fillRef idx="0">
            <a:schemeClr val="dk1"/>
          </a:fillRef>
          <a:effectRef idx="1">
            <a:schemeClr val="dk1"/>
          </a:effectRef>
          <a:fontRef idx="minor">
            <a:schemeClr val="tx1"/>
          </a:fontRef>
        </p:style>
      </p:cxnSp>
      <p:cxnSp>
        <p:nvCxnSpPr>
          <p:cNvPr id="35" name="Прямая со стрелкой 34"/>
          <p:cNvCxnSpPr/>
          <p:nvPr/>
        </p:nvCxnSpPr>
        <p:spPr>
          <a:xfrm rot="5400000">
            <a:off x="5428462" y="2428868"/>
            <a:ext cx="3286942" cy="429422"/>
          </a:xfrm>
          <a:prstGeom prst="straightConnector1">
            <a:avLst/>
          </a:prstGeom>
          <a:ln>
            <a:solidFill>
              <a:srgbClr val="33CC33"/>
            </a:solidFill>
            <a:tailEnd type="arrow"/>
          </a:ln>
        </p:spPr>
        <p:style>
          <a:lnRef idx="2">
            <a:schemeClr val="dk1"/>
          </a:lnRef>
          <a:fillRef idx="0">
            <a:schemeClr val="dk1"/>
          </a:fillRef>
          <a:effectRef idx="1">
            <a:schemeClr val="dk1"/>
          </a:effectRef>
          <a:fontRef idx="minor">
            <a:schemeClr val="tx1"/>
          </a:fontRef>
        </p:style>
      </p:cxnSp>
      <p:cxnSp>
        <p:nvCxnSpPr>
          <p:cNvPr id="41" name="Прямая со стрелкой 40"/>
          <p:cNvCxnSpPr/>
          <p:nvPr/>
        </p:nvCxnSpPr>
        <p:spPr>
          <a:xfrm rot="5400000">
            <a:off x="1857356" y="1857364"/>
            <a:ext cx="3786214" cy="1928826"/>
          </a:xfrm>
          <a:prstGeom prst="straightConnector1">
            <a:avLst/>
          </a:prstGeom>
          <a:ln>
            <a:solidFill>
              <a:srgbClr val="33CC33"/>
            </a:solidFill>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4)">
                                      <p:cBhvr>
                                        <p:cTn id="7" dur="2000"/>
                                        <p:tgtEl>
                                          <p:spTgt spid="2051"/>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heel(4)">
                                      <p:cBhvr>
                                        <p:cTn id="11" dur="20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body" sz="half" idx="1"/>
          </p:nvPr>
        </p:nvSpPr>
        <p:spPr>
          <a:xfrm>
            <a:off x="457200" y="333375"/>
            <a:ext cx="4038600" cy="5792788"/>
          </a:xfrm>
        </p:spPr>
        <p:txBody>
          <a:bodyPr>
            <a:normAutofit lnSpcReduction="10000"/>
          </a:bodyPr>
          <a:lstStyle/>
          <a:p>
            <a:r>
              <a:rPr lang="en-US" sz="3600" b="1" dirty="0" smtClean="0">
                <a:solidFill>
                  <a:srgbClr val="0000FF"/>
                </a:solidFill>
              </a:rPr>
              <a:t>I meet  </a:t>
            </a:r>
          </a:p>
          <a:p>
            <a:r>
              <a:rPr lang="en-US" sz="3600" b="1" dirty="0" smtClean="0">
                <a:solidFill>
                  <a:srgbClr val="0000FF"/>
                </a:solidFill>
              </a:rPr>
              <a:t>I learn</a:t>
            </a:r>
          </a:p>
          <a:p>
            <a:r>
              <a:rPr lang="en-US" sz="3600" b="1" dirty="0" smtClean="0">
                <a:solidFill>
                  <a:srgbClr val="0000FF"/>
                </a:solidFill>
              </a:rPr>
              <a:t>I wear</a:t>
            </a:r>
          </a:p>
          <a:p>
            <a:r>
              <a:rPr lang="en-US" sz="3600" b="1" dirty="0" smtClean="0">
                <a:solidFill>
                  <a:srgbClr val="0000FF"/>
                </a:solidFill>
              </a:rPr>
              <a:t>I draw</a:t>
            </a:r>
          </a:p>
          <a:p>
            <a:r>
              <a:rPr lang="en-US" sz="3600" b="1" dirty="0" smtClean="0">
                <a:solidFill>
                  <a:srgbClr val="0000FF"/>
                </a:solidFill>
              </a:rPr>
              <a:t>I am</a:t>
            </a:r>
            <a:r>
              <a:rPr lang="ru-RU" sz="3600" b="1" dirty="0" smtClean="0">
                <a:solidFill>
                  <a:srgbClr val="0000FF"/>
                </a:solidFill>
              </a:rPr>
              <a:t> </a:t>
            </a:r>
            <a:r>
              <a:rPr lang="en-US" sz="3600" b="1" dirty="0" smtClean="0">
                <a:solidFill>
                  <a:srgbClr val="0000FF"/>
                </a:solidFill>
              </a:rPr>
              <a:t>never</a:t>
            </a:r>
          </a:p>
          <a:p>
            <a:r>
              <a:rPr lang="en-US" sz="3600" b="1" dirty="0" smtClean="0">
                <a:solidFill>
                  <a:srgbClr val="0000FF"/>
                </a:solidFill>
              </a:rPr>
              <a:t>I leave</a:t>
            </a:r>
          </a:p>
          <a:p>
            <a:r>
              <a:rPr lang="en-US" sz="3600" b="1" dirty="0" smtClean="0">
                <a:solidFill>
                  <a:srgbClr val="0000FF"/>
                </a:solidFill>
              </a:rPr>
              <a:t>I work</a:t>
            </a:r>
          </a:p>
          <a:p>
            <a:r>
              <a:rPr lang="en-US" sz="3600" b="1" dirty="0" smtClean="0">
                <a:solidFill>
                  <a:srgbClr val="0000FF"/>
                </a:solidFill>
              </a:rPr>
              <a:t>I visit</a:t>
            </a:r>
          </a:p>
          <a:p>
            <a:r>
              <a:rPr lang="en-US" sz="3600" b="1" dirty="0" smtClean="0">
                <a:solidFill>
                  <a:srgbClr val="0000FF"/>
                </a:solidFill>
              </a:rPr>
              <a:t>I spend</a:t>
            </a:r>
          </a:p>
          <a:p>
            <a:pPr eaLnBrk="1" hangingPunct="1"/>
            <a:endParaRPr lang="ru-RU" sz="3600" dirty="0" smtClean="0"/>
          </a:p>
        </p:txBody>
      </p:sp>
      <p:sp>
        <p:nvSpPr>
          <p:cNvPr id="162819" name="Rectangle 3"/>
          <p:cNvSpPr>
            <a:spLocks noGrp="1" noChangeArrowheads="1"/>
          </p:cNvSpPr>
          <p:nvPr>
            <p:ph type="body" sz="half" idx="2"/>
          </p:nvPr>
        </p:nvSpPr>
        <p:spPr>
          <a:xfrm>
            <a:off x="4284662" y="333375"/>
            <a:ext cx="4645055" cy="6048375"/>
          </a:xfrm>
        </p:spPr>
        <p:txBody>
          <a:bodyPr/>
          <a:lstStyle/>
          <a:p>
            <a:r>
              <a:rPr lang="en-US" sz="3600" b="1" dirty="0" smtClean="0">
                <a:solidFill>
                  <a:srgbClr val="FF0000"/>
                </a:solidFill>
              </a:rPr>
              <a:t>uniform</a:t>
            </a:r>
          </a:p>
          <a:p>
            <a:pPr eaLnBrk="1" hangingPunct="1"/>
            <a:r>
              <a:rPr lang="en-US" sz="3600" b="1" dirty="0" smtClean="0">
                <a:solidFill>
                  <a:srgbClr val="FF0000"/>
                </a:solidFill>
              </a:rPr>
              <a:t>friends before classes</a:t>
            </a:r>
          </a:p>
          <a:p>
            <a:pPr eaLnBrk="1" hangingPunct="1"/>
            <a:r>
              <a:rPr lang="en-US" sz="3600" b="1" dirty="0" smtClean="0">
                <a:solidFill>
                  <a:srgbClr val="FF0000"/>
                </a:solidFill>
              </a:rPr>
              <a:t>late for school</a:t>
            </a:r>
          </a:p>
          <a:p>
            <a:pPr eaLnBrk="1" hangingPunct="1"/>
            <a:r>
              <a:rPr lang="en-US" sz="3600" b="1" dirty="0" smtClean="0">
                <a:solidFill>
                  <a:srgbClr val="FF0000"/>
                </a:solidFill>
              </a:rPr>
              <a:t>poems by heart</a:t>
            </a:r>
          </a:p>
          <a:p>
            <a:pPr eaLnBrk="1" hangingPunct="1"/>
            <a:r>
              <a:rPr lang="en-US" sz="3600" b="1" dirty="0" smtClean="0">
                <a:solidFill>
                  <a:srgbClr val="FF0000"/>
                </a:solidFill>
              </a:rPr>
              <a:t>a  lot</a:t>
            </a:r>
          </a:p>
          <a:p>
            <a:pPr eaLnBrk="1" hangingPunct="1"/>
            <a:r>
              <a:rPr lang="en-US" sz="3600" b="1" dirty="0" smtClean="0">
                <a:solidFill>
                  <a:srgbClr val="FF0000"/>
                </a:solidFill>
              </a:rPr>
              <a:t>nice pictures</a:t>
            </a:r>
          </a:p>
          <a:p>
            <a:pPr eaLnBrk="1" hangingPunct="1"/>
            <a:r>
              <a:rPr lang="en-US" sz="3600" b="1" dirty="0" smtClean="0">
                <a:solidFill>
                  <a:srgbClr val="FF0000"/>
                </a:solidFill>
              </a:rPr>
              <a:t>much time outdoors</a:t>
            </a:r>
          </a:p>
          <a:p>
            <a:pPr eaLnBrk="1" hangingPunct="1"/>
            <a:r>
              <a:rPr lang="en-US" sz="3600" b="1" dirty="0" smtClean="0">
                <a:solidFill>
                  <a:srgbClr val="FF0000"/>
                </a:solidFill>
              </a:rPr>
              <a:t>my house at 8 am</a:t>
            </a:r>
          </a:p>
          <a:p>
            <a:pPr eaLnBrk="1" hangingPunct="1"/>
            <a:r>
              <a:rPr lang="en-US" sz="3600" b="1" dirty="0" smtClean="0">
                <a:solidFill>
                  <a:srgbClr val="FF0000"/>
                </a:solidFill>
              </a:rPr>
              <a:t>different museums</a:t>
            </a:r>
          </a:p>
          <a:p>
            <a:pPr eaLnBrk="1" hangingPunct="1">
              <a:buNone/>
            </a:pPr>
            <a:endParaRPr lang="en-US" sz="3600" dirty="0" smtClean="0">
              <a:solidFill>
                <a:srgbClr val="FF0000"/>
              </a:solidFill>
            </a:endParaRPr>
          </a:p>
          <a:p>
            <a:pPr eaLnBrk="1" hangingPunct="1"/>
            <a:endParaRPr lang="en-US" sz="3600" dirty="0" smtClean="0">
              <a:solidFill>
                <a:srgbClr val="FF0000"/>
              </a:solidFill>
            </a:endParaRPr>
          </a:p>
          <a:p>
            <a:pPr eaLnBrk="1" hangingPunct="1"/>
            <a:endParaRPr lang="ru-RU" sz="3600" dirty="0" smtClean="0">
              <a:solidFill>
                <a:srgbClr val="FF0000"/>
              </a:solidFill>
            </a:endParaRPr>
          </a:p>
        </p:txBody>
      </p:sp>
      <p:sp>
        <p:nvSpPr>
          <p:cNvPr id="162820" name="Line 4"/>
          <p:cNvSpPr>
            <a:spLocks noChangeShapeType="1"/>
          </p:cNvSpPr>
          <p:nvPr/>
        </p:nvSpPr>
        <p:spPr bwMode="auto">
          <a:xfrm>
            <a:off x="2214546" y="1214422"/>
            <a:ext cx="2446338" cy="1444621"/>
          </a:xfrm>
          <a:prstGeom prst="line">
            <a:avLst/>
          </a:prstGeom>
          <a:noFill/>
          <a:ln w="9525">
            <a:solidFill>
              <a:schemeClr val="tx1"/>
            </a:solidFill>
            <a:round/>
            <a:headEnd/>
            <a:tailEnd type="triangle" w="med" len="med"/>
          </a:ln>
        </p:spPr>
        <p:txBody>
          <a:bodyPr/>
          <a:lstStyle/>
          <a:p>
            <a:endParaRPr lang="ru-RU"/>
          </a:p>
        </p:txBody>
      </p:sp>
      <p:sp>
        <p:nvSpPr>
          <p:cNvPr id="162821" name="Line 5"/>
          <p:cNvSpPr>
            <a:spLocks noChangeShapeType="1"/>
          </p:cNvSpPr>
          <p:nvPr/>
        </p:nvSpPr>
        <p:spPr bwMode="auto">
          <a:xfrm>
            <a:off x="2214547" y="642918"/>
            <a:ext cx="2428891" cy="714380"/>
          </a:xfrm>
          <a:prstGeom prst="line">
            <a:avLst/>
          </a:prstGeom>
          <a:noFill/>
          <a:ln w="9525">
            <a:solidFill>
              <a:schemeClr val="tx1"/>
            </a:solidFill>
            <a:round/>
            <a:headEnd/>
            <a:tailEnd type="triangle" w="med" len="med"/>
          </a:ln>
        </p:spPr>
        <p:txBody>
          <a:bodyPr/>
          <a:lstStyle/>
          <a:p>
            <a:endParaRPr lang="ru-RU"/>
          </a:p>
        </p:txBody>
      </p:sp>
      <p:sp>
        <p:nvSpPr>
          <p:cNvPr id="162822" name="Line 6"/>
          <p:cNvSpPr>
            <a:spLocks noChangeShapeType="1"/>
          </p:cNvSpPr>
          <p:nvPr/>
        </p:nvSpPr>
        <p:spPr bwMode="auto">
          <a:xfrm flipV="1">
            <a:off x="2143108" y="642918"/>
            <a:ext cx="2214579" cy="1214446"/>
          </a:xfrm>
          <a:prstGeom prst="line">
            <a:avLst/>
          </a:prstGeom>
          <a:noFill/>
          <a:ln w="9525">
            <a:solidFill>
              <a:schemeClr val="tx1"/>
            </a:solidFill>
            <a:round/>
            <a:headEnd/>
            <a:tailEnd type="triangle" w="med" len="med"/>
          </a:ln>
        </p:spPr>
        <p:txBody>
          <a:bodyPr/>
          <a:lstStyle/>
          <a:p>
            <a:endParaRPr lang="ru-RU"/>
          </a:p>
        </p:txBody>
      </p:sp>
      <p:sp>
        <p:nvSpPr>
          <p:cNvPr id="162823" name="Line 7"/>
          <p:cNvSpPr>
            <a:spLocks noChangeShapeType="1"/>
          </p:cNvSpPr>
          <p:nvPr/>
        </p:nvSpPr>
        <p:spPr bwMode="auto">
          <a:xfrm>
            <a:off x="2143108" y="2428869"/>
            <a:ext cx="2500330" cy="1571635"/>
          </a:xfrm>
          <a:prstGeom prst="line">
            <a:avLst/>
          </a:prstGeom>
          <a:noFill/>
          <a:ln w="9525">
            <a:solidFill>
              <a:schemeClr val="tx1"/>
            </a:solidFill>
            <a:round/>
            <a:headEnd/>
            <a:tailEnd type="triangle" w="med" len="med"/>
          </a:ln>
        </p:spPr>
        <p:txBody>
          <a:bodyPr/>
          <a:lstStyle/>
          <a:p>
            <a:endParaRPr lang="ru-RU"/>
          </a:p>
        </p:txBody>
      </p:sp>
      <p:sp>
        <p:nvSpPr>
          <p:cNvPr id="162824" name="Line 8"/>
          <p:cNvSpPr>
            <a:spLocks noChangeShapeType="1"/>
          </p:cNvSpPr>
          <p:nvPr/>
        </p:nvSpPr>
        <p:spPr bwMode="auto">
          <a:xfrm flipV="1">
            <a:off x="2928926" y="2000240"/>
            <a:ext cx="1643074" cy="1000132"/>
          </a:xfrm>
          <a:prstGeom prst="line">
            <a:avLst/>
          </a:prstGeom>
          <a:noFill/>
          <a:ln w="9525">
            <a:solidFill>
              <a:schemeClr val="tx1"/>
            </a:solidFill>
            <a:round/>
            <a:headEnd/>
            <a:tailEnd type="triangle" w="med" len="med"/>
          </a:ln>
        </p:spPr>
        <p:txBody>
          <a:bodyPr/>
          <a:lstStyle/>
          <a:p>
            <a:endParaRPr lang="ru-RU"/>
          </a:p>
        </p:txBody>
      </p:sp>
      <p:sp>
        <p:nvSpPr>
          <p:cNvPr id="162825" name="Line 9"/>
          <p:cNvSpPr>
            <a:spLocks noChangeShapeType="1"/>
          </p:cNvSpPr>
          <p:nvPr/>
        </p:nvSpPr>
        <p:spPr bwMode="auto">
          <a:xfrm flipV="1">
            <a:off x="2143108" y="3357562"/>
            <a:ext cx="2500330" cy="928694"/>
          </a:xfrm>
          <a:prstGeom prst="line">
            <a:avLst/>
          </a:prstGeom>
          <a:noFill/>
          <a:ln w="9525">
            <a:solidFill>
              <a:schemeClr val="tx1"/>
            </a:solidFill>
            <a:round/>
            <a:headEnd/>
            <a:tailEnd type="triangle" w="med" len="med"/>
          </a:ln>
        </p:spPr>
        <p:txBody>
          <a:bodyPr/>
          <a:lstStyle/>
          <a:p>
            <a:endParaRPr lang="ru-RU"/>
          </a:p>
        </p:txBody>
      </p:sp>
      <p:sp>
        <p:nvSpPr>
          <p:cNvPr id="162826" name="Line 10"/>
          <p:cNvSpPr>
            <a:spLocks noChangeShapeType="1"/>
          </p:cNvSpPr>
          <p:nvPr/>
        </p:nvSpPr>
        <p:spPr bwMode="auto">
          <a:xfrm>
            <a:off x="1928794" y="4813286"/>
            <a:ext cx="2714644" cy="1187482"/>
          </a:xfrm>
          <a:prstGeom prst="line">
            <a:avLst/>
          </a:prstGeom>
          <a:noFill/>
          <a:ln w="9525">
            <a:solidFill>
              <a:schemeClr val="tx1"/>
            </a:solidFill>
            <a:round/>
            <a:headEnd/>
            <a:tailEnd type="triangle" w="med" len="med"/>
          </a:ln>
        </p:spPr>
        <p:txBody>
          <a:bodyPr/>
          <a:lstStyle/>
          <a:p>
            <a:endParaRPr lang="ru-RU"/>
          </a:p>
        </p:txBody>
      </p:sp>
      <p:sp>
        <p:nvSpPr>
          <p:cNvPr id="162827" name="Line 11"/>
          <p:cNvSpPr>
            <a:spLocks noChangeShapeType="1"/>
          </p:cNvSpPr>
          <p:nvPr/>
        </p:nvSpPr>
        <p:spPr bwMode="auto">
          <a:xfrm flipV="1">
            <a:off x="2357422" y="4643446"/>
            <a:ext cx="2286016" cy="785818"/>
          </a:xfrm>
          <a:prstGeom prst="line">
            <a:avLst/>
          </a:prstGeom>
          <a:noFill/>
          <a:ln w="9525">
            <a:solidFill>
              <a:schemeClr val="tx1"/>
            </a:solidFill>
            <a:round/>
            <a:headEnd/>
            <a:tailEnd type="triangle" w="med" len="med"/>
          </a:ln>
        </p:spPr>
        <p:txBody>
          <a:bodyPr/>
          <a:lstStyle/>
          <a:p>
            <a:endParaRPr lang="ru-RU"/>
          </a:p>
        </p:txBody>
      </p:sp>
      <p:sp>
        <p:nvSpPr>
          <p:cNvPr id="162828" name="Line 12"/>
          <p:cNvSpPr>
            <a:spLocks noChangeShapeType="1"/>
          </p:cNvSpPr>
          <p:nvPr/>
        </p:nvSpPr>
        <p:spPr bwMode="auto">
          <a:xfrm>
            <a:off x="2143109" y="3714751"/>
            <a:ext cx="2286016" cy="1500198"/>
          </a:xfrm>
          <a:prstGeom prst="line">
            <a:avLst/>
          </a:prstGeom>
          <a:noFill/>
          <a:ln w="9525">
            <a:solidFill>
              <a:schemeClr val="tx1"/>
            </a:solidFill>
            <a:round/>
            <a:headEnd/>
            <a:tailEnd type="triangle" w="med" len="med"/>
          </a:ln>
        </p:spPr>
        <p:txBody>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2818">
                                            <p:txEl>
                                              <p:pRg st="0" end="0"/>
                                            </p:txEl>
                                          </p:spTgt>
                                        </p:tgtEl>
                                        <p:attrNameLst>
                                          <p:attrName>style.visibility</p:attrName>
                                        </p:attrNameLst>
                                      </p:cBhvr>
                                      <p:to>
                                        <p:strVal val="visible"/>
                                      </p:to>
                                    </p:set>
                                    <p:animEffect transition="in" filter="slide(fromBottom)">
                                      <p:cBhvr>
                                        <p:cTn id="7" dur="500"/>
                                        <p:tgtEl>
                                          <p:spTgt spid="162818">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162818">
                                            <p:txEl>
                                              <p:pRg st="1" end="1"/>
                                            </p:txEl>
                                          </p:spTgt>
                                        </p:tgtEl>
                                        <p:attrNameLst>
                                          <p:attrName>style.visibility</p:attrName>
                                        </p:attrNameLst>
                                      </p:cBhvr>
                                      <p:to>
                                        <p:strVal val="visible"/>
                                      </p:to>
                                    </p:set>
                                    <p:animEffect transition="in" filter="slide(fromBottom)">
                                      <p:cBhvr>
                                        <p:cTn id="10" dur="500"/>
                                        <p:tgtEl>
                                          <p:spTgt spid="162818">
                                            <p:txEl>
                                              <p:pRg st="1" end="1"/>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162818">
                                            <p:txEl>
                                              <p:pRg st="2" end="2"/>
                                            </p:txEl>
                                          </p:spTgt>
                                        </p:tgtEl>
                                        <p:attrNameLst>
                                          <p:attrName>style.visibility</p:attrName>
                                        </p:attrNameLst>
                                      </p:cBhvr>
                                      <p:to>
                                        <p:strVal val="visible"/>
                                      </p:to>
                                    </p:set>
                                    <p:animEffect transition="in" filter="slide(fromBottom)">
                                      <p:cBhvr>
                                        <p:cTn id="13" dur="500"/>
                                        <p:tgtEl>
                                          <p:spTgt spid="162818">
                                            <p:txEl>
                                              <p:pRg st="2" end="2"/>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162818">
                                            <p:txEl>
                                              <p:pRg st="3" end="3"/>
                                            </p:txEl>
                                          </p:spTgt>
                                        </p:tgtEl>
                                        <p:attrNameLst>
                                          <p:attrName>style.visibility</p:attrName>
                                        </p:attrNameLst>
                                      </p:cBhvr>
                                      <p:to>
                                        <p:strVal val="visible"/>
                                      </p:to>
                                    </p:set>
                                    <p:animEffect transition="in" filter="slide(fromBottom)">
                                      <p:cBhvr>
                                        <p:cTn id="16" dur="500"/>
                                        <p:tgtEl>
                                          <p:spTgt spid="162818">
                                            <p:txEl>
                                              <p:pRg st="3" end="3"/>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62818">
                                            <p:txEl>
                                              <p:pRg st="4" end="4"/>
                                            </p:txEl>
                                          </p:spTgt>
                                        </p:tgtEl>
                                        <p:attrNameLst>
                                          <p:attrName>style.visibility</p:attrName>
                                        </p:attrNameLst>
                                      </p:cBhvr>
                                      <p:to>
                                        <p:strVal val="visible"/>
                                      </p:to>
                                    </p:set>
                                    <p:animEffect transition="in" filter="slide(fromBottom)">
                                      <p:cBhvr>
                                        <p:cTn id="19" dur="500"/>
                                        <p:tgtEl>
                                          <p:spTgt spid="162818">
                                            <p:txEl>
                                              <p:pRg st="4" end="4"/>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162818">
                                            <p:txEl>
                                              <p:pRg st="5" end="5"/>
                                            </p:txEl>
                                          </p:spTgt>
                                        </p:tgtEl>
                                        <p:attrNameLst>
                                          <p:attrName>style.visibility</p:attrName>
                                        </p:attrNameLst>
                                      </p:cBhvr>
                                      <p:to>
                                        <p:strVal val="visible"/>
                                      </p:to>
                                    </p:set>
                                    <p:animEffect transition="in" filter="slide(fromBottom)">
                                      <p:cBhvr>
                                        <p:cTn id="22" dur="500"/>
                                        <p:tgtEl>
                                          <p:spTgt spid="162818">
                                            <p:txEl>
                                              <p:pRg st="5" end="5"/>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162818">
                                            <p:txEl>
                                              <p:pRg st="6" end="6"/>
                                            </p:txEl>
                                          </p:spTgt>
                                        </p:tgtEl>
                                        <p:attrNameLst>
                                          <p:attrName>style.visibility</p:attrName>
                                        </p:attrNameLst>
                                      </p:cBhvr>
                                      <p:to>
                                        <p:strVal val="visible"/>
                                      </p:to>
                                    </p:set>
                                    <p:animEffect transition="in" filter="slide(fromBottom)">
                                      <p:cBhvr>
                                        <p:cTn id="25" dur="500"/>
                                        <p:tgtEl>
                                          <p:spTgt spid="162818">
                                            <p:txEl>
                                              <p:pRg st="6" end="6"/>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162818">
                                            <p:txEl>
                                              <p:pRg st="7" end="7"/>
                                            </p:txEl>
                                          </p:spTgt>
                                        </p:tgtEl>
                                        <p:attrNameLst>
                                          <p:attrName>style.visibility</p:attrName>
                                        </p:attrNameLst>
                                      </p:cBhvr>
                                      <p:to>
                                        <p:strVal val="visible"/>
                                      </p:to>
                                    </p:set>
                                    <p:animEffect transition="in" filter="slide(fromBottom)">
                                      <p:cBhvr>
                                        <p:cTn id="28" dur="500"/>
                                        <p:tgtEl>
                                          <p:spTgt spid="162818">
                                            <p:txEl>
                                              <p:pRg st="7" end="7"/>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162818">
                                            <p:txEl>
                                              <p:pRg st="8" end="8"/>
                                            </p:txEl>
                                          </p:spTgt>
                                        </p:tgtEl>
                                        <p:attrNameLst>
                                          <p:attrName>style.visibility</p:attrName>
                                        </p:attrNameLst>
                                      </p:cBhvr>
                                      <p:to>
                                        <p:strVal val="visible"/>
                                      </p:to>
                                    </p:set>
                                    <p:animEffect transition="in" filter="slide(fromBottom)">
                                      <p:cBhvr>
                                        <p:cTn id="31" dur="500"/>
                                        <p:tgtEl>
                                          <p:spTgt spid="162818">
                                            <p:txEl>
                                              <p:pRg st="8" end="8"/>
                                            </p:txEl>
                                          </p:spTgt>
                                        </p:tgtEl>
                                      </p:cBhvr>
                                    </p:animEffect>
                                  </p:childTnLst>
                                </p:cTn>
                              </p:par>
                              <p:par>
                                <p:cTn id="32" presetID="12" presetClass="entr" presetSubtype="4" fill="hold" nodeType="withEffect">
                                  <p:stCondLst>
                                    <p:cond delay="0"/>
                                  </p:stCondLst>
                                  <p:childTnLst>
                                    <p:set>
                                      <p:cBhvr>
                                        <p:cTn id="33" dur="1" fill="hold">
                                          <p:stCondLst>
                                            <p:cond delay="0"/>
                                          </p:stCondLst>
                                        </p:cTn>
                                        <p:tgtEl>
                                          <p:spTgt spid="162819">
                                            <p:txEl>
                                              <p:pRg st="1" end="1"/>
                                            </p:txEl>
                                          </p:spTgt>
                                        </p:tgtEl>
                                        <p:attrNameLst>
                                          <p:attrName>style.visibility</p:attrName>
                                        </p:attrNameLst>
                                      </p:cBhvr>
                                      <p:to>
                                        <p:strVal val="visible"/>
                                      </p:to>
                                    </p:set>
                                    <p:animEffect transition="in" filter="slide(fromBottom)">
                                      <p:cBhvr>
                                        <p:cTn id="34" dur="500"/>
                                        <p:tgtEl>
                                          <p:spTgt spid="162819">
                                            <p:txEl>
                                              <p:pRg st="1" end="1"/>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162819">
                                            <p:txEl>
                                              <p:pRg st="0" end="0"/>
                                            </p:txEl>
                                          </p:spTgt>
                                        </p:tgtEl>
                                        <p:attrNameLst>
                                          <p:attrName>style.visibility</p:attrName>
                                        </p:attrNameLst>
                                      </p:cBhvr>
                                      <p:to>
                                        <p:strVal val="visible"/>
                                      </p:to>
                                    </p:set>
                                    <p:animEffect transition="in" filter="slide(fromBottom)">
                                      <p:cBhvr>
                                        <p:cTn id="37" dur="500"/>
                                        <p:tgtEl>
                                          <p:spTgt spid="162819">
                                            <p:txEl>
                                              <p:pRg st="0" end="0"/>
                                            </p:txEl>
                                          </p:spTgt>
                                        </p:tgtEl>
                                      </p:cBhvr>
                                    </p:animEffect>
                                  </p:childTnLst>
                                </p:cTn>
                              </p:par>
                              <p:par>
                                <p:cTn id="38" presetID="12" presetClass="entr" presetSubtype="4" fill="hold" nodeType="withEffect">
                                  <p:stCondLst>
                                    <p:cond delay="0"/>
                                  </p:stCondLst>
                                  <p:childTnLst>
                                    <p:set>
                                      <p:cBhvr>
                                        <p:cTn id="39" dur="1" fill="hold">
                                          <p:stCondLst>
                                            <p:cond delay="0"/>
                                          </p:stCondLst>
                                        </p:cTn>
                                        <p:tgtEl>
                                          <p:spTgt spid="162819">
                                            <p:txEl>
                                              <p:pRg st="2" end="2"/>
                                            </p:txEl>
                                          </p:spTgt>
                                        </p:tgtEl>
                                        <p:attrNameLst>
                                          <p:attrName>style.visibility</p:attrName>
                                        </p:attrNameLst>
                                      </p:cBhvr>
                                      <p:to>
                                        <p:strVal val="visible"/>
                                      </p:to>
                                    </p:set>
                                    <p:animEffect transition="in" filter="slide(fromBottom)">
                                      <p:cBhvr>
                                        <p:cTn id="40" dur="500"/>
                                        <p:tgtEl>
                                          <p:spTgt spid="162819">
                                            <p:txEl>
                                              <p:pRg st="2" end="2"/>
                                            </p:txEl>
                                          </p:spTgt>
                                        </p:tgtEl>
                                      </p:cBhvr>
                                    </p:animEffect>
                                  </p:childTnLst>
                                </p:cTn>
                              </p:par>
                              <p:par>
                                <p:cTn id="41" presetID="12" presetClass="entr" presetSubtype="4" fill="hold" nodeType="withEffect">
                                  <p:stCondLst>
                                    <p:cond delay="0"/>
                                  </p:stCondLst>
                                  <p:childTnLst>
                                    <p:set>
                                      <p:cBhvr>
                                        <p:cTn id="42" dur="1" fill="hold">
                                          <p:stCondLst>
                                            <p:cond delay="0"/>
                                          </p:stCondLst>
                                        </p:cTn>
                                        <p:tgtEl>
                                          <p:spTgt spid="162819">
                                            <p:txEl>
                                              <p:pRg st="3" end="3"/>
                                            </p:txEl>
                                          </p:spTgt>
                                        </p:tgtEl>
                                        <p:attrNameLst>
                                          <p:attrName>style.visibility</p:attrName>
                                        </p:attrNameLst>
                                      </p:cBhvr>
                                      <p:to>
                                        <p:strVal val="visible"/>
                                      </p:to>
                                    </p:set>
                                    <p:animEffect transition="in" filter="slide(fromBottom)">
                                      <p:cBhvr>
                                        <p:cTn id="43" dur="500"/>
                                        <p:tgtEl>
                                          <p:spTgt spid="162819">
                                            <p:txEl>
                                              <p:pRg st="3" end="3"/>
                                            </p:txEl>
                                          </p:spTgt>
                                        </p:tgtEl>
                                      </p:cBhvr>
                                    </p:animEffect>
                                  </p:childTnLst>
                                </p:cTn>
                              </p:par>
                              <p:par>
                                <p:cTn id="44" presetID="12" presetClass="entr" presetSubtype="4" fill="hold" nodeType="withEffect">
                                  <p:stCondLst>
                                    <p:cond delay="0"/>
                                  </p:stCondLst>
                                  <p:childTnLst>
                                    <p:set>
                                      <p:cBhvr>
                                        <p:cTn id="45" dur="1" fill="hold">
                                          <p:stCondLst>
                                            <p:cond delay="0"/>
                                          </p:stCondLst>
                                        </p:cTn>
                                        <p:tgtEl>
                                          <p:spTgt spid="162819">
                                            <p:txEl>
                                              <p:pRg st="4" end="4"/>
                                            </p:txEl>
                                          </p:spTgt>
                                        </p:tgtEl>
                                        <p:attrNameLst>
                                          <p:attrName>style.visibility</p:attrName>
                                        </p:attrNameLst>
                                      </p:cBhvr>
                                      <p:to>
                                        <p:strVal val="visible"/>
                                      </p:to>
                                    </p:set>
                                    <p:animEffect transition="in" filter="slide(fromBottom)">
                                      <p:cBhvr>
                                        <p:cTn id="46" dur="500"/>
                                        <p:tgtEl>
                                          <p:spTgt spid="162819">
                                            <p:txEl>
                                              <p:pRg st="4" end="4"/>
                                            </p:txEl>
                                          </p:spTgt>
                                        </p:tgtEl>
                                      </p:cBhvr>
                                    </p:animEffect>
                                  </p:childTnLst>
                                </p:cTn>
                              </p:par>
                              <p:par>
                                <p:cTn id="47" presetID="12" presetClass="entr" presetSubtype="4" fill="hold" nodeType="withEffect">
                                  <p:stCondLst>
                                    <p:cond delay="0"/>
                                  </p:stCondLst>
                                  <p:childTnLst>
                                    <p:set>
                                      <p:cBhvr>
                                        <p:cTn id="48" dur="1" fill="hold">
                                          <p:stCondLst>
                                            <p:cond delay="0"/>
                                          </p:stCondLst>
                                        </p:cTn>
                                        <p:tgtEl>
                                          <p:spTgt spid="162819">
                                            <p:txEl>
                                              <p:pRg st="5" end="5"/>
                                            </p:txEl>
                                          </p:spTgt>
                                        </p:tgtEl>
                                        <p:attrNameLst>
                                          <p:attrName>style.visibility</p:attrName>
                                        </p:attrNameLst>
                                      </p:cBhvr>
                                      <p:to>
                                        <p:strVal val="visible"/>
                                      </p:to>
                                    </p:set>
                                    <p:animEffect transition="in" filter="slide(fromBottom)">
                                      <p:cBhvr>
                                        <p:cTn id="49" dur="500"/>
                                        <p:tgtEl>
                                          <p:spTgt spid="162819">
                                            <p:txEl>
                                              <p:pRg st="5" end="5"/>
                                            </p:txEl>
                                          </p:spTgt>
                                        </p:tgtEl>
                                      </p:cBhvr>
                                    </p:animEffect>
                                  </p:childTnLst>
                                </p:cTn>
                              </p:par>
                              <p:par>
                                <p:cTn id="50" presetID="12" presetClass="entr" presetSubtype="4" fill="hold" nodeType="withEffect">
                                  <p:stCondLst>
                                    <p:cond delay="0"/>
                                  </p:stCondLst>
                                  <p:childTnLst>
                                    <p:set>
                                      <p:cBhvr>
                                        <p:cTn id="51" dur="1" fill="hold">
                                          <p:stCondLst>
                                            <p:cond delay="0"/>
                                          </p:stCondLst>
                                        </p:cTn>
                                        <p:tgtEl>
                                          <p:spTgt spid="162819">
                                            <p:txEl>
                                              <p:pRg st="6" end="6"/>
                                            </p:txEl>
                                          </p:spTgt>
                                        </p:tgtEl>
                                        <p:attrNameLst>
                                          <p:attrName>style.visibility</p:attrName>
                                        </p:attrNameLst>
                                      </p:cBhvr>
                                      <p:to>
                                        <p:strVal val="visible"/>
                                      </p:to>
                                    </p:set>
                                    <p:animEffect transition="in" filter="slide(fromBottom)">
                                      <p:cBhvr>
                                        <p:cTn id="52" dur="500"/>
                                        <p:tgtEl>
                                          <p:spTgt spid="162819">
                                            <p:txEl>
                                              <p:pRg st="6" end="6"/>
                                            </p:txEl>
                                          </p:spTgt>
                                        </p:tgtEl>
                                      </p:cBhvr>
                                    </p:animEffect>
                                  </p:childTnLst>
                                </p:cTn>
                              </p:par>
                              <p:par>
                                <p:cTn id="53" presetID="12" presetClass="entr" presetSubtype="4" fill="hold" nodeType="withEffect">
                                  <p:stCondLst>
                                    <p:cond delay="0"/>
                                  </p:stCondLst>
                                  <p:childTnLst>
                                    <p:set>
                                      <p:cBhvr>
                                        <p:cTn id="54" dur="1" fill="hold">
                                          <p:stCondLst>
                                            <p:cond delay="0"/>
                                          </p:stCondLst>
                                        </p:cTn>
                                        <p:tgtEl>
                                          <p:spTgt spid="162819">
                                            <p:txEl>
                                              <p:pRg st="7" end="7"/>
                                            </p:txEl>
                                          </p:spTgt>
                                        </p:tgtEl>
                                        <p:attrNameLst>
                                          <p:attrName>style.visibility</p:attrName>
                                        </p:attrNameLst>
                                      </p:cBhvr>
                                      <p:to>
                                        <p:strVal val="visible"/>
                                      </p:to>
                                    </p:set>
                                    <p:animEffect transition="in" filter="slide(fromBottom)">
                                      <p:cBhvr>
                                        <p:cTn id="55" dur="500"/>
                                        <p:tgtEl>
                                          <p:spTgt spid="162819">
                                            <p:txEl>
                                              <p:pRg st="7" end="7"/>
                                            </p:txEl>
                                          </p:spTgt>
                                        </p:tgtEl>
                                      </p:cBhvr>
                                    </p:animEffect>
                                  </p:childTnLst>
                                </p:cTn>
                              </p:par>
                              <p:par>
                                <p:cTn id="56" presetID="12" presetClass="entr" presetSubtype="4" fill="hold" nodeType="withEffect">
                                  <p:stCondLst>
                                    <p:cond delay="0"/>
                                  </p:stCondLst>
                                  <p:childTnLst>
                                    <p:set>
                                      <p:cBhvr>
                                        <p:cTn id="57" dur="1" fill="hold">
                                          <p:stCondLst>
                                            <p:cond delay="0"/>
                                          </p:stCondLst>
                                        </p:cTn>
                                        <p:tgtEl>
                                          <p:spTgt spid="162819">
                                            <p:txEl>
                                              <p:pRg st="8" end="8"/>
                                            </p:txEl>
                                          </p:spTgt>
                                        </p:tgtEl>
                                        <p:attrNameLst>
                                          <p:attrName>style.visibility</p:attrName>
                                        </p:attrNameLst>
                                      </p:cBhvr>
                                      <p:to>
                                        <p:strVal val="visible"/>
                                      </p:to>
                                    </p:set>
                                    <p:animEffect transition="in" filter="slide(fromBottom)">
                                      <p:cBhvr>
                                        <p:cTn id="58" dur="500"/>
                                        <p:tgtEl>
                                          <p:spTgt spid="162819">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62821"/>
                                        </p:tgtEl>
                                        <p:attrNameLst>
                                          <p:attrName>style.visibility</p:attrName>
                                        </p:attrNameLst>
                                      </p:cBhvr>
                                      <p:to>
                                        <p:strVal val="visible"/>
                                      </p:to>
                                    </p:set>
                                    <p:anim calcmode="lin" valueType="num">
                                      <p:cBhvr additive="base">
                                        <p:cTn id="63" dur="500" fill="hold"/>
                                        <p:tgtEl>
                                          <p:spTgt spid="162821"/>
                                        </p:tgtEl>
                                        <p:attrNameLst>
                                          <p:attrName>ppt_x</p:attrName>
                                        </p:attrNameLst>
                                      </p:cBhvr>
                                      <p:tavLst>
                                        <p:tav tm="0">
                                          <p:val>
                                            <p:strVal val="#ppt_x"/>
                                          </p:val>
                                        </p:tav>
                                        <p:tav tm="100000">
                                          <p:val>
                                            <p:strVal val="#ppt_x"/>
                                          </p:val>
                                        </p:tav>
                                      </p:tavLst>
                                    </p:anim>
                                    <p:anim calcmode="lin" valueType="num">
                                      <p:cBhvr additive="base">
                                        <p:cTn id="64" dur="500" fill="hold"/>
                                        <p:tgtEl>
                                          <p:spTgt spid="1628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62820"/>
                                        </p:tgtEl>
                                        <p:attrNameLst>
                                          <p:attrName>style.visibility</p:attrName>
                                        </p:attrNameLst>
                                      </p:cBhvr>
                                      <p:to>
                                        <p:strVal val="visible"/>
                                      </p:to>
                                    </p:set>
                                    <p:anim calcmode="lin" valueType="num">
                                      <p:cBhvr additive="base">
                                        <p:cTn id="69" dur="500" fill="hold"/>
                                        <p:tgtEl>
                                          <p:spTgt spid="162820"/>
                                        </p:tgtEl>
                                        <p:attrNameLst>
                                          <p:attrName>ppt_x</p:attrName>
                                        </p:attrNameLst>
                                      </p:cBhvr>
                                      <p:tavLst>
                                        <p:tav tm="0">
                                          <p:val>
                                            <p:strVal val="#ppt_x"/>
                                          </p:val>
                                        </p:tav>
                                        <p:tav tm="100000">
                                          <p:val>
                                            <p:strVal val="#ppt_x"/>
                                          </p:val>
                                        </p:tav>
                                      </p:tavLst>
                                    </p:anim>
                                    <p:anim calcmode="lin" valueType="num">
                                      <p:cBhvr additive="base">
                                        <p:cTn id="70" dur="500" fill="hold"/>
                                        <p:tgtEl>
                                          <p:spTgt spid="16282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62822"/>
                                        </p:tgtEl>
                                        <p:attrNameLst>
                                          <p:attrName>style.visibility</p:attrName>
                                        </p:attrNameLst>
                                      </p:cBhvr>
                                      <p:to>
                                        <p:strVal val="visible"/>
                                      </p:to>
                                    </p:set>
                                    <p:anim calcmode="lin" valueType="num">
                                      <p:cBhvr additive="base">
                                        <p:cTn id="75" dur="500" fill="hold"/>
                                        <p:tgtEl>
                                          <p:spTgt spid="162822"/>
                                        </p:tgtEl>
                                        <p:attrNameLst>
                                          <p:attrName>ppt_x</p:attrName>
                                        </p:attrNameLst>
                                      </p:cBhvr>
                                      <p:tavLst>
                                        <p:tav tm="0">
                                          <p:val>
                                            <p:strVal val="#ppt_x"/>
                                          </p:val>
                                        </p:tav>
                                        <p:tav tm="100000">
                                          <p:val>
                                            <p:strVal val="#ppt_x"/>
                                          </p:val>
                                        </p:tav>
                                      </p:tavLst>
                                    </p:anim>
                                    <p:anim calcmode="lin" valueType="num">
                                      <p:cBhvr additive="base">
                                        <p:cTn id="76" dur="500" fill="hold"/>
                                        <p:tgtEl>
                                          <p:spTgt spid="16282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62823"/>
                                        </p:tgtEl>
                                        <p:attrNameLst>
                                          <p:attrName>style.visibility</p:attrName>
                                        </p:attrNameLst>
                                      </p:cBhvr>
                                      <p:to>
                                        <p:strVal val="visible"/>
                                      </p:to>
                                    </p:set>
                                    <p:anim calcmode="lin" valueType="num">
                                      <p:cBhvr additive="base">
                                        <p:cTn id="81" dur="500" fill="hold"/>
                                        <p:tgtEl>
                                          <p:spTgt spid="162823"/>
                                        </p:tgtEl>
                                        <p:attrNameLst>
                                          <p:attrName>ppt_x</p:attrName>
                                        </p:attrNameLst>
                                      </p:cBhvr>
                                      <p:tavLst>
                                        <p:tav tm="0">
                                          <p:val>
                                            <p:strVal val="#ppt_x"/>
                                          </p:val>
                                        </p:tav>
                                        <p:tav tm="100000">
                                          <p:val>
                                            <p:strVal val="#ppt_x"/>
                                          </p:val>
                                        </p:tav>
                                      </p:tavLst>
                                    </p:anim>
                                    <p:anim calcmode="lin" valueType="num">
                                      <p:cBhvr additive="base">
                                        <p:cTn id="82" dur="500" fill="hold"/>
                                        <p:tgtEl>
                                          <p:spTgt spid="16282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62824"/>
                                        </p:tgtEl>
                                        <p:attrNameLst>
                                          <p:attrName>style.visibility</p:attrName>
                                        </p:attrNameLst>
                                      </p:cBhvr>
                                      <p:to>
                                        <p:strVal val="visible"/>
                                      </p:to>
                                    </p:set>
                                    <p:anim calcmode="lin" valueType="num">
                                      <p:cBhvr additive="base">
                                        <p:cTn id="87" dur="500" fill="hold"/>
                                        <p:tgtEl>
                                          <p:spTgt spid="162824"/>
                                        </p:tgtEl>
                                        <p:attrNameLst>
                                          <p:attrName>ppt_x</p:attrName>
                                        </p:attrNameLst>
                                      </p:cBhvr>
                                      <p:tavLst>
                                        <p:tav tm="0">
                                          <p:val>
                                            <p:strVal val="#ppt_x"/>
                                          </p:val>
                                        </p:tav>
                                        <p:tav tm="100000">
                                          <p:val>
                                            <p:strVal val="#ppt_x"/>
                                          </p:val>
                                        </p:tav>
                                      </p:tavLst>
                                    </p:anim>
                                    <p:anim calcmode="lin" valueType="num">
                                      <p:cBhvr additive="base">
                                        <p:cTn id="88" dur="500" fill="hold"/>
                                        <p:tgtEl>
                                          <p:spTgt spid="16282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62828"/>
                                        </p:tgtEl>
                                        <p:attrNameLst>
                                          <p:attrName>style.visibility</p:attrName>
                                        </p:attrNameLst>
                                      </p:cBhvr>
                                      <p:to>
                                        <p:strVal val="visible"/>
                                      </p:to>
                                    </p:set>
                                    <p:anim calcmode="lin" valueType="num">
                                      <p:cBhvr additive="base">
                                        <p:cTn id="93" dur="500" fill="hold"/>
                                        <p:tgtEl>
                                          <p:spTgt spid="162828"/>
                                        </p:tgtEl>
                                        <p:attrNameLst>
                                          <p:attrName>ppt_x</p:attrName>
                                        </p:attrNameLst>
                                      </p:cBhvr>
                                      <p:tavLst>
                                        <p:tav tm="0">
                                          <p:val>
                                            <p:strVal val="#ppt_x"/>
                                          </p:val>
                                        </p:tav>
                                        <p:tav tm="100000">
                                          <p:val>
                                            <p:strVal val="#ppt_x"/>
                                          </p:val>
                                        </p:tav>
                                      </p:tavLst>
                                    </p:anim>
                                    <p:anim calcmode="lin" valueType="num">
                                      <p:cBhvr additive="base">
                                        <p:cTn id="94" dur="500" fill="hold"/>
                                        <p:tgtEl>
                                          <p:spTgt spid="16282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62825"/>
                                        </p:tgtEl>
                                        <p:attrNameLst>
                                          <p:attrName>style.visibility</p:attrName>
                                        </p:attrNameLst>
                                      </p:cBhvr>
                                      <p:to>
                                        <p:strVal val="visible"/>
                                      </p:to>
                                    </p:set>
                                    <p:anim calcmode="lin" valueType="num">
                                      <p:cBhvr additive="base">
                                        <p:cTn id="99" dur="500" fill="hold"/>
                                        <p:tgtEl>
                                          <p:spTgt spid="162825"/>
                                        </p:tgtEl>
                                        <p:attrNameLst>
                                          <p:attrName>ppt_x</p:attrName>
                                        </p:attrNameLst>
                                      </p:cBhvr>
                                      <p:tavLst>
                                        <p:tav tm="0">
                                          <p:val>
                                            <p:strVal val="#ppt_x"/>
                                          </p:val>
                                        </p:tav>
                                        <p:tav tm="100000">
                                          <p:val>
                                            <p:strVal val="#ppt_x"/>
                                          </p:val>
                                        </p:tav>
                                      </p:tavLst>
                                    </p:anim>
                                    <p:anim calcmode="lin" valueType="num">
                                      <p:cBhvr additive="base">
                                        <p:cTn id="100" dur="500" fill="hold"/>
                                        <p:tgtEl>
                                          <p:spTgt spid="16282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62826"/>
                                        </p:tgtEl>
                                        <p:attrNameLst>
                                          <p:attrName>style.visibility</p:attrName>
                                        </p:attrNameLst>
                                      </p:cBhvr>
                                      <p:to>
                                        <p:strVal val="visible"/>
                                      </p:to>
                                    </p:set>
                                    <p:anim calcmode="lin" valueType="num">
                                      <p:cBhvr additive="base">
                                        <p:cTn id="105" dur="500" fill="hold"/>
                                        <p:tgtEl>
                                          <p:spTgt spid="162826"/>
                                        </p:tgtEl>
                                        <p:attrNameLst>
                                          <p:attrName>ppt_x</p:attrName>
                                        </p:attrNameLst>
                                      </p:cBhvr>
                                      <p:tavLst>
                                        <p:tav tm="0">
                                          <p:val>
                                            <p:strVal val="#ppt_x"/>
                                          </p:val>
                                        </p:tav>
                                        <p:tav tm="100000">
                                          <p:val>
                                            <p:strVal val="#ppt_x"/>
                                          </p:val>
                                        </p:tav>
                                      </p:tavLst>
                                    </p:anim>
                                    <p:anim calcmode="lin" valueType="num">
                                      <p:cBhvr additive="base">
                                        <p:cTn id="106" dur="500" fill="hold"/>
                                        <p:tgtEl>
                                          <p:spTgt spid="162826"/>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162827"/>
                                        </p:tgtEl>
                                        <p:attrNameLst>
                                          <p:attrName>style.visibility</p:attrName>
                                        </p:attrNameLst>
                                      </p:cBhvr>
                                      <p:to>
                                        <p:strVal val="visible"/>
                                      </p:to>
                                    </p:set>
                                    <p:anim calcmode="lin" valueType="num">
                                      <p:cBhvr additive="base">
                                        <p:cTn id="111" dur="500" fill="hold"/>
                                        <p:tgtEl>
                                          <p:spTgt spid="162827"/>
                                        </p:tgtEl>
                                        <p:attrNameLst>
                                          <p:attrName>ppt_x</p:attrName>
                                        </p:attrNameLst>
                                      </p:cBhvr>
                                      <p:tavLst>
                                        <p:tav tm="0">
                                          <p:val>
                                            <p:strVal val="#ppt_x"/>
                                          </p:val>
                                        </p:tav>
                                        <p:tav tm="100000">
                                          <p:val>
                                            <p:strVal val="#ppt_x"/>
                                          </p:val>
                                        </p:tav>
                                      </p:tavLst>
                                    </p:anim>
                                    <p:anim calcmode="lin" valueType="num">
                                      <p:cBhvr additive="base">
                                        <p:cTn id="112" dur="500" fill="hold"/>
                                        <p:tgtEl>
                                          <p:spTgt spid="1628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animBg="1"/>
      <p:bldP spid="162821" grpId="0" animBg="1"/>
      <p:bldP spid="162822" grpId="0" animBg="1"/>
      <p:bldP spid="162823" grpId="0" animBg="1"/>
      <p:bldP spid="162824" grpId="0" animBg="1"/>
      <p:bldP spid="162825" grpId="0" animBg="1"/>
      <p:bldP spid="162826" grpId="0" animBg="1"/>
      <p:bldP spid="162827" grpId="0" animBg="1"/>
      <p:bldP spid="1628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00108"/>
          </a:xfrm>
        </p:spPr>
        <p:txBody>
          <a:bodyPr>
            <a:normAutofit/>
          </a:bodyPr>
          <a:lstStyle/>
          <a:p>
            <a:r>
              <a:rPr lang="en-US" b="1" dirty="0" smtClean="0">
                <a:solidFill>
                  <a:srgbClr val="6600FF"/>
                </a:solidFill>
                <a:latin typeface="Arial Black" pitchFamily="34" charset="0"/>
              </a:rPr>
              <a:t>RUSSIAN SCHOOLS</a:t>
            </a:r>
            <a:endParaRPr lang="ru-RU" b="1" dirty="0">
              <a:solidFill>
                <a:srgbClr val="6600FF"/>
              </a:solidFill>
              <a:latin typeface="Arial Black"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rot="20673817">
            <a:off x="5018" y="4593232"/>
            <a:ext cx="3124199" cy="207172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rot="20531669">
            <a:off x="-13869" y="1047094"/>
            <a:ext cx="2995609" cy="2247707"/>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rot="1441832">
            <a:off x="5650583" y="1353298"/>
            <a:ext cx="3529266" cy="1838160"/>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cstate="print"/>
          <a:srcRect/>
          <a:stretch>
            <a:fillRect/>
          </a:stretch>
        </p:blipFill>
        <p:spPr bwMode="auto">
          <a:xfrm rot="1220802">
            <a:off x="5732894" y="4671848"/>
            <a:ext cx="3388591" cy="1943710"/>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2643174" y="2071678"/>
            <a:ext cx="3500435" cy="262532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500"/>
                                        <p:tgtEl>
                                          <p:spTgt spid="102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dissolve">
                                      <p:cBhvr>
                                        <p:cTn id="11" dur="500"/>
                                        <p:tgtEl>
                                          <p:spTgt spid="1029"/>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ssolve">
                                      <p:cBhvr>
                                        <p:cTn id="15" dur="500"/>
                                        <p:tgtEl>
                                          <p:spTgt spid="102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dissolve">
                                      <p:cBhvr>
                                        <p:cTn id="19" dur="500"/>
                                        <p:tgtEl>
                                          <p:spTgt spid="1030"/>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dissolve">
                                      <p:cBhvr>
                                        <p:cTn id="2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988108" y="1500174"/>
            <a:ext cx="6155892" cy="5357826"/>
          </a:xfrm>
          <a:prstGeom prst="rect">
            <a:avLst/>
          </a:prstGeom>
          <a:noFill/>
          <a:ln w="9525">
            <a:noFill/>
            <a:miter lim="800000"/>
            <a:headEnd/>
            <a:tailEnd/>
          </a:ln>
          <a:effectLst/>
        </p:spPr>
      </p:pic>
      <p:sp>
        <p:nvSpPr>
          <p:cNvPr id="2" name="Заголовок 1"/>
          <p:cNvSpPr>
            <a:spLocks noGrp="1"/>
          </p:cNvSpPr>
          <p:nvPr>
            <p:ph type="title"/>
          </p:nvPr>
        </p:nvSpPr>
        <p:spPr>
          <a:xfrm>
            <a:off x="642910" y="0"/>
            <a:ext cx="8001056" cy="714356"/>
          </a:xfrm>
        </p:spPr>
        <p:txBody>
          <a:bodyPr>
            <a:normAutofit fontScale="90000"/>
          </a:bodyPr>
          <a:lstStyle/>
          <a:p>
            <a:r>
              <a:rPr lang="en-US" sz="2800" dirty="0" smtClean="0">
                <a:solidFill>
                  <a:srgbClr val="FF0066"/>
                </a:solidFill>
                <a:latin typeface="Arial Black" pitchFamily="34" charset="0"/>
              </a:rPr>
              <a:t>What do we know about Russian schools?</a:t>
            </a:r>
            <a:endParaRPr lang="ru-RU" sz="2800" dirty="0">
              <a:solidFill>
                <a:srgbClr val="FF0066"/>
              </a:solidFill>
              <a:latin typeface="Arial Black"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0" y="4786322"/>
            <a:ext cx="2285070" cy="2071678"/>
          </a:xfrm>
          <a:prstGeom prst="rect">
            <a:avLst/>
          </a:prstGeom>
          <a:noFill/>
          <a:ln w="9525">
            <a:noFill/>
            <a:miter lim="800000"/>
            <a:headEnd/>
            <a:tailEnd/>
          </a:ln>
          <a:effectLst/>
        </p:spPr>
      </p:pic>
      <p:sp>
        <p:nvSpPr>
          <p:cNvPr id="3" name="Содержимое 2"/>
          <p:cNvSpPr>
            <a:spLocks noGrp="1"/>
          </p:cNvSpPr>
          <p:nvPr>
            <p:ph sz="half" idx="1"/>
          </p:nvPr>
        </p:nvSpPr>
        <p:spPr>
          <a:xfrm>
            <a:off x="0" y="714356"/>
            <a:ext cx="9144000" cy="4786346"/>
          </a:xfrm>
        </p:spPr>
        <p:txBody>
          <a:bodyPr>
            <a:normAutofit/>
          </a:bodyPr>
          <a:lstStyle/>
          <a:p>
            <a:pPr marL="0" lvl="0" indent="182563">
              <a:buNone/>
            </a:pPr>
            <a:r>
              <a:rPr lang="en-US" b="1" dirty="0" smtClean="0"/>
              <a:t>In Russia school begins at the age of      or     . Pupils go to the primary school where they spend     years. In Russia school year begins on the        of September. Pupils usually have                for their teachers. Russian children have lessons        or       days a week. They never have lessons on</a:t>
            </a:r>
          </a:p>
          <a:p>
            <a:pPr marL="0" lvl="0" indent="182563">
              <a:buNone/>
            </a:pPr>
            <a:endParaRPr lang="ru-RU" b="1" dirty="0" smtClean="0"/>
          </a:p>
          <a:p>
            <a:pPr marL="0" lvl="0" indent="182563">
              <a:buNone/>
            </a:pPr>
            <a:r>
              <a:rPr lang="en-US" b="1" dirty="0" smtClean="0"/>
              <a:t>Children learn how to write, read and count. They have many lessons on their timetable: _____________________.</a:t>
            </a:r>
          </a:p>
          <a:p>
            <a:pPr marL="0" indent="182563">
              <a:buNone/>
            </a:pPr>
            <a:r>
              <a:rPr lang="en-US" b="1" dirty="0" smtClean="0"/>
              <a:t>Children leave school at the age of        or          . </a:t>
            </a:r>
          </a:p>
          <a:p>
            <a:pPr marL="0" indent="182563">
              <a:buNone/>
            </a:pPr>
            <a:r>
              <a:rPr lang="en-US" b="1" dirty="0" smtClean="0"/>
              <a:t>Schools in Russia often have                     not                  .</a:t>
            </a:r>
          </a:p>
          <a:p>
            <a:pPr marL="0" lvl="0" indent="182563">
              <a:buNone/>
            </a:pPr>
            <a:endParaRPr lang="ru-RU" b="1" dirty="0">
              <a:solidFill>
                <a:srgbClr val="0000FF"/>
              </a:solidFill>
            </a:endParaRPr>
          </a:p>
        </p:txBody>
      </p:sp>
      <p:sp>
        <p:nvSpPr>
          <p:cNvPr id="6" name="TextBox 5"/>
          <p:cNvSpPr txBox="1"/>
          <p:nvPr/>
        </p:nvSpPr>
        <p:spPr>
          <a:xfrm>
            <a:off x="5643570" y="714357"/>
            <a:ext cx="613359" cy="461665"/>
          </a:xfrm>
          <a:prstGeom prst="rect">
            <a:avLst/>
          </a:prstGeom>
          <a:noFill/>
        </p:spPr>
        <p:txBody>
          <a:bodyPr wrap="square" rtlCol="0">
            <a:spAutoFit/>
          </a:bodyPr>
          <a:lstStyle/>
          <a:p>
            <a:r>
              <a:rPr lang="en-US" sz="2400" b="1" u="sng" dirty="0" smtClean="0">
                <a:solidFill>
                  <a:srgbClr val="FF0000"/>
                </a:solidFill>
              </a:rPr>
              <a:t>6</a:t>
            </a:r>
            <a:endParaRPr lang="ru-RU" sz="2400" b="1" u="sng" dirty="0">
              <a:solidFill>
                <a:srgbClr val="FF0000"/>
              </a:solidFill>
            </a:endParaRPr>
          </a:p>
        </p:txBody>
      </p:sp>
      <p:sp>
        <p:nvSpPr>
          <p:cNvPr id="7" name="TextBox 6"/>
          <p:cNvSpPr txBox="1"/>
          <p:nvPr/>
        </p:nvSpPr>
        <p:spPr>
          <a:xfrm>
            <a:off x="6500826" y="714356"/>
            <a:ext cx="428628" cy="461665"/>
          </a:xfrm>
          <a:prstGeom prst="rect">
            <a:avLst/>
          </a:prstGeom>
          <a:noFill/>
        </p:spPr>
        <p:txBody>
          <a:bodyPr wrap="square" rtlCol="0">
            <a:spAutoFit/>
          </a:bodyPr>
          <a:lstStyle/>
          <a:p>
            <a:r>
              <a:rPr lang="en-US" sz="2400" b="1" u="sng" dirty="0" smtClean="0">
                <a:solidFill>
                  <a:srgbClr val="FF0000"/>
                </a:solidFill>
              </a:rPr>
              <a:t>7</a:t>
            </a:r>
            <a:endParaRPr lang="ru-RU" sz="2400" b="1" u="sng" dirty="0">
              <a:solidFill>
                <a:srgbClr val="FF0000"/>
              </a:solidFill>
            </a:endParaRPr>
          </a:p>
        </p:txBody>
      </p:sp>
      <p:sp>
        <p:nvSpPr>
          <p:cNvPr id="8" name="TextBox 7"/>
          <p:cNvSpPr txBox="1"/>
          <p:nvPr/>
        </p:nvSpPr>
        <p:spPr>
          <a:xfrm>
            <a:off x="5572132" y="1071546"/>
            <a:ext cx="470483" cy="461665"/>
          </a:xfrm>
          <a:prstGeom prst="rect">
            <a:avLst/>
          </a:prstGeom>
          <a:noFill/>
        </p:spPr>
        <p:txBody>
          <a:bodyPr wrap="square" rtlCol="0">
            <a:spAutoFit/>
          </a:bodyPr>
          <a:lstStyle/>
          <a:p>
            <a:r>
              <a:rPr lang="en-US" sz="2400" b="1" u="sng" dirty="0" smtClean="0">
                <a:solidFill>
                  <a:srgbClr val="FF0000"/>
                </a:solidFill>
              </a:rPr>
              <a:t>4</a:t>
            </a:r>
            <a:endParaRPr lang="ru-RU" sz="2400" b="1" u="sng" dirty="0">
              <a:solidFill>
                <a:srgbClr val="FF0000"/>
              </a:solidFill>
            </a:endParaRPr>
          </a:p>
        </p:txBody>
      </p:sp>
      <p:sp>
        <p:nvSpPr>
          <p:cNvPr id="9" name="TextBox 8"/>
          <p:cNvSpPr txBox="1"/>
          <p:nvPr/>
        </p:nvSpPr>
        <p:spPr>
          <a:xfrm>
            <a:off x="3857620" y="1428737"/>
            <a:ext cx="571504" cy="461665"/>
          </a:xfrm>
          <a:prstGeom prst="rect">
            <a:avLst/>
          </a:prstGeom>
          <a:noFill/>
        </p:spPr>
        <p:txBody>
          <a:bodyPr wrap="square" rtlCol="0">
            <a:spAutoFit/>
          </a:bodyPr>
          <a:lstStyle/>
          <a:p>
            <a:r>
              <a:rPr lang="en-US" sz="2400" b="1" u="sng" dirty="0" smtClean="0">
                <a:solidFill>
                  <a:srgbClr val="FF0000"/>
                </a:solidFill>
              </a:rPr>
              <a:t>1</a:t>
            </a:r>
            <a:r>
              <a:rPr lang="en-US" sz="2400" b="1" u="sng" baseline="30000" dirty="0" smtClean="0">
                <a:solidFill>
                  <a:srgbClr val="FF0000"/>
                </a:solidFill>
              </a:rPr>
              <a:t>st</a:t>
            </a:r>
            <a:r>
              <a:rPr lang="en-US" sz="2400" b="1" u="sng" dirty="0" smtClean="0">
                <a:solidFill>
                  <a:srgbClr val="FF0000"/>
                </a:solidFill>
              </a:rPr>
              <a:t> </a:t>
            </a:r>
            <a:endParaRPr lang="ru-RU" sz="2400" b="1" u="sng" dirty="0">
              <a:solidFill>
                <a:srgbClr val="FF0000"/>
              </a:solidFill>
            </a:endParaRPr>
          </a:p>
        </p:txBody>
      </p:sp>
      <p:sp>
        <p:nvSpPr>
          <p:cNvPr id="10" name="TextBox 9"/>
          <p:cNvSpPr txBox="1"/>
          <p:nvPr/>
        </p:nvSpPr>
        <p:spPr>
          <a:xfrm>
            <a:off x="928662" y="1857364"/>
            <a:ext cx="1285884" cy="461665"/>
          </a:xfrm>
          <a:prstGeom prst="rect">
            <a:avLst/>
          </a:prstGeom>
          <a:noFill/>
        </p:spPr>
        <p:txBody>
          <a:bodyPr wrap="square" rtlCol="0">
            <a:spAutoFit/>
          </a:bodyPr>
          <a:lstStyle/>
          <a:p>
            <a:r>
              <a:rPr lang="en-US" sz="2400" b="1" u="sng" dirty="0" smtClean="0">
                <a:solidFill>
                  <a:srgbClr val="FF0000"/>
                </a:solidFill>
              </a:rPr>
              <a:t>flowers</a:t>
            </a:r>
            <a:endParaRPr lang="ru-RU" sz="2400" b="1" u="sng" dirty="0">
              <a:solidFill>
                <a:srgbClr val="FF0000"/>
              </a:solidFill>
            </a:endParaRPr>
          </a:p>
        </p:txBody>
      </p:sp>
      <p:sp>
        <p:nvSpPr>
          <p:cNvPr id="11" name="TextBox 10"/>
          <p:cNvSpPr txBox="1"/>
          <p:nvPr/>
        </p:nvSpPr>
        <p:spPr>
          <a:xfrm>
            <a:off x="1285852" y="2428868"/>
            <a:ext cx="613359" cy="461665"/>
          </a:xfrm>
          <a:prstGeom prst="rect">
            <a:avLst/>
          </a:prstGeom>
          <a:noFill/>
        </p:spPr>
        <p:txBody>
          <a:bodyPr wrap="square" rtlCol="0">
            <a:spAutoFit/>
          </a:bodyPr>
          <a:lstStyle/>
          <a:p>
            <a:r>
              <a:rPr lang="en-US" sz="2400" b="1" u="sng" dirty="0" smtClean="0">
                <a:solidFill>
                  <a:srgbClr val="FF0000"/>
                </a:solidFill>
              </a:rPr>
              <a:t>5</a:t>
            </a:r>
            <a:endParaRPr lang="ru-RU" sz="2400" b="1" u="sng" dirty="0">
              <a:solidFill>
                <a:srgbClr val="FF0000"/>
              </a:solidFill>
            </a:endParaRPr>
          </a:p>
        </p:txBody>
      </p:sp>
      <p:sp>
        <p:nvSpPr>
          <p:cNvPr id="12" name="TextBox 11"/>
          <p:cNvSpPr txBox="1"/>
          <p:nvPr/>
        </p:nvSpPr>
        <p:spPr>
          <a:xfrm>
            <a:off x="2214546" y="2428868"/>
            <a:ext cx="500066" cy="461665"/>
          </a:xfrm>
          <a:prstGeom prst="rect">
            <a:avLst/>
          </a:prstGeom>
          <a:noFill/>
        </p:spPr>
        <p:txBody>
          <a:bodyPr wrap="square" rtlCol="0">
            <a:spAutoFit/>
          </a:bodyPr>
          <a:lstStyle/>
          <a:p>
            <a:r>
              <a:rPr lang="en-US" sz="2400" b="1" u="sng" dirty="0" smtClean="0">
                <a:solidFill>
                  <a:srgbClr val="FF0000"/>
                </a:solidFill>
              </a:rPr>
              <a:t>6</a:t>
            </a:r>
            <a:endParaRPr lang="ru-RU" sz="2400" b="1" u="sng" dirty="0">
              <a:solidFill>
                <a:srgbClr val="FF0000"/>
              </a:solidFill>
            </a:endParaRPr>
          </a:p>
        </p:txBody>
      </p:sp>
      <p:sp>
        <p:nvSpPr>
          <p:cNvPr id="14" name="TextBox 13"/>
          <p:cNvSpPr txBox="1"/>
          <p:nvPr/>
        </p:nvSpPr>
        <p:spPr>
          <a:xfrm>
            <a:off x="0" y="3000372"/>
            <a:ext cx="1571604" cy="461665"/>
          </a:xfrm>
          <a:prstGeom prst="rect">
            <a:avLst/>
          </a:prstGeom>
          <a:noFill/>
        </p:spPr>
        <p:txBody>
          <a:bodyPr wrap="square" rtlCol="0">
            <a:spAutoFit/>
          </a:bodyPr>
          <a:lstStyle/>
          <a:p>
            <a:r>
              <a:rPr lang="en-US" sz="2400" b="1" u="sng" dirty="0" smtClean="0">
                <a:solidFill>
                  <a:srgbClr val="FF0000"/>
                </a:solidFill>
              </a:rPr>
              <a:t>Sundays.</a:t>
            </a:r>
            <a:endParaRPr lang="ru-RU" sz="2400" b="1" u="sng" dirty="0">
              <a:solidFill>
                <a:srgbClr val="FF0000"/>
              </a:solidFill>
            </a:endParaRPr>
          </a:p>
        </p:txBody>
      </p:sp>
      <p:sp>
        <p:nvSpPr>
          <p:cNvPr id="15" name="TextBox 14"/>
          <p:cNvSpPr txBox="1"/>
          <p:nvPr/>
        </p:nvSpPr>
        <p:spPr>
          <a:xfrm>
            <a:off x="5357818" y="4429132"/>
            <a:ext cx="541921" cy="461665"/>
          </a:xfrm>
          <a:prstGeom prst="rect">
            <a:avLst/>
          </a:prstGeom>
          <a:noFill/>
        </p:spPr>
        <p:txBody>
          <a:bodyPr wrap="square" rtlCol="0">
            <a:spAutoFit/>
          </a:bodyPr>
          <a:lstStyle/>
          <a:p>
            <a:r>
              <a:rPr lang="en-US" sz="2400" b="1" u="sng" dirty="0" smtClean="0">
                <a:solidFill>
                  <a:srgbClr val="FF0000"/>
                </a:solidFill>
              </a:rPr>
              <a:t>17</a:t>
            </a:r>
            <a:endParaRPr lang="ru-RU" sz="2400" b="1" u="sng" dirty="0">
              <a:solidFill>
                <a:srgbClr val="FF0000"/>
              </a:solidFill>
            </a:endParaRPr>
          </a:p>
        </p:txBody>
      </p:sp>
      <p:sp>
        <p:nvSpPr>
          <p:cNvPr id="16" name="TextBox 15"/>
          <p:cNvSpPr txBox="1"/>
          <p:nvPr/>
        </p:nvSpPr>
        <p:spPr>
          <a:xfrm>
            <a:off x="6357950" y="4429132"/>
            <a:ext cx="613359" cy="461665"/>
          </a:xfrm>
          <a:prstGeom prst="rect">
            <a:avLst/>
          </a:prstGeom>
          <a:noFill/>
        </p:spPr>
        <p:txBody>
          <a:bodyPr wrap="square" rtlCol="0">
            <a:spAutoFit/>
          </a:bodyPr>
          <a:lstStyle/>
          <a:p>
            <a:r>
              <a:rPr lang="en-US" sz="2400" b="1" u="sng" dirty="0" smtClean="0">
                <a:solidFill>
                  <a:srgbClr val="FF0000"/>
                </a:solidFill>
              </a:rPr>
              <a:t> 18</a:t>
            </a:r>
            <a:endParaRPr lang="ru-RU" sz="2400" b="1" u="sng" dirty="0">
              <a:solidFill>
                <a:srgbClr val="FF0000"/>
              </a:solidFill>
            </a:endParaRPr>
          </a:p>
        </p:txBody>
      </p:sp>
      <p:sp>
        <p:nvSpPr>
          <p:cNvPr id="17" name="TextBox 16"/>
          <p:cNvSpPr txBox="1"/>
          <p:nvPr/>
        </p:nvSpPr>
        <p:spPr>
          <a:xfrm>
            <a:off x="4572000" y="5000636"/>
            <a:ext cx="1428760" cy="461665"/>
          </a:xfrm>
          <a:prstGeom prst="rect">
            <a:avLst/>
          </a:prstGeom>
          <a:noFill/>
        </p:spPr>
        <p:txBody>
          <a:bodyPr wrap="square" rtlCol="0">
            <a:spAutoFit/>
          </a:bodyPr>
          <a:lstStyle/>
          <a:p>
            <a:r>
              <a:rPr lang="en-US" sz="2400" b="1" u="sng" dirty="0" smtClean="0">
                <a:solidFill>
                  <a:srgbClr val="FF0000"/>
                </a:solidFill>
              </a:rPr>
              <a:t>numbers</a:t>
            </a:r>
            <a:endParaRPr lang="ru-RU" sz="2400" b="1" u="sng" dirty="0">
              <a:solidFill>
                <a:srgbClr val="FF0000"/>
              </a:solidFill>
            </a:endParaRPr>
          </a:p>
        </p:txBody>
      </p:sp>
      <p:sp>
        <p:nvSpPr>
          <p:cNvPr id="18" name="TextBox 17"/>
          <p:cNvSpPr txBox="1"/>
          <p:nvPr/>
        </p:nvSpPr>
        <p:spPr>
          <a:xfrm>
            <a:off x="6786578" y="4929198"/>
            <a:ext cx="1214446" cy="461665"/>
          </a:xfrm>
          <a:prstGeom prst="rect">
            <a:avLst/>
          </a:prstGeom>
          <a:noFill/>
        </p:spPr>
        <p:txBody>
          <a:bodyPr wrap="square" rtlCol="0">
            <a:spAutoFit/>
          </a:bodyPr>
          <a:lstStyle/>
          <a:p>
            <a:r>
              <a:rPr lang="en-US" sz="2400" b="1" u="sng" dirty="0" smtClean="0">
                <a:solidFill>
                  <a:srgbClr val="FF0000"/>
                </a:solidFill>
              </a:rPr>
              <a:t>names</a:t>
            </a:r>
            <a:endParaRPr lang="ru-RU" sz="2400" b="1" u="sng"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1033</TotalTime>
  <Words>1492</Words>
  <Application>Microsoft Office PowerPoint</Application>
  <PresentationFormat>Экран (4:3)</PresentationFormat>
  <Paragraphs>317</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You learn a lot of things at school, And new ones every day;  I think the names of some of them Are very hard to say.   Writing is an easy thing.  But if you use your ink,  Remember not to make a blot,  Dictation can be bad, I think.    Geography’s about the world,  It’s interesting for me,  Because I like to hear about  The lands across the sea.    But Reading is the best of all,  Reading’s like a key  That opens many, many doors;  It opens books for me. </vt:lpstr>
      <vt:lpstr>School life</vt:lpstr>
      <vt:lpstr>Слайд 3</vt:lpstr>
      <vt:lpstr>English proverbs</vt:lpstr>
      <vt:lpstr>“SCHOOL” WORDS</vt:lpstr>
      <vt:lpstr> COMPLETE THE SENTENCES Study, sing, Sundays, age, Maths, Good luck, classroom, timetable. </vt:lpstr>
      <vt:lpstr>Слайд 7</vt:lpstr>
      <vt:lpstr>RUSSIAN SCHOOLS</vt:lpstr>
      <vt:lpstr>What do we know about Russian schools?</vt:lpstr>
      <vt:lpstr>MY SCHOOL</vt:lpstr>
      <vt:lpstr>Слайд 11</vt:lpstr>
      <vt:lpstr>Inside   “Vertical”</vt:lpstr>
      <vt:lpstr>Complete the sentences</vt:lpstr>
      <vt:lpstr>Слайд 14</vt:lpstr>
      <vt:lpstr>Indoor activities</vt:lpstr>
      <vt:lpstr>Слайд 16</vt:lpstr>
      <vt:lpstr>Слайд 17</vt:lpstr>
      <vt:lpstr>SUBJECTS</vt:lpstr>
      <vt:lpstr>Find the correct variant</vt:lpstr>
      <vt:lpstr>OUR TIMETABLE </vt:lpstr>
      <vt:lpstr>Слайд 21</vt:lpstr>
      <vt:lpstr>Слайд 22</vt:lpstr>
      <vt:lpstr>Слайд 23</vt:lpstr>
      <vt:lpstr>Слайд 24</vt:lpstr>
      <vt:lpstr>Слайд 25</vt:lpstr>
      <vt:lpstr>Слайд 26</vt:lpstr>
      <vt:lpstr>Слайд 27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life</dc:title>
  <dc:creator>Admin</dc:creator>
  <cp:lastModifiedBy>home</cp:lastModifiedBy>
  <cp:revision>97</cp:revision>
  <dcterms:created xsi:type="dcterms:W3CDTF">2012-03-18T19:14:58Z</dcterms:created>
  <dcterms:modified xsi:type="dcterms:W3CDTF">2012-10-21T10:25:49Z</dcterms:modified>
</cp:coreProperties>
</file>