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65" r:id="rId4"/>
    <p:sldId id="274" r:id="rId5"/>
    <p:sldId id="275" r:id="rId6"/>
    <p:sldId id="258" r:id="rId7"/>
    <p:sldId id="266" r:id="rId8"/>
    <p:sldId id="277" r:id="rId9"/>
    <p:sldId id="268" r:id="rId10"/>
    <p:sldId id="269" r:id="rId11"/>
    <p:sldId id="259" r:id="rId12"/>
    <p:sldId id="267" r:id="rId13"/>
    <p:sldId id="270" r:id="rId14"/>
    <p:sldId id="271" r:id="rId15"/>
    <p:sldId id="272" r:id="rId16"/>
    <p:sldId id="260" r:id="rId17"/>
    <p:sldId id="261" r:id="rId18"/>
    <p:sldId id="262" r:id="rId19"/>
    <p:sldId id="273" r:id="rId20"/>
    <p:sldId id="263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FF2929"/>
    <a:srgbClr val="F99783"/>
    <a:srgbClr val="3EF87C"/>
    <a:srgbClr val="08EE55"/>
    <a:srgbClr val="06BA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803E-9853-4AA6-946D-542C99DE6D9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7BC1-926D-40B2-A53C-DB8BAFEA2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7A50-549B-4B2C-84B3-3EB3AA265D8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D7A0-8BC2-4C55-84C2-72ABBAA33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920B-156E-4473-8F8E-0BCFDAD4DDE6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2CB5-4AFD-49E4-BF7D-9B3562026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BFA5-3E70-4F21-9CF8-4EFEA0FAEC3D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1E88-D054-4B85-8767-BE071444E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01C8-B7AC-492D-ACAF-0406EFA1E3A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79D0-F0C9-4A15-BB6D-4A30157F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68AB-EF84-415B-884C-F9429A7D267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A1BD-EED0-40E1-9E36-FD1C869CA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65DD-9B3C-4718-8F91-7E07440E7025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532D-069E-43CB-8D37-B174497DE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79E8-B744-4617-9FFD-80CA0EDDCA34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6601-02FE-4DCC-ABD6-BA4B9D305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01A6-1639-4707-90C9-FDAF1069DF6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C13E-0108-45BC-AF88-EFC4B823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0857-FB32-4A60-9E8A-B69FA52BCD4B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31A4-0C69-4E32-819A-AF9648BB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37EE-3C14-45FD-BD21-2E458C64AF9D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700F-2E19-4879-8286-4E9EEA50A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F0DF3-24AF-48F6-9B07-E9C753A7E402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CAFB5-0332-4A21-B4F9-ABD2B0DFE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80;&#1093;&#1072;&#1080;&#1083;\Documents\&#1069;&#1050;&#1057;&#1050;&#1059;&#1056;&#1057;&#1048;&#1071;%20%20&#1053;&#1040;%20%20&#1052;&#1045;&#1052;&#1054;&#1056;&#1048;&#1040;&#1051;&#1068;&#1053;&#1067;&#1049;%20%20&#1050;&#1054;&#1052;&#1055;&#1051;&#1045;&#1050;&#1057;\&#1043;&#1083;&#1080;&#1101;&#1088;.%20&#1050;&#1086;&#1085;&#1094;&#1077;&#1088;&#1090;.%201-&#1095;&#1072;&#1089;&#1090;&#1100;.mp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8125" y="-66675"/>
            <a:ext cx="8863013" cy="1809750"/>
          </a:xfrm>
        </p:spPr>
      </p:pic>
      <p:pic>
        <p:nvPicPr>
          <p:cNvPr id="13314" name="Рисунок 3" descr="Главный вхо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628775"/>
            <a:ext cx="77152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805488"/>
            <a:ext cx="8143875" cy="105251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Мемориальный комплекс был открыт 9 мая 1984 года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 учитель истории МБОУ «Лицей № 6» города Курска Колесникова Елена Васильевна </a:t>
            </a:r>
          </a:p>
        </p:txBody>
      </p:sp>
      <p:pic>
        <p:nvPicPr>
          <p:cNvPr id="6" name="Глиэр. Концерт. 1-часть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Михаил\Documents\МО\МУЗЕЙ\Курск после войны\Курск после освобождения -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6200"/>
            <a:ext cx="8958263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563" y="5651500"/>
            <a:ext cx="9167812" cy="13287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492750"/>
            <a:ext cx="8242300" cy="731838"/>
          </a:xfrm>
        </p:spPr>
      </p:pic>
      <p:pic>
        <p:nvPicPr>
          <p:cNvPr id="23554" name="Рисунок 2" descr="Венок слав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8358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Михаил\Documents\МО\МУЗЕЙ\Курск после войны\Госбанк в Курске после освобожд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8"/>
            <a:ext cx="91440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350" y="6003925"/>
            <a:ext cx="9156700" cy="7810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834063"/>
            <a:ext cx="8242300" cy="957262"/>
          </a:xfrm>
        </p:spPr>
      </p:pic>
      <p:pic>
        <p:nvPicPr>
          <p:cNvPr id="25602" name="Picture 2" descr="C:\Users\Михаил\Documents\МЕМОРИАЛ\Памятник Перекальском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82563"/>
            <a:ext cx="846772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" y="3779838"/>
            <a:ext cx="4314825" cy="2870200"/>
          </a:xfrm>
        </p:spPr>
      </p:pic>
      <p:pic>
        <p:nvPicPr>
          <p:cNvPr id="26626" name="Рисунок 2" descr="S60023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14313"/>
            <a:ext cx="450056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S60023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357188"/>
            <a:ext cx="41084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9725" y="268288"/>
            <a:ext cx="3602038" cy="3382962"/>
          </a:xfrm>
        </p:spPr>
      </p:pic>
      <p:pic>
        <p:nvPicPr>
          <p:cNvPr id="27650" name="Рисунок 2" descr="К.М. Блин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4450"/>
            <a:ext cx="4929188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553075"/>
            <a:ext cx="8242300" cy="671513"/>
          </a:xfrm>
        </p:spPr>
      </p:pic>
      <p:pic>
        <p:nvPicPr>
          <p:cNvPr id="28674" name="Рисунок 2" descr="Братская моги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3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1047750"/>
            <a:ext cx="3870325" cy="3249613"/>
          </a:xfrm>
        </p:spPr>
      </p:pic>
      <p:pic>
        <p:nvPicPr>
          <p:cNvPr id="29698" name="Рисунок 2" descr="Скульптура вои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425"/>
            <a:ext cx="46799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755650"/>
            <a:ext cx="3371850" cy="3035300"/>
          </a:xfrm>
        </p:spPr>
      </p:pic>
      <p:pic>
        <p:nvPicPr>
          <p:cNvPr id="30722" name="Рисунок 2" descr="Памятник  Героям Курской битвы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5888"/>
            <a:ext cx="5357813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Михаил\Documents\МЕМОРИАЛ\Звезда на здании РГ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1763" y="1335088"/>
            <a:ext cx="3938587" cy="41878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5851525"/>
            <a:ext cx="7581900" cy="439738"/>
          </a:xfrm>
        </p:spPr>
      </p:pic>
      <p:pic>
        <p:nvPicPr>
          <p:cNvPr id="5" name="Рисунок 4" descr="Центральная алле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" y="73025"/>
            <a:ext cx="8515350" cy="5883275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589588"/>
            <a:ext cx="8358188" cy="1268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3E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стелах, ведущих к главному обелиску, изображены каски и шлемы участников Курской битвы, которая проходила с 5 июля по 23 августа 1943 года</a:t>
            </a:r>
            <a:endParaRPr lang="ru-RU" sz="1800" b="1" dirty="0">
              <a:solidFill>
                <a:srgbClr val="3E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499100"/>
            <a:ext cx="8126413" cy="882650"/>
          </a:xfrm>
        </p:spPr>
      </p:pic>
      <p:pic>
        <p:nvPicPr>
          <p:cNvPr id="32770" name="Рисунок 2" descr="Обелиск Слав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4450"/>
            <a:ext cx="3571875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 descr="Пост №1 у Вечного огн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4786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1613"/>
            <a:ext cx="8242300" cy="968375"/>
          </a:xfrm>
        </p:spPr>
      </p:pic>
      <p:pic>
        <p:nvPicPr>
          <p:cNvPr id="33794" name="Рисунок 2" descr="Вечный огон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7858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894388"/>
            <a:ext cx="8242300" cy="781050"/>
          </a:xfrm>
        </p:spPr>
      </p:pic>
      <p:pic>
        <p:nvPicPr>
          <p:cNvPr id="15362" name="Содержимое 3" descr="Фото02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14313"/>
            <a:ext cx="8064500" cy="58467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2563"/>
            <a:ext cx="8448675" cy="1073150"/>
          </a:xfrm>
        </p:spPr>
      </p:pic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endParaRPr lang="ru-RU" smtClean="0"/>
          </a:p>
        </p:txBody>
      </p:sp>
      <p:pic>
        <p:nvPicPr>
          <p:cNvPr id="16387" name="Picture 4" descr="C:\Users\Михаил\Documents\МЕМОРИАЛ\Шлем лётчи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8424862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364163"/>
            <a:ext cx="8242300" cy="1311275"/>
          </a:xfrm>
        </p:spPr>
      </p:pic>
      <p:pic>
        <p:nvPicPr>
          <p:cNvPr id="17410" name="Picture 2" descr="C:\Users\Михаил\Documents\МЕМОРИАЛ\Шлем танкис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5888"/>
            <a:ext cx="6808787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023937"/>
          </a:xfrm>
        </p:spPr>
      </p:pic>
      <p:pic>
        <p:nvPicPr>
          <p:cNvPr id="18434" name="Рисунок 2" descr="Семья Меркуловых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06500"/>
            <a:ext cx="871537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Стасик Меркуло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3714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3" descr="Ф. Г. Меркулов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14313"/>
            <a:ext cx="37861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4475" y="4986338"/>
            <a:ext cx="4016375" cy="15367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290120120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15888"/>
            <a:ext cx="4073525" cy="5903912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5546725"/>
            <a:ext cx="8497888" cy="1377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5563" y="6059488"/>
            <a:ext cx="9339263" cy="804862"/>
          </a:xfrm>
        </p:spPr>
      </p:pic>
      <p:pic>
        <p:nvPicPr>
          <p:cNvPr id="21506" name="Picture 2" descr="C:\Users\Михаил\Documents\МО\МУЗЕЙ\Курск после войны\Разрушения в Курске во время ВОВ -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23825"/>
            <a:ext cx="896778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330</TotalTime>
  <Words>43</Words>
  <Application>Microsoft Office PowerPoint</Application>
  <PresentationFormat>Экран (4:3)</PresentationFormat>
  <Paragraphs>4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На мемориальный комплекс «Памяти павших в годы Великой отечественной войны</dc:title>
  <dc:creator>USER</dc:creator>
  <cp:lastModifiedBy>User</cp:lastModifiedBy>
  <cp:revision>46</cp:revision>
  <dcterms:created xsi:type="dcterms:W3CDTF">2010-02-01T16:56:24Z</dcterms:created>
  <dcterms:modified xsi:type="dcterms:W3CDTF">2013-01-14T02:01:22Z</dcterms:modified>
</cp:coreProperties>
</file>