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6" r:id="rId3"/>
    <p:sldId id="281" r:id="rId4"/>
    <p:sldId id="287" r:id="rId5"/>
    <p:sldId id="305" r:id="rId6"/>
    <p:sldId id="280" r:id="rId7"/>
    <p:sldId id="307" r:id="rId8"/>
    <p:sldId id="291" r:id="rId9"/>
    <p:sldId id="295" r:id="rId10"/>
    <p:sldId id="304" r:id="rId11"/>
    <p:sldId id="288" r:id="rId12"/>
    <p:sldId id="268" r:id="rId13"/>
    <p:sldId id="308" r:id="rId14"/>
    <p:sldId id="277" r:id="rId15"/>
    <p:sldId id="303" r:id="rId16"/>
    <p:sldId id="278" r:id="rId17"/>
    <p:sldId id="275" r:id="rId18"/>
    <p:sldId id="314" r:id="rId19"/>
    <p:sldId id="309" r:id="rId20"/>
    <p:sldId id="31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94287D"/>
    <a:srgbClr val="D20055"/>
    <a:srgbClr val="00CC00"/>
    <a:srgbClr val="F96307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97" d="100"/>
          <a:sy n="97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F037-1D0C-4BB4-8FCE-4D7381829D4D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CDF07-003F-409D-AA76-34A57A281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24CF-F71C-4CD3-AA60-05A459E715FD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E2E-3253-4B00-BA0E-9B52A0891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3DB1-F854-40BC-A66E-63701013B6DD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2F9-E017-4F95-B7DE-F4C637506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1C07-2D6F-4B6D-83E7-0ECB56DED756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8DC9-21D6-493C-AA6F-191E348A4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FDFB-AB3C-4CCA-A959-DF9AACC3B77C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2AD1-4346-49CC-8201-E6FA16EC7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5C95-D18E-4BF2-A504-54B292A70CBA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48A0-FE68-4B55-8619-FB946B803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DE7B-D8E1-4208-8895-C53364A2B24E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28A5-3CA4-4E69-A656-CC7F8F6B9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A8AE-0EDB-4665-A63C-B7BE29FB7B95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9678E-B206-4956-8B60-9717FB950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FF29-2C38-488B-9D61-7D33EBD589CF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5AFD-09ED-420F-BB19-A2A02093D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7CF8-BAC8-47AF-A045-6E7FE3ECF12E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A3A3-6BB3-4D6F-80C7-DA997FCD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A922-DEB1-484C-8533-3242EDCD12C6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BC73-FE41-4A80-BD05-50C2F897E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BCD87-2174-4F53-B26C-A774FA8704E5}" type="datetimeFigureOut">
              <a:rPr lang="ru-RU"/>
              <a:pPr>
                <a:defRPr/>
              </a:pPr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FDBF2B-E411-432E-BC48-328515765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http://cs9629.vkontakte.ru/u239412/-14/x_21cf770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farmir3.ucoz.ru/_ph/18/1/498088924.jpg" TargetMode="External"/><Relationship Id="rId7" Type="http://schemas.openxmlformats.org/officeDocument/2006/relationships/hyperlink" Target="http://img-fotki.yandex.ru/get/5707/kur-valentina.114/0_8d7fd_d4dec0fb_XL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openxmlformats.org/officeDocument/2006/relationships/hyperlink" Target="http://school.xvatit.com/images/1/11/T24a.jpeg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hyperlink" Target="http://img-fotki.yandex.ru/get/5606/kur-valentina.114/0_8d7e8_22403e4d_X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://img-fotki.yandex.ru/get/5606/kur-valentina.114/0_8d7e8_22403e4d_XL" TargetMode="External"/><Relationship Id="rId3" Type="http://schemas.openxmlformats.org/officeDocument/2006/relationships/hyperlink" Target="http://www.waksoft.16mb.com/wp-content/uploads/2011/11/letter.jpg" TargetMode="External"/><Relationship Id="rId7" Type="http://schemas.openxmlformats.org/officeDocument/2006/relationships/hyperlink" Target="http://img-fotki.yandex.ru/get/5707/kur-valentina.114/0_8d7fd_d4dec0fb_XL" TargetMode="External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76;&#1083;&#1103;%20&#1087;&#1086;&#1076;&#1075;&#1086;&#1090;&#1086;&#1074;&#1080;&#1096;&#1077;&#1082;\&#1086;&#1090;&#1082;&#1088;&#1099;&#1090;&#1086;&#1077;%20&#1079;&#1072;&#1085;&#1103;&#1090;&#1080;&#1077;\el-duel.mp3" TargetMode="External"/><Relationship Id="rId6" Type="http://schemas.openxmlformats.org/officeDocument/2006/relationships/image" Target="../media/image33.png"/><Relationship Id="rId11" Type="http://schemas.openxmlformats.org/officeDocument/2006/relationships/hyperlink" Target="http://&#1083;&#1086;&#1075;&#1086;&#1087;&#1077;&#1076;-&#1082;&#1083;&#1072;&#1089;&#1089;.&#1088;&#1092;/images/stories/ABC/%D0%A32.jpg" TargetMode="External"/><Relationship Id="rId5" Type="http://schemas.openxmlformats.org/officeDocument/2006/relationships/hyperlink" Target="http://img-fotki.yandex.ru/get/4515/kur-valentina.114/0_8d7f5_5228c934_XL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35.jpeg"/><Relationship Id="rId4" Type="http://schemas.openxmlformats.org/officeDocument/2006/relationships/image" Target="../media/image32.png"/><Relationship Id="rId9" Type="http://schemas.openxmlformats.org/officeDocument/2006/relationships/hyperlink" Target="http://school.xvatit.com/images/1/11/T24a.jpeg" TargetMode="Externa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usik.ru/upload/userimages/xdrwbrflwsaovzpsshero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video" Target="file:///C:\Users\&#1040;&#1076;&#1084;&#1080;&#1085;&#1080;&#1089;&#1090;&#1088;&#1072;&#1090;&#1086;&#1088;\Desktop\&#1086;&#1090;&#1082;&#1088;&#1099;&#1090;&#1086;&#1077;%20&#1079;&#1072;&#1085;&#1103;&#1090;&#1080;&#1077;\&#1086;&#1090;&#1082;&#1088;&#1099;&#1090;&#1086;&#1077;%20&#1079;&#1072;&#1085;&#1103;&#1090;&#1080;&#1077;\&#1087;&#1077;&#1089;&#1077;&#1085;&#1082;&#1080;%20&#1080;%20&#1082;&#1083;&#1080;&#1087;&#1099;%20&#1085;&#1072;%20&#1072;&#1085;&#1075;&#1083;\The%20ABC\&#1072;&#1083;&#1092;&#1072;&#1074;&#1080;&#1090;.swf" TargetMode="Externa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76;&#1083;&#1103;%20&#1087;&#1086;&#1076;&#1075;&#1086;&#1090;&#1086;&#1074;&#1080;&#1096;&#1077;&#1082;\&#1086;&#1090;&#1082;&#1088;&#1099;&#1090;&#1086;&#1077;%20&#1079;&#1072;&#1085;&#1103;&#1090;&#1080;&#1077;\alpabet-song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hyperlink" Target="http://0.tqn.com/d/graphicssoft/1/0/H/y/2/azk-bubble-ltr-2abc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kpet.ru/gallery/pic/knk/k14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audio" Target="file:///D:\&#1079;&#1074;&#1091;&#1082;&#1080;%20&#1087;&#1088;&#1080;&#1088;&#1086;&#1076;&#1099;\&#1074;&#1085;&#1077;&#1079;&#1077;&#1084;&#1085;&#1099;&#1077;%20&#1094;&#1080;&#1074;&#1080;&#1083;&#1080;&#1079;&#1072;&#1094;&#1080;&#1080;\X%20VOICE24.wav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://i.obozrevatel.ua/8/368449/330x220_113809_image_large.jpg" TargetMode="Externa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est.ru/images/collection/00186/396/preview.jpg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8.png"/><Relationship Id="rId5" Type="http://schemas.openxmlformats.org/officeDocument/2006/relationships/hyperlink" Target="http://img-fotki.yandex.ru/get/5904/goroshcko-tatjana.36/0_55dbe_ad83a750_X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rushca.ru/uploads/posts/2011-12/1324201512_buratino.jpg" TargetMode="Externa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2.gif"/><Relationship Id="rId5" Type="http://schemas.openxmlformats.org/officeDocument/2006/relationships/hyperlink" Target="http://www.cddp.ru/_images/konvert_animatsiya_2.gif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livier.sc.free.fr/logosc/tortubig.gif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://img-fotki.yandex.ru/get/4515/kur-valentina.114/0_8d7f5_5228c934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llbesttoys.ru/private/allbesttoys-ru/shop_load/195/6236.jp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alexandr-matyuhin.narod.ru/ramki/ukraschenie_4.png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" y="1752600"/>
            <a:ext cx="7696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Перед ним сижу, сижу.</a:t>
            </a:r>
          </a:p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По нему гляжу, гляжу</a:t>
            </a:r>
          </a:p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Фильмы, новости и матчи</a:t>
            </a:r>
          </a:p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И другие передачи.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3400" y="533400"/>
            <a:ext cx="40338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FF00"/>
                </a:solidFill>
                <a:latin typeface="Arial Black" pitchFamily="34" charset="0"/>
              </a:rPr>
              <a:t>ТЕЛЕВИЗОР</a:t>
            </a:r>
            <a:endParaRPr lang="ru-RU" sz="4400">
              <a:latin typeface="Calibri" pitchFamily="34" charset="0"/>
            </a:endParaRPr>
          </a:p>
        </p:txBody>
      </p:sp>
      <p:pic>
        <p:nvPicPr>
          <p:cNvPr id="6" name="Picture 6" descr="HH0088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564356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72200" y="304800"/>
            <a:ext cx="66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  <a:latin typeface="Calibri" pitchFamily="34" charset="0"/>
              </a:rPr>
              <a:t>?</a:t>
            </a:r>
            <a:endParaRPr lang="ru-RU" sz="80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62800" y="0"/>
            <a:ext cx="66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  <a:latin typeface="Calibri" pitchFamily="34" charset="0"/>
              </a:rPr>
              <a:t>?</a:t>
            </a:r>
            <a:endParaRPr lang="ru-RU" sz="80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077200" y="838200"/>
            <a:ext cx="66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FF00"/>
                </a:solidFill>
                <a:latin typeface="Calibri" pitchFamily="34" charset="0"/>
              </a:rPr>
              <a:t>?</a:t>
            </a:r>
            <a:endParaRPr lang="ru-RU" sz="80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1148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Картинка 7 из 16487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5410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этот звук">
            <a:hlinkClick r:id="" action="ppaction://media"/>
          </p:cNvPr>
          <p:cNvPicPr>
            <a:picLocks noRot="1" noChangeAspect="1"/>
          </p:cNvPicPr>
          <p:nvPr>
            <a:wavAudioFile r:embed="rId1" name="этот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82000" y="5791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1" name="этот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19200" y="533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Улиточка, улиточка, высунь-ка рога.</a:t>
            </a:r>
          </a:p>
          <a:p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Дам тебе я сахару, кусочек творога.</a:t>
            </a:r>
            <a:br>
              <a:rPr lang="ru-RU" sz="3200" b="1">
                <a:solidFill>
                  <a:srgbClr val="FFFF00"/>
                </a:solidFill>
                <a:latin typeface="Calibri" pitchFamily="34" charset="0"/>
              </a:rPr>
            </a:br>
            <a:endParaRPr lang="ru-RU" sz="32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76600"/>
            <a:ext cx="44958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425" y="2432050"/>
            <a:ext cx="3133725" cy="3749675"/>
          </a:xfrm>
          <a:prstGeom prst="rect">
            <a:avLst/>
          </a:prstGeom>
          <a:noFill/>
        </p:spPr>
      </p:pic>
      <p:pic>
        <p:nvPicPr>
          <p:cNvPr id="5" name="улиточка">
            <a:hlinkClick r:id="" action="ppaction://media"/>
          </p:cNvPr>
          <p:cNvPicPr>
            <a:picLocks noRot="1" noChangeAspect="1"/>
          </p:cNvPicPr>
          <p:nvPr>
            <a:wavAudioFile r:embed="rId1" name="улиточка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77200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1" name="улиточ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47 из 60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0" y="298450"/>
            <a:ext cx="2603500" cy="1841500"/>
          </a:xfrm>
          <a:prstGeom prst="rect">
            <a:avLst/>
          </a:prstGeom>
          <a:noFill/>
        </p:spPr>
      </p:pic>
      <p:pic>
        <p:nvPicPr>
          <p:cNvPr id="4" name="Picture 6" descr="Картинка 26 из 7382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3200400"/>
            <a:ext cx="2667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63 из 3679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2743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Картинка 3 из 27619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457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аист">
            <a:hlinkClick r:id="" action="ppaction://media"/>
          </p:cNvPr>
          <p:cNvPicPr>
            <a:picLocks noRot="1" noChangeAspect="1"/>
          </p:cNvPicPr>
          <p:nvPr>
            <a:wavAudioFile r:embed="rId1" name="аист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5791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1" name="аист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5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114800"/>
            <a:ext cx="9144000" cy="1447800"/>
          </a:xfrm>
          <a:prstGeom prst="rect">
            <a:avLst/>
          </a:prstGeom>
          <a:solidFill>
            <a:srgbClr val="F963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942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95400"/>
            <a:ext cx="9144000" cy="1371600"/>
          </a:xfrm>
          <a:prstGeom prst="rect">
            <a:avLst/>
          </a:prstGeom>
          <a:solidFill>
            <a:srgbClr val="D200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67000"/>
            <a:ext cx="9144000" cy="1447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717 из 3679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1650" y="225425"/>
            <a:ext cx="2755900" cy="2597150"/>
          </a:xfrm>
          <a:prstGeom prst="rect">
            <a:avLst/>
          </a:prstGeom>
          <a:noFill/>
        </p:spPr>
      </p:pic>
      <p:pic>
        <p:nvPicPr>
          <p:cNvPr id="3" name="Picture 2" descr="Картинка 256 из 3679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Картинка 63 из 3679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4267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артинка 26 из 7382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4648200"/>
            <a:ext cx="1663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Картинка 864 из 3679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57800" y="4343400"/>
            <a:ext cx="17827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Картинка 3 из 27619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0400" y="4191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l-du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5344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0758E-6 L 0.74166 0.02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9688E-6 L -0.725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4273E-6 L -0.38906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8972E-6 L 0.36736 0.005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ртинка 16 из 789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-628650"/>
            <a:ext cx="4414838" cy="8364538"/>
          </a:xfrm>
          <a:prstGeom prst="rect">
            <a:avLst/>
          </a:prstGeom>
          <a:noFill/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14725" y="5319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822 из 3679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0988" y="4552950"/>
            <a:ext cx="2627313" cy="2536825"/>
          </a:xfrm>
          <a:prstGeom prst="rect">
            <a:avLst/>
          </a:prstGeom>
          <a:noFill/>
        </p:spPr>
      </p:pic>
      <p:pic>
        <p:nvPicPr>
          <p:cNvPr id="3" name="alpabet-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59075" y="6053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алфавит.swf"/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36800" y="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95250"/>
            <a:ext cx="7493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winkle-twinkle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88913"/>
            <a:ext cx="8566150" cy="6089650"/>
          </a:xfrm>
          <a:prstGeom prst="rect">
            <a:avLst/>
          </a:prstGeom>
          <a:noFill/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21213" y="584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54 из 7895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3238" y="-19050"/>
            <a:ext cx="5334000" cy="7194550"/>
          </a:xfrm>
          <a:prstGeom prst="rect">
            <a:avLst/>
          </a:prstGeom>
          <a:noFill/>
        </p:spPr>
      </p:pic>
      <p:pic>
        <p:nvPicPr>
          <p:cNvPr id="5" name="Буратино">
            <a:hlinkClick r:id="" action="ppaction://media"/>
          </p:cNvPr>
          <p:cNvPicPr>
            <a:picLocks noRot="1" noChangeAspect="1"/>
          </p:cNvPicPr>
          <p:nvPr>
            <a:wavAudioFile r:embed="rId1" name="Буратино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sndAc>
      <p:stSnd>
        <p:snd r:embed="rId1" name="Буратино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етл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22325"/>
            <a:ext cx="2359025" cy="394493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095375"/>
            <a:ext cx="1905000" cy="22653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5001">
                <a:srgbClr val="FFFFFF"/>
              </a:gs>
              <a:gs pos="100000">
                <a:srgbClr val="FFFFFF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3795" name="Прямоугольник 8"/>
          <p:cNvSpPr>
            <a:spLocks noChangeArrowheads="1"/>
          </p:cNvSpPr>
          <p:nvPr/>
        </p:nvSpPr>
        <p:spPr bwMode="auto">
          <a:xfrm>
            <a:off x="6553200" y="3738563"/>
            <a:ext cx="2209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педагог-психолог       Попова Анна Александровна, </a:t>
            </a:r>
          </a:p>
        </p:txBody>
      </p:sp>
      <p:sp>
        <p:nvSpPr>
          <p:cNvPr id="33796" name="Прямоугольник 9"/>
          <p:cNvSpPr>
            <a:spLocks noChangeArrowheads="1"/>
          </p:cNvSpPr>
          <p:nvPr/>
        </p:nvSpPr>
        <p:spPr bwMode="auto">
          <a:xfrm>
            <a:off x="3521075" y="304800"/>
            <a:ext cx="326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Презентацию выполнили: </a:t>
            </a:r>
          </a:p>
        </p:txBody>
      </p:sp>
      <p:sp>
        <p:nvSpPr>
          <p:cNvPr id="33797" name="Прямоугольник 10"/>
          <p:cNvSpPr>
            <a:spLocks noChangeArrowheads="1"/>
          </p:cNvSpPr>
          <p:nvPr/>
        </p:nvSpPr>
        <p:spPr bwMode="auto">
          <a:xfrm>
            <a:off x="3752850" y="3851275"/>
            <a:ext cx="243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воспитатель Винокурова Ирина Олеговна </a:t>
            </a:r>
          </a:p>
        </p:txBody>
      </p:sp>
      <p:sp>
        <p:nvSpPr>
          <p:cNvPr id="33798" name="Прямоугольник 11"/>
          <p:cNvSpPr>
            <a:spLocks noChangeArrowheads="1"/>
          </p:cNvSpPr>
          <p:nvPr/>
        </p:nvSpPr>
        <p:spPr bwMode="auto">
          <a:xfrm>
            <a:off x="134938" y="3865563"/>
            <a:ext cx="3429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Суслова Светлана Ивановна</a:t>
            </a:r>
          </a:p>
          <a:p>
            <a:pPr algn="ctr"/>
            <a:r>
              <a:rPr lang="ru-RU">
                <a:solidFill>
                  <a:srgbClr val="FFFF00"/>
                </a:solidFill>
                <a:latin typeface="Calibri" pitchFamily="34" charset="0"/>
              </a:rPr>
              <a:t> учитель-логопед высшей квалификационной категории</a:t>
            </a:r>
          </a:p>
        </p:txBody>
      </p:sp>
      <p:sp>
        <p:nvSpPr>
          <p:cNvPr id="33799" name="Прямоугольник 12"/>
          <p:cNvSpPr>
            <a:spLocks noChangeArrowheads="1"/>
          </p:cNvSpPr>
          <p:nvPr/>
        </p:nvSpPr>
        <p:spPr bwMode="auto">
          <a:xfrm>
            <a:off x="2216150" y="5715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МАДОУ «Детский сад №79» </a:t>
            </a:r>
          </a:p>
          <a:p>
            <a:pPr algn="ctr"/>
            <a:r>
              <a:rPr lang="ru-RU" b="1">
                <a:solidFill>
                  <a:srgbClr val="0000FF"/>
                </a:solidFill>
                <a:latin typeface="Calibri" pitchFamily="34" charset="0"/>
              </a:rPr>
              <a:t>г.Саратов</a:t>
            </a:r>
          </a:p>
        </p:txBody>
      </p:sp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8588" y="1060450"/>
            <a:ext cx="1724025" cy="4730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Описание работы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86" name="Picture 3" descr="Картинка 18 из 11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685800"/>
            <a:ext cx="799147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609600" y="22860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ГДЕ   Я?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X VOICE2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й">
            <a:hlinkClick r:id="" action="ppaction://media"/>
          </p:cNvPr>
          <p:cNvPicPr>
            <a:picLocks noRot="1" noChangeAspect="1"/>
          </p:cNvPicPr>
          <p:nvPr>
            <a:wavAudioFile r:embed="rId2" name="ой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>
    <p:sndAc>
      <p:stSnd>
        <p:snd r:embed="rId4" name="X VOICE24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42 из 789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225425"/>
            <a:ext cx="3219450" cy="2498725"/>
          </a:xfrm>
          <a:prstGeom prst="rect">
            <a:avLst/>
          </a:prstGeom>
          <a:noFill/>
        </p:spPr>
      </p:pic>
      <p:pic>
        <p:nvPicPr>
          <p:cNvPr id="3" name="Picture 6" descr="Картинка 54 из 7895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5988" y="2057400"/>
            <a:ext cx="66532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пять">
            <a:hlinkClick r:id="" action="ppaction://media"/>
          </p:cNvPr>
          <p:cNvPicPr>
            <a:picLocks noRot="1" noChangeAspect="1"/>
          </p:cNvPicPr>
          <p:nvPr>
            <a:wavAudioFile r:embed="rId1" name="опять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820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1" name="опять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838200"/>
            <a:ext cx="7467600" cy="45243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rgbClr val="C00000"/>
                </a:solidFill>
              </a:rPr>
              <a:t>Уважаемая черепаха, помоги ребятам  меня найти. Буратино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уважаемая черепеха">
            <a:hlinkClick r:id="" action="ppaction://media"/>
          </p:cNvPr>
          <p:cNvPicPr>
            <a:picLocks noRot="1" noChangeAspect="1"/>
          </p:cNvPicPr>
          <p:nvPr>
            <a:wavAudioFile r:embed="rId1" name="уважаемая черепеха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486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1" name="уважаемая черепех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а 12 из 789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0"/>
            <a:ext cx="4362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Картинка 6 из 126727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10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отово">
            <a:hlinkClick r:id="" action="ppaction://media"/>
          </p:cNvPr>
          <p:cNvPicPr>
            <a:picLocks noRot="1" noChangeAspect="1"/>
          </p:cNvPicPr>
          <p:nvPr>
            <a:wavAudioFile r:embed="rId1" name="готово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1" name="готово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755650"/>
            <a:ext cx="68707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а 335 из 6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838200"/>
            <a:ext cx="73152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олос  черепахи">
            <a:hlinkClick r:id="" action="ppaction://media"/>
          </p:cNvPr>
          <p:cNvPicPr>
            <a:picLocks noRot="1" noChangeAspect="1"/>
          </p:cNvPicPr>
          <p:nvPr>
            <a:wavAudioFile r:embed="rId1" name="голос  черепахи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4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1" name="голос  черепах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52578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</a:rPr>
              <a:t>Какое слово «лишнее»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" name="Picture 2" descr="Картинка 256 из 367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Картинка 32 из 10461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288" y="1047750"/>
            <a:ext cx="3468687" cy="2371725"/>
          </a:xfrm>
          <a:prstGeom prst="rect">
            <a:avLst/>
          </a:prstGeom>
          <a:noFill/>
        </p:spPr>
      </p:pic>
      <p:pic>
        <p:nvPicPr>
          <p:cNvPr id="5" name="Picture 2" descr="Картинка 63 из 155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6038" y="212725"/>
            <a:ext cx="3652837" cy="3616325"/>
          </a:xfrm>
          <a:prstGeom prst="rect">
            <a:avLst/>
          </a:prstGeom>
          <a:noFill/>
        </p:spPr>
      </p:pic>
      <p:pic>
        <p:nvPicPr>
          <p:cNvPr id="6" name="Picture 13" descr="БУС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505200"/>
            <a:ext cx="3505200" cy="30543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9" descr="кокос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3657600"/>
            <a:ext cx="4572000" cy="28956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92D050"/>
      </a:dk1>
      <a:lt1>
        <a:srgbClr val="000000"/>
      </a:lt1>
      <a:dk2>
        <a:srgbClr val="000000"/>
      </a:dk2>
      <a:lt2>
        <a:srgbClr val="47FFD1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62</Words>
  <Application>Microsoft Office PowerPoint</Application>
  <PresentationFormat>On-screen Show (4:3)</PresentationFormat>
  <Paragraphs>21</Paragraphs>
  <Slides>20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Arial Black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Какое слово «лишнее»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nastya.cherepneva</cp:lastModifiedBy>
  <cp:revision>93</cp:revision>
  <dcterms:created xsi:type="dcterms:W3CDTF">2012-05-12T13:42:10Z</dcterms:created>
  <dcterms:modified xsi:type="dcterms:W3CDTF">2012-12-19T12:51:20Z</dcterms:modified>
</cp:coreProperties>
</file>