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ертикальный свиток 2"/>
          <p:cNvSpPr/>
          <p:nvPr/>
        </p:nvSpPr>
        <p:spPr>
          <a:xfrm>
            <a:off x="457200" y="228600"/>
            <a:ext cx="3810000" cy="2514600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На празднике Крош съел 4 морковки, а Ёжик 2 груши. На сколько меньше груш Съел Ёжик?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5029200" y="228600"/>
            <a:ext cx="3733800" cy="2743200"/>
          </a:xfrm>
          <a:prstGeom prst="verticalScroll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Копатыч на своём огороде собрал 9 яблок и 6 груш. На сколько груш меньше собрал Копатыч?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4953000" y="152400"/>
            <a:ext cx="3581400" cy="2971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К празднику Ёжик купил 7 зелёных шара и 3 синих. На сколько больше зелёных шаров купил Ёжик?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81000" y="304800"/>
            <a:ext cx="3657600" cy="27432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Нюше на День рожденье Бараш подарил букет из 9 ромашек, а Лосяш 5 тюльпанов. На сколько цветов больше в букете Бараша?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ертикальный свиток 3"/>
          <p:cNvSpPr/>
          <p:nvPr/>
        </p:nvSpPr>
        <p:spPr>
          <a:xfrm>
            <a:off x="4648200" y="304800"/>
            <a:ext cx="3962400" cy="25146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Крош в первый день съел 3 клубничных пирожных, а  во второй день 5 сливочных. На сколько больше Крош съел сливочных пирожных?  </a:t>
            </a:r>
            <a:r>
              <a:rPr lang="ru-RU" sz="2000" b="1" dirty="0" smtClean="0"/>
              <a:t>клубничных пирожных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191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ертикальный свиток 5"/>
          <p:cNvSpPr/>
          <p:nvPr/>
        </p:nvSpPr>
        <p:spPr>
          <a:xfrm>
            <a:off x="609600" y="381000"/>
            <a:ext cx="3505200" cy="28956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На полянке летом Бараш ловил бабочек и стрекоз. Бабочек поймал 4 шт., а стрекоз 2шт. На сколько меньше Бараш поймал стрекоз, чем бабочек?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8313"/>
          <a:stretch>
            <a:fillRect/>
          </a:stretch>
        </p:blipFill>
        <p:spPr bwMode="auto">
          <a:xfrm>
            <a:off x="1" y="1"/>
            <a:ext cx="48005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1" y="1295400"/>
            <a:ext cx="18287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На праздник Нюша выучила 5 песен и 1 стихотворение На сколько меньше стихотворений выучила Нюша, чем песен?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4800600" y="4495800"/>
            <a:ext cx="3962400" cy="2133600"/>
          </a:xfrm>
          <a:prstGeom prst="horizontalScroll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Лосяш подпрыгнул 10 раз, а присел 7 раз. На сколько раз больше подпрыгнул Лосяш?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7433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533400" y="4572000"/>
            <a:ext cx="3200400" cy="19812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 субботу Кар-Карыч прочитал 6 басней и 2 сказки. На сколько меньше сказок, прочитал Кар-Карыч?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304800"/>
            <a:ext cx="401968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29200" y="4419600"/>
            <a:ext cx="3429000" cy="1752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Сколько фруктов собрал Ёжик? Каких фруктов поровну? Каких меньше и на сколько?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800100" y="3467100"/>
            <a:ext cx="7010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2400" y="228600"/>
            <a:ext cx="14478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</a:rPr>
              <a:t>&gt;2</a:t>
            </a:r>
            <a:r>
              <a:rPr lang="ru-RU" sz="2400" b="1" dirty="0" smtClean="0">
                <a:solidFill>
                  <a:srgbClr val="C00000"/>
                </a:solidFill>
              </a:rPr>
              <a:t>, на …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</a:rPr>
              <a:t>&lt;7</a:t>
            </a:r>
            <a:r>
              <a:rPr lang="ru-RU" sz="2400" b="1" dirty="0" smtClean="0">
                <a:solidFill>
                  <a:srgbClr val="C00000"/>
                </a:solidFill>
              </a:rPr>
              <a:t>, на…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r>
              <a:rPr lang="en-US" sz="2400" b="1" dirty="0" smtClean="0">
                <a:solidFill>
                  <a:srgbClr val="C00000"/>
                </a:solidFill>
              </a:rPr>
              <a:t>&gt;3</a:t>
            </a:r>
            <a:r>
              <a:rPr lang="tt-RU" sz="2400" b="1" dirty="0" smtClean="0">
                <a:solidFill>
                  <a:srgbClr val="C00000"/>
                </a:solidFill>
              </a:rPr>
              <a:t>, на ...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5181600"/>
            <a:ext cx="25908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_?_ </a:t>
            </a:r>
            <a:r>
              <a:rPr lang="ru-RU" sz="2400" b="1" dirty="0" smtClean="0">
                <a:solidFill>
                  <a:schemeClr val="tx1"/>
                </a:solidFill>
              </a:rPr>
              <a:t>+ 4 + 1 = 8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 – 4 - </a:t>
            </a:r>
            <a:r>
              <a:rPr lang="ru-RU" sz="2400" b="1" dirty="0" smtClean="0">
                <a:solidFill>
                  <a:srgbClr val="C00000"/>
                </a:solidFill>
              </a:rPr>
              <a:t>_ ?_ </a:t>
            </a:r>
            <a:r>
              <a:rPr lang="ru-RU" sz="2400" b="1" dirty="0" smtClean="0">
                <a:solidFill>
                  <a:schemeClr val="tx1"/>
                </a:solidFill>
              </a:rPr>
              <a:t>= 0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_?_ </a:t>
            </a:r>
            <a:r>
              <a:rPr lang="ru-RU" sz="2400" b="1" dirty="0" smtClean="0">
                <a:solidFill>
                  <a:schemeClr val="tx1"/>
                </a:solidFill>
              </a:rPr>
              <a:t>- 6 – 1 = 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34000" y="4876800"/>
            <a:ext cx="35052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10-3-5=              6-1-5=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2+5+2=               4+6-7=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8-7-1=                 8-6+3=</a:t>
            </a:r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2286000"/>
            <a:ext cx="13716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_ 7 _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_ 1 _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_ 4 _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_ 9 _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264</Words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7</cp:revision>
  <dcterms:modified xsi:type="dcterms:W3CDTF">2013-01-14T23:05:25Z</dcterms:modified>
</cp:coreProperties>
</file>