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3" r:id="rId3"/>
    <p:sldId id="258" r:id="rId4"/>
    <p:sldId id="259" r:id="rId5"/>
    <p:sldId id="262" r:id="rId6"/>
    <p:sldId id="264" r:id="rId7"/>
    <p:sldId id="266" r:id="rId8"/>
    <p:sldId id="267" r:id="rId9"/>
    <p:sldId id="29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68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8" r:id="rId27"/>
    <p:sldId id="290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667" autoAdjust="0"/>
    <p:restoredTop sz="94660"/>
  </p:normalViewPr>
  <p:slideViewPr>
    <p:cSldViewPr>
      <p:cViewPr>
        <p:scale>
          <a:sx n="66" d="100"/>
          <a:sy n="66" d="100"/>
        </p:scale>
        <p:origin x="-55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48F31-4666-4B37-982F-E190C30FE795}" type="datetimeFigureOut">
              <a:rPr lang="ru-RU" smtClean="0"/>
              <a:pPr/>
              <a:t>12.01.2013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E55EE-AF6B-4532-871C-C36A811D01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ka\Documents\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4149080"/>
            <a:ext cx="183532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63688" y="4149080"/>
            <a:ext cx="2402384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_71ad1_478a0b95_XX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10249" y="0"/>
            <a:ext cx="9154249" cy="6858000"/>
          </a:xfrm>
          <a:prstGeom prst="rect">
            <a:avLst/>
          </a:prstGeom>
        </p:spPr>
      </p:pic>
      <p:pic>
        <p:nvPicPr>
          <p:cNvPr id="6" name="Рисунок 5" descr="ГБОУ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851920" y="0"/>
            <a:ext cx="5180016" cy="886794"/>
          </a:xfrm>
          <a:prstGeom prst="rect">
            <a:avLst/>
          </a:prstGeom>
        </p:spPr>
      </p:pic>
      <p:pic>
        <p:nvPicPr>
          <p:cNvPr id="7" name="Рисунок 6" descr="Москва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5076056" y="764704"/>
            <a:ext cx="2520280" cy="529694"/>
          </a:xfrm>
          <a:prstGeom prst="rect">
            <a:avLst/>
          </a:prstGeom>
        </p:spPr>
      </p:pic>
      <p:pic>
        <p:nvPicPr>
          <p:cNvPr id="8" name="Рисунок 7" descr="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99592" y="1052736"/>
            <a:ext cx="7715011" cy="2448272"/>
          </a:xfrm>
          <a:prstGeom prst="rect">
            <a:avLst/>
          </a:prstGeom>
        </p:spPr>
      </p:pic>
      <p:pic>
        <p:nvPicPr>
          <p:cNvPr id="10" name="Рисунок 9" descr="2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971600" y="2492896"/>
            <a:ext cx="7969179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r="504" b="66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100" b="7459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 r="13776" b="10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3243725_1282880987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92696"/>
            <a:ext cx="5308916" cy="5735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год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11560" y="620688"/>
            <a:ext cx="1940616" cy="940905"/>
          </a:xfrm>
          <a:prstGeom prst="rect">
            <a:avLst/>
          </a:prstGeom>
        </p:spPr>
      </p:pic>
      <p:pic>
        <p:nvPicPr>
          <p:cNvPr id="6" name="Рисунок 5" descr="декабрь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23528" y="2564904"/>
            <a:ext cx="3469585" cy="823291"/>
          </a:xfrm>
          <a:prstGeom prst="rect">
            <a:avLst/>
          </a:prstGeom>
        </p:spPr>
      </p:pic>
      <p:pic>
        <p:nvPicPr>
          <p:cNvPr id="7" name="Рисунок 6" descr="кончает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5004048" y="116632"/>
            <a:ext cx="3528392" cy="859734"/>
          </a:xfrm>
          <a:prstGeom prst="rect">
            <a:avLst/>
          </a:prstGeom>
        </p:spPr>
      </p:pic>
      <p:pic>
        <p:nvPicPr>
          <p:cNvPr id="8" name="Рисунок 7" descr="начинает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347864" y="1412776"/>
            <a:ext cx="3881231" cy="823291"/>
          </a:xfrm>
          <a:prstGeom prst="rect">
            <a:avLst/>
          </a:prstGeom>
        </p:spPr>
      </p:pic>
      <p:pic>
        <p:nvPicPr>
          <p:cNvPr id="9" name="Рисунок 8" descr="зиму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6660232" y="2636912"/>
            <a:ext cx="2175842" cy="823292"/>
          </a:xfrm>
          <a:prstGeom prst="rect">
            <a:avLst/>
          </a:prstGeom>
        </p:spPr>
      </p:pic>
      <p:pic>
        <p:nvPicPr>
          <p:cNvPr id="10" name="Рисунок 9" descr="ответ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899592" y="4077072"/>
            <a:ext cx="8008889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b="33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24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3243727_1282881028_02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95936" y="1628800"/>
            <a:ext cx="3888432" cy="5013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07704" y="4797152"/>
            <a:ext cx="6415667" cy="16137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>
                <a:gd name="adj1" fmla="val 6250"/>
                <a:gd name="adj2" fmla="val -438"/>
              </a:avLst>
            </a:prstTxWarp>
            <a:spAutoFit/>
          </a:bodyPr>
          <a:lstStyle/>
          <a:p>
            <a:pPr algn="ctr"/>
            <a:r>
              <a:rPr lang="ru-RU" sz="5400" b="1" cap="none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Давайте поиграем!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04664"/>
            <a:ext cx="31257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Белый снег, </a:t>
            </a:r>
          </a:p>
          <a:p>
            <a:pPr algn="ctr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белый мел,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Белый заяц 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тоже бел.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4293096"/>
            <a:ext cx="25776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 вот белка</a:t>
            </a:r>
          </a:p>
          <a:p>
            <a:pPr algn="ctr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не бела,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Белой даже</a:t>
            </a:r>
          </a:p>
          <a:p>
            <a:pPr algn="ctr"/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не была.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100" b="7459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71ad1_478a0b95_XXXL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" y="0"/>
            <a:ext cx="9154249" cy="6858000"/>
          </a:xfrm>
          <a:prstGeom prst="rect">
            <a:avLst/>
          </a:prstGeom>
        </p:spPr>
      </p:pic>
      <p:pic>
        <p:nvPicPr>
          <p:cNvPr id="5" name="Рисунок 4" descr="зимняя сказка2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123728" y="836712"/>
            <a:ext cx="5976542" cy="158417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Играющие </a:t>
            </a:r>
            <a:r>
              <a:rPr lang="ru-RU" dirty="0" err="1" smtClean="0"/>
              <a:t>детти</a:t>
            </a:r>
            <a:r>
              <a:rPr lang="ru-RU" dirty="0" smtClean="0"/>
              <a:t> мальчик и дев по 6 лет</a:t>
            </a:r>
            <a:endParaRPr lang="ru-RU" dirty="0"/>
          </a:p>
        </p:txBody>
      </p:sp>
      <p:pic>
        <p:nvPicPr>
          <p:cNvPr id="4" name="Рисунок 3" descr="15149637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0_71b1a_790dff72_XXXL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rot="5400000" flipV="1">
            <a:off x="5406661" y="-1914781"/>
            <a:ext cx="1606534" cy="5436096"/>
          </a:xfrm>
          <a:prstGeom prst="rect">
            <a:avLst/>
          </a:prstGeom>
        </p:spPr>
      </p:pic>
      <p:pic>
        <p:nvPicPr>
          <p:cNvPr id="6" name="Рисунок 5" descr="0_71b1b_ecf6764a_XXXL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rot="16200000">
            <a:off x="2065412" y="2839244"/>
            <a:ext cx="2132856" cy="5904656"/>
          </a:xfrm>
          <a:prstGeom prst="rect">
            <a:avLst/>
          </a:prstGeom>
        </p:spPr>
      </p:pic>
      <p:pic>
        <p:nvPicPr>
          <p:cNvPr id="7" name="Рисунок 6" descr="0_71adf_93e5a40f_XXXL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79512" y="2780928"/>
            <a:ext cx="1127412" cy="1013091"/>
          </a:xfrm>
          <a:prstGeom prst="rect">
            <a:avLst/>
          </a:prstGeom>
        </p:spPr>
      </p:pic>
      <p:pic>
        <p:nvPicPr>
          <p:cNvPr id="8" name="Рисунок 7" descr="0_71ae0_427e9755_XX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131840" y="1196752"/>
            <a:ext cx="960418" cy="1079021"/>
          </a:xfrm>
          <a:prstGeom prst="rect">
            <a:avLst/>
          </a:prstGeom>
        </p:spPr>
      </p:pic>
      <p:pic>
        <p:nvPicPr>
          <p:cNvPr id="9" name="Рисунок 8" descr="0_71ae3_305df0a5_XXX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79512" y="188640"/>
            <a:ext cx="1555602" cy="1674660"/>
          </a:xfrm>
          <a:prstGeom prst="rect">
            <a:avLst/>
          </a:prstGeom>
        </p:spPr>
      </p:pic>
      <p:pic>
        <p:nvPicPr>
          <p:cNvPr id="12" name="Рисунок 11" descr="0_71ae0_427e9755_XXXL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956376" y="2276872"/>
            <a:ext cx="960418" cy="1079021"/>
          </a:xfrm>
          <a:prstGeom prst="rect">
            <a:avLst/>
          </a:prstGeom>
        </p:spPr>
      </p:pic>
      <p:pic>
        <p:nvPicPr>
          <p:cNvPr id="13" name="Рисунок 12" descr="0_71ae3_305df0a5_XXXL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7164288" y="5013176"/>
            <a:ext cx="1555602" cy="167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71b1f_c9ac9ab5_XXL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20272" y="0"/>
            <a:ext cx="1763951" cy="1872208"/>
          </a:xfrm>
          <a:prstGeom prst="rect">
            <a:avLst/>
          </a:prstGeom>
        </p:spPr>
      </p:pic>
      <p:pic>
        <p:nvPicPr>
          <p:cNvPr id="5" name="Рисунок 4" descr="0_71b12_92037b71_XXXL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9036496" cy="6858000"/>
          </a:xfrm>
          <a:prstGeom prst="rect">
            <a:avLst/>
          </a:prstGeom>
        </p:spPr>
      </p:pic>
      <p:pic>
        <p:nvPicPr>
          <p:cNvPr id="3" name="Рисунок 2" descr="Без имени-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491880" y="1052735"/>
            <a:ext cx="4455400" cy="630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1100" b="7459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3243725_1282880987_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5308916" cy="5735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35</Words>
  <Application>Microsoft Office PowerPoint</Application>
  <PresentationFormat>Экран (4:3)</PresentationFormat>
  <Paragraphs>10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Играющие детти мальчик и дев по 6 лет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biblioteka</dc:creator>
  <cp:lastModifiedBy>Tata</cp:lastModifiedBy>
  <cp:revision>60</cp:revision>
  <dcterms:created xsi:type="dcterms:W3CDTF">2012-11-08T13:04:00Z</dcterms:created>
  <dcterms:modified xsi:type="dcterms:W3CDTF">2013-01-12T18:47:38Z</dcterms:modified>
</cp:coreProperties>
</file>