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9B00A-7E04-4A2F-9466-D6EE36781F91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BE80-9343-46E7-A6F4-875206BD0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B642C-E510-4EB5-A0AC-A86CFAA24A41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0736-59E4-453A-AC3C-7F015B22E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5126-0D51-497B-AB38-85206EBDAFA8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36323-F4E5-414A-A471-C78D31330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37E3-FE11-4C4C-A015-2DAAC4A47098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A1F5-7955-4318-87CE-59810ACDF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E114-422B-4726-A46E-3F6AF5FC0DB9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0C220-8AEF-4073-8189-EFB5E681E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1B2B4-873A-4E5B-88E0-9B4F9F0A8F6F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8CB28-C261-40D8-85BF-56D3BA7D3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611A-5E09-4814-809E-9704B494D15F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1040-1744-4C9E-A3C5-8F5E1F80A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5D36-CDDC-4310-8080-7ED1E74AC53F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FE997-2836-4AB0-8D2C-00B8FC999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7687-577D-4FA5-BE14-0C55C8D92EBE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B64D1-4B5A-411E-B12E-16BAEFF4E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CA59-3E17-4268-A659-CDFA32034EAC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7565-D61F-441C-8A17-12B9930E4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1E31-201D-48CC-B006-92B3F9AF78DE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FE3BA-757C-442E-8BEF-D686CCE72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53000">
              <a:srgbClr val="00B0F0"/>
            </a:gs>
            <a:gs pos="70000">
              <a:srgbClr val="C4D6EB"/>
            </a:gs>
            <a:gs pos="100000">
              <a:srgbClr val="FFEBFA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0DA791-E2E3-4C95-BBF6-D2064DC92881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3CD35-6079-4C12-8281-11E9083BA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89;&#1086;&#1083;&#1085;&#1077;&#1095;&#1085;&#1072;&#1103;%2011\Music\the_beatles_-_yesterday_(zaycev.net).exe.mp3" TargetMode="Externa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dinburgh" TargetMode="External"/><Relationship Id="rId7" Type="http://schemas.openxmlformats.org/officeDocument/2006/relationships/hyperlink" Target="http://en.wikipedia.org/wiki/University_College_Lond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University_of_Edinburgh" TargetMode="External"/><Relationship Id="rId5" Type="http://schemas.openxmlformats.org/officeDocument/2006/relationships/hyperlink" Target="http://en.wikipedia.org/wiki/Diabetes" TargetMode="External"/><Relationship Id="rId4" Type="http://schemas.openxmlformats.org/officeDocument/2006/relationships/hyperlink" Target="http://en.wikipedia.org/wiki/Beinn_Bhreag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Great people of Great Britain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dirty="0" smtClean="0">
                <a:solidFill>
                  <a:srgbClr val="FFFF00"/>
                </a:solidFill>
              </a:rPr>
              <a:t>To create or not to create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228600"/>
            <a:ext cx="177641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Program Files\Microsoft Office\MEDIA\CAGCAT10\j0215086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075" y="-85726"/>
            <a:ext cx="1660525" cy="260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28600" y="5373688"/>
            <a:ext cx="29622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85088" y="4800600"/>
            <a:ext cx="11382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57600" y="139700"/>
            <a:ext cx="16002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Admiral Nelson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" y="1676400"/>
            <a:ext cx="29210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18288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9000" y="4140200"/>
            <a:ext cx="1905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25588" y="1787857"/>
          <a:ext cx="3712191" cy="474942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712191"/>
              </a:tblGrid>
              <a:tr h="4749421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Horatio Nelson was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   an English admiral,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   a national hero.</a:t>
                      </a:r>
                    </a:p>
                    <a:p>
                      <a:endParaRPr lang="en-US" sz="200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    He won several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    victories    at sea.</a:t>
                      </a:r>
                    </a:p>
                    <a:p>
                      <a:endParaRPr lang="en-US" sz="200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     The most famous was the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      battle of Trafalgar in 1805.</a:t>
                      </a:r>
                    </a:p>
                    <a:p>
                      <a:endParaRPr lang="en-US" sz="200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      He was brave, skilled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       and confident.</a:t>
                      </a:r>
                    </a:p>
                    <a:p>
                      <a:endParaRPr lang="en-US" sz="200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       1758-1805.</a:t>
                      </a:r>
                      <a:endParaRPr lang="ru-RU" sz="2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7030A0"/>
                </a:solidFill>
              </a:rPr>
              <a:t>Charlie    Chaplin 1889-1977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6200" y="1676400"/>
            <a:ext cx="381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1828800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9000" y="4267200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48669" y="1539241"/>
          <a:ext cx="3316406" cy="51815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316406"/>
              </a:tblGrid>
              <a:tr h="518159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Chaplin was a comedian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and movie star of the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earlier 1900s.</a:t>
                      </a:r>
                    </a:p>
                    <a:p>
                      <a:endParaRPr lang="en-US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The most </a:t>
                      </a:r>
                      <a:r>
                        <a:rPr lang="en-US" sz="2000" dirty="0" err="1" smtClean="0">
                          <a:solidFill>
                            <a:srgbClr val="7030A0"/>
                          </a:solidFill>
                        </a:rPr>
                        <a:t>favourite</a:t>
                      </a:r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character was the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 Little Trump.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 He played in silent black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  and white  comedy films.</a:t>
                      </a:r>
                    </a:p>
                    <a:p>
                      <a:endParaRPr lang="en-US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He was a director of many films.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1954- a World  Peace Prize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1972- the second Oscar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Margaret Thatcher 1925-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52600"/>
            <a:ext cx="396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17158" y="1787857"/>
          <a:ext cx="4790364" cy="476306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790364"/>
              </a:tblGrid>
              <a:tr h="476306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Margaret Thatcher was the first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woman prime-minister.</a:t>
                      </a:r>
                    </a:p>
                    <a:p>
                      <a:endParaRPr lang="en-US" sz="24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She was called  “ the iron lady”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for criticizing  Russia.</a:t>
                      </a:r>
                    </a:p>
                    <a:p>
                      <a:endParaRPr lang="en-US" sz="24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She did much to rise the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economy of the country.</a:t>
                      </a:r>
                    </a:p>
                    <a:p>
                      <a:endParaRPr lang="en-US" sz="24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She is the member of the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House of Lords.</a:t>
                      </a:r>
                      <a:endParaRPr lang="ru-RU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The Beatles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905000"/>
            <a:ext cx="8382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the_beatles_-_yesterday_(zaycev.net).ex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"/>
            <a:ext cx="243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1887" y="3575713"/>
          <a:ext cx="2565779" cy="31089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565779"/>
              </a:tblGrid>
              <a:tr h="308439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Paul McCartney 1942</a:t>
                      </a: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John Lennon 1940-1980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( was murdered in N.Y.)</a:t>
                      </a: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George Harrison 1943</a:t>
                      </a: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Ringo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Starr  1940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25588" y="368490"/>
          <a:ext cx="5172502" cy="611419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72502"/>
              </a:tblGrid>
              <a:tr h="611419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The Beatles are the most influenced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group un Britain.</a:t>
                      </a:r>
                    </a:p>
                    <a:p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Fist performed in 1959 in Liverpool.</a:t>
                      </a:r>
                    </a:p>
                    <a:p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Their records were Top of the pop music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 the mid of 1960s.</a:t>
                      </a:r>
                    </a:p>
                    <a:p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The most popular songs: Yesterday. 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Girls.   Hey Jude. Let it be.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Rock and roll music.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Yellow submarine. Pretty woman.</a:t>
                      </a:r>
                    </a:p>
                    <a:p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The Beatles broke up in 1971.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5" name="the_beatles_-_pretty_women.mp3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Charles Mackintosh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76400"/>
            <a:ext cx="2819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1400" y="3352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61815" y="1856096"/>
          <a:ext cx="3930555" cy="459929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930555"/>
              </a:tblGrid>
              <a:tr h="459929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Mackintosh was a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Manchester textile chemist,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who in 1823 developed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a rubber solution for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coating fabrics.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A waterproof raincoat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was made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and it was named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mackintosh.</a:t>
                      </a:r>
                    </a:p>
                    <a:p>
                      <a:endParaRPr lang="en-US" sz="24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1766-1823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4572000"/>
            <a:ext cx="933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John  Bowler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1752600"/>
            <a:ext cx="381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5240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"/>
            <a:ext cx="4648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44955" y="586854"/>
          <a:ext cx="3903260" cy="5943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903260"/>
              </a:tblGrid>
              <a:tr h="5268036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John Bowler  was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a London hatter.</a:t>
                      </a:r>
                    </a:p>
                    <a:p>
                      <a:endParaRPr lang="en-US" sz="24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He designed the hard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round hat  known as a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bowler in about 1850.</a:t>
                      </a:r>
                    </a:p>
                    <a:p>
                      <a:endParaRPr lang="en-US" sz="24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This hat is the symbol of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the British male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respectability.</a:t>
                      </a:r>
                    </a:p>
                    <a:p>
                      <a:endParaRPr lang="en-US" sz="24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The businessmen wear bowlers in the City now,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the center of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London`s commerce.</a:t>
                      </a:r>
                    </a:p>
                    <a:p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8229600" cy="1219200"/>
          </a:xfrm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Charles Rolls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14488"/>
            <a:ext cx="3962400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5086350"/>
            <a:ext cx="469423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21875" y="1705970"/>
          <a:ext cx="4380931" cy="312533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380931"/>
              </a:tblGrid>
              <a:tr h="31253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Rolls was a car salesman.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Together with the engineer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Henry Royce he created the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world – famous Rolls-Royce car.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Since 1904  7 thousand of these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cars  were produced.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They are cars for  the Rich.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Charles Darwin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28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4800600"/>
            <a:ext cx="1733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1828800"/>
            <a:ext cx="236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79425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88860" y="1897039"/>
          <a:ext cx="3562065" cy="45992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62065"/>
              </a:tblGrid>
              <a:tr h="4599295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Charles was born in the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 family of a doctor in 1809.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 As a boy he collected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 insects and minerals.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 He studied in Edinburgh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 University medicine.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 He sailed to South America to make maps.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 He wrote the book “ The origin of species”.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 His idea of evolution was right.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William Shakespeare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81400" y="1935163"/>
            <a:ext cx="54102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William Shakespeare was born in April 1564.</a:t>
            </a:r>
          </a:p>
          <a:p>
            <a:r>
              <a:rPr lang="en-US">
                <a:solidFill>
                  <a:srgbClr val="0070C0"/>
                </a:solidFill>
              </a:rPr>
              <a:t> In 1587 Shakespeare went to work in London. Some years later Shakespeare began to write plays.  </a:t>
            </a:r>
          </a:p>
          <a:p>
            <a:r>
              <a:rPr lang="en-US">
                <a:solidFill>
                  <a:srgbClr val="0070C0"/>
                </a:solidFill>
              </a:rPr>
              <a:t>By 1592 Shakespeare was an important member of well-known company.</a:t>
            </a:r>
          </a:p>
          <a:p>
            <a:r>
              <a:rPr lang="en-US">
                <a:solidFill>
                  <a:srgbClr val="0070C0"/>
                </a:solidFill>
              </a:rPr>
              <a:t> In 1599 the famous Globe Theatre was built on the south bank of the river Thames. In that theatre most of his plays were performed.</a:t>
            </a:r>
          </a:p>
          <a:p>
            <a:r>
              <a:rPr lang="en-US">
                <a:solidFill>
                  <a:srgbClr val="0070C0"/>
                </a:solidFill>
              </a:rPr>
              <a:t> By 1603 Shakespeare was the leading poet and dramatist of his time. He continued to write for the next ten years.</a:t>
            </a:r>
          </a:p>
          <a:p>
            <a:r>
              <a:rPr lang="en-US">
                <a:solidFill>
                  <a:srgbClr val="0070C0"/>
                </a:solidFill>
              </a:rPr>
              <a:t> In 1613 he finally stopped writing and went to live in Stratford where he died in 1616. </a:t>
            </a:r>
            <a:r>
              <a:rPr lang="ru-RU">
                <a:solidFill>
                  <a:srgbClr val="0070C0"/>
                </a:solidFill>
              </a:rPr>
              <a:t>He is buried in Stratford-on-Avon. 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213" y="1524000"/>
            <a:ext cx="3630613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Arthur  Conan  Doyle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8" y="1828800"/>
            <a:ext cx="38719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903413"/>
            <a:ext cx="426720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524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352800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0400" y="1752600"/>
            <a:ext cx="1905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79928" y="382137"/>
          <a:ext cx="5609230" cy="105087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609230"/>
              </a:tblGrid>
              <a:tr h="1050878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Elementary , my dear Watson…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20621" y="1801504"/>
          <a:ext cx="3698543" cy="49377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698543"/>
              </a:tblGrid>
              <a:tr h="476306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Arthur was born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in Scotland in 1859.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He was a doctor.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He wrote detective stories.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He created his famous       character Sherlock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Holmes in 1885.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And became a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popular writer.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He enjoyed sport: tennis,     golf.</a:t>
                      </a:r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8600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59238"/>
            <a:ext cx="2416175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600" y="228600"/>
            <a:ext cx="220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05600" y="3505200"/>
            <a:ext cx="220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29803" y="750627"/>
          <a:ext cx="3070746" cy="547275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070746"/>
              </a:tblGrid>
              <a:tr h="54727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The most popular books: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hound of the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Baskervilles.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The adventures of Sherlock Holmes and Doctor Watson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          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The lost world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      The poisoned belt</a:t>
                      </a:r>
                      <a:endParaRPr lang="ru-RU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Michael Faraday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676400"/>
            <a:ext cx="274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1981200"/>
            <a:ext cx="21336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02507" y="1992573"/>
          <a:ext cx="3357350" cy="43891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57350"/>
              </a:tblGrid>
              <a:tr h="402609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Faraday is a great  English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scientist in  electricity.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He invented  a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machine producing it.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He made a new kind of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glass, a new kind of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steel.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He made 2000 difficult 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experiments.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He was a creator of the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electrical motor.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George Stephenson 1781-1848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447800"/>
            <a:ext cx="190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419100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1752600"/>
            <a:ext cx="1920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65400" y="1924050"/>
          <a:ext cx="3876675" cy="5121275"/>
        </p:xfrm>
        <a:graphic>
          <a:graphicData uri="http://schemas.openxmlformats.org/drawingml/2006/table">
            <a:tbl>
              <a:tblPr/>
              <a:tblGrid>
                <a:gridCol w="3876675"/>
              </a:tblGrid>
              <a:tr h="5121275">
                <a:tc>
                  <a:txBody>
                    <a:bodyPr/>
                    <a:lstStyle/>
                    <a:p>
                      <a:endParaRPr lang="ru-RU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Stephenson was a great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English constructor and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      inventor.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He made a revolution in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steam transport.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He invented the first steam.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His steam ROCKET is in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London  museum now.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 He built steel rails.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The fist railroad was from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 Manchester to Liverpool.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 It was 40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kms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.</a:t>
                      </a:r>
                    </a:p>
                    <a:p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 marL="91457" marR="91457" marT="45726" marB="4572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Lady    Diana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13" y="1600200"/>
            <a:ext cx="48402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1600200"/>
            <a:ext cx="3581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"/>
            <a:ext cx="3657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67600" y="4038600"/>
            <a:ext cx="1657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67600" y="228600"/>
            <a:ext cx="16573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162567" y="627797"/>
          <a:ext cx="3016155" cy="61264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016155"/>
              </a:tblGrid>
              <a:tr h="541816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Diana  was the first wife of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Charles, Prince of Wales.</a:t>
                      </a:r>
                    </a:p>
                    <a:p>
                      <a:endParaRPr lang="en-US" sz="20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She had two sons: Prince William and Henry.</a:t>
                      </a:r>
                    </a:p>
                    <a:p>
                      <a:endParaRPr lang="en-US" sz="20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She was People Princes.</a:t>
                      </a:r>
                    </a:p>
                    <a:p>
                      <a:endParaRPr lang="en-US" sz="20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She could talk to any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person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and they loved her.</a:t>
                      </a:r>
                    </a:p>
                    <a:p>
                      <a:endParaRPr lang="en-US" sz="20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Her mission was charity.</a:t>
                      </a:r>
                    </a:p>
                    <a:p>
                      <a:endParaRPr lang="en-US" sz="20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She died in 1997 in a car accident.</a:t>
                      </a:r>
                    </a:p>
                    <a:p>
                      <a:endParaRPr lang="en-US" sz="20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1961-1997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7421" y="5663821"/>
          <a:ext cx="8570794" cy="10099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70794"/>
              </a:tblGrid>
              <a:tr h="1009934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The king  Henry 4</a:t>
                      </a:r>
                      <a:r>
                        <a:rPr lang="en-US" sz="3600" baseline="30000" dirty="0" smtClean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 The Queen Jane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</a:rPr>
                        <a:t>Semmur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7163" y="0"/>
            <a:ext cx="476250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3050" y="485775"/>
            <a:ext cx="3810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4716" y="5459104"/>
          <a:ext cx="8707272" cy="110546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707272"/>
              </a:tblGrid>
              <a:tr h="110546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The queen Elizabeth the First  The poet Oscar Wild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96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0"/>
            <a:ext cx="396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4716" y="4954137"/>
          <a:ext cx="8488908" cy="11887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44454"/>
                <a:gridCol w="4244454"/>
              </a:tblGrid>
              <a:tr h="1187356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Winston  Churchill </a:t>
                      </a:r>
                    </a:p>
                    <a:p>
                      <a:r>
                        <a:rPr lang="en-US" sz="3600" dirty="0" smtClean="0"/>
                        <a:t> a political leader                                                              </a:t>
                      </a:r>
                      <a:endParaRPr lang="ru-RU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James Cook</a:t>
                      </a:r>
                    </a:p>
                    <a:p>
                      <a:r>
                        <a:rPr lang="en-US" sz="3600" dirty="0" smtClean="0"/>
                        <a:t>A traveller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524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1524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" y="3733800"/>
            <a:ext cx="2743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48400" y="3124200"/>
            <a:ext cx="2733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3773" y="2634018"/>
          <a:ext cx="2729552" cy="87345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29552"/>
              </a:tblGrid>
              <a:tr h="87345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His house in Stratford –on- Avon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813" y="6237288"/>
          <a:ext cx="2755900" cy="457200"/>
        </p:xfrm>
        <a:graphic>
          <a:graphicData uri="http://schemas.openxmlformats.org/drawingml/2006/table">
            <a:tbl>
              <a:tblPr/>
              <a:tblGrid>
                <a:gridCol w="2755900"/>
              </a:tblGrid>
              <a:tr h="45037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His theatre  GLOBE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09" marR="9140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16657" y="368490"/>
          <a:ext cx="2442949" cy="619608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42949"/>
              </a:tblGrid>
              <a:tr h="619608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William  Shakespeare</a:t>
                      </a:r>
                    </a:p>
                    <a:p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 wrote 37 plays.</a:t>
                      </a:r>
                    </a:p>
                    <a:p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Romeo and Juliet</a:t>
                      </a:r>
                    </a:p>
                    <a:p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Hamlet</a:t>
                      </a:r>
                    </a:p>
                    <a:p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King Lear</a:t>
                      </a:r>
                    </a:p>
                    <a:p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Much ado about nothing</a:t>
                      </a:r>
                    </a:p>
                    <a:p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Othello</a:t>
                      </a:r>
                    </a:p>
                    <a:p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Henry 4</a:t>
                      </a:r>
                      <a:r>
                        <a:rPr lang="en-US" sz="2000" baseline="30000" dirty="0" smtClean="0">
                          <a:solidFill>
                            <a:srgbClr val="002060"/>
                          </a:solidFill>
                        </a:rPr>
                        <a:t>th</a:t>
                      </a:r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Macbeth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8600"/>
            <a:ext cx="37338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228600"/>
            <a:ext cx="41148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5534" y="4653887"/>
          <a:ext cx="4312693" cy="201986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12693"/>
              </a:tblGrid>
              <a:tr h="201986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David Livingstone 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1813-1873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A great Scottish missioner.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Explored Africa.</a:t>
                      </a:r>
                      <a:endParaRPr lang="ru-RU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13445" y="4708478"/>
          <a:ext cx="3739486" cy="186974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39486"/>
              </a:tblGrid>
              <a:tr h="186974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George Gordon Byron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    1788-1824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A great  English </a:t>
                      </a:r>
                    </a:p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romantic poet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"/>
            <a:ext cx="411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152400"/>
            <a:ext cx="335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2238" y="4557713"/>
          <a:ext cx="4108450" cy="2101850"/>
        </p:xfrm>
        <a:graphic>
          <a:graphicData uri="http://schemas.openxmlformats.org/drawingml/2006/table">
            <a:tbl>
              <a:tblPr/>
              <a:tblGrid>
                <a:gridCol w="4108450"/>
              </a:tblGrid>
              <a:tr h="21018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Charlotte Bronte 1816-1855</a:t>
                      </a:r>
                    </a:p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A great  English poet</a:t>
                      </a:r>
                    </a:p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and  novelist.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She wrote  a popular novel</a:t>
                      </a:r>
                    </a:p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“ Jane Eyre”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51" marR="91451" marT="45722" marB="4572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27093" y="4572000"/>
          <a:ext cx="3630304" cy="19789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30304"/>
              </a:tblGrid>
              <a:tr h="197892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Charles  Dickens 1812-1870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 great English novelist writer.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He wrote “ Oliver Twist” ,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“ David Copperfield”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735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0"/>
            <a:ext cx="396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3773" y="5336275"/>
          <a:ext cx="4148920" cy="15544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148920"/>
              </a:tblGrid>
              <a:tr h="128288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F0"/>
                          </a:solidFill>
                        </a:rPr>
                        <a:t>Vivien Leigh 1913-1967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B0F0"/>
                          </a:solidFill>
                        </a:rPr>
                        <a:t>A popular actress.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B0F0"/>
                          </a:solidFill>
                        </a:rPr>
                        <a:t>Played in “ Gone with the wind”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B0F0"/>
                          </a:solidFill>
                        </a:rPr>
                        <a:t>“ Cleopatra”</a:t>
                      </a:r>
                      <a:endParaRPr lang="ru-RU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172501" y="5349922"/>
          <a:ext cx="3766783" cy="16154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766783"/>
              </a:tblGrid>
              <a:tr h="139207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Timothy Dalton 1946---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A very popular actor, born in Wales.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Acted in films as the agent 007,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Scarlet , Jane Eyre.</a:t>
                      </a:r>
                      <a:endParaRPr lang="ru-RU" sz="2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86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228600"/>
            <a:ext cx="388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0125" y="4531057"/>
          <a:ext cx="4094329" cy="200622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094329"/>
              </a:tblGrid>
              <a:tr h="2006221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Sean Connery 1930---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A Scottish actor and producer.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Was awarded  the Gold Globe and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Some Oscars. Got the Knight Title</a:t>
                      </a: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</a:rPr>
                        <a:t>In 2000 from the Queen.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913194" y="4531057"/>
          <a:ext cx="4067033" cy="22250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067033"/>
              </a:tblGrid>
              <a:tr h="20881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Jayne </a:t>
                      </a:r>
                      <a:r>
                        <a:rPr lang="en-US" sz="2000" dirty="0" err="1" smtClean="0"/>
                        <a:t>Torvill</a:t>
                      </a:r>
                      <a:r>
                        <a:rPr lang="en-US" sz="2000" dirty="0" smtClean="0"/>
                        <a:t>  and Christopher Dean</a:t>
                      </a:r>
                    </a:p>
                    <a:p>
                      <a:r>
                        <a:rPr lang="en-US" sz="2000" dirty="0" smtClean="0"/>
                        <a:t>Famous British Ice-dancers.</a:t>
                      </a:r>
                    </a:p>
                    <a:p>
                      <a:r>
                        <a:rPr lang="en-US" sz="2000" dirty="0" smtClean="0"/>
                        <a:t>Won the European and World </a:t>
                      </a:r>
                    </a:p>
                    <a:p>
                      <a:r>
                        <a:rPr lang="en-US" sz="2000" dirty="0" smtClean="0"/>
                        <a:t>Championships in 1983-1984.</a:t>
                      </a:r>
                    </a:p>
                    <a:p>
                      <a:r>
                        <a:rPr lang="en-US" sz="2000" dirty="0" smtClean="0"/>
                        <a:t>Winners of the Olympic Games</a:t>
                      </a:r>
                    </a:p>
                    <a:p>
                      <a:r>
                        <a:rPr lang="en-US" sz="2000" dirty="0" smtClean="0"/>
                        <a:t>In Sarajevo in 1984 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Elizabeth the Second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600200"/>
            <a:ext cx="327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52400" y="22225"/>
            <a:ext cx="2238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10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43400" y="1838467"/>
          <a:ext cx="4511722" cy="440026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511722"/>
              </a:tblGrid>
              <a:tr h="440026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Elizabeth the Second was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 born on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21 April 1926.</a:t>
                      </a:r>
                    </a:p>
                    <a:p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She is Queen of 16 states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 and 128 million people.</a:t>
                      </a:r>
                    </a:p>
                    <a:p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Elizabeth`s  coronation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 took place in Westminster Abbey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 on  2 June 1953.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Alexander Bell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52600"/>
            <a:ext cx="350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57600" y="1752600"/>
          <a:ext cx="5181600" cy="4959349"/>
        </p:xfrm>
        <a:graphic>
          <a:graphicData uri="http://schemas.openxmlformats.org/drawingml/2006/table">
            <a:tbl>
              <a:tblPr/>
              <a:tblGrid>
                <a:gridCol w="2476500"/>
                <a:gridCol w="2705100"/>
              </a:tblGrid>
              <a:tr h="6483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Born</a:t>
                      </a:r>
                    </a:p>
                  </a:txBody>
                  <a:tcPr marT="45723" marB="457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March 3, 1847</a:t>
                      </a:r>
                      <a:br>
                        <a:rPr lang="en-US" sz="1800"/>
                      </a:br>
                      <a:r>
                        <a:rPr lang="en-US" sz="1800">
                          <a:hlinkClick r:id="rId3" tooltip="Edinburgh"/>
                        </a:rPr>
                        <a:t>Edinburgh</a:t>
                      </a:r>
                      <a:r>
                        <a:rPr lang="en-US" sz="1800"/>
                        <a:t>, Scotland, UK</a:t>
                      </a:r>
                    </a:p>
                  </a:txBody>
                  <a:tcPr marT="45723" marB="457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14458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Died</a:t>
                      </a:r>
                    </a:p>
                  </a:txBody>
                  <a:tcPr marT="45723" marB="457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August 2, 1922 (aged 75)</a:t>
                      </a:r>
                      <a:br>
                        <a:rPr lang="en-US" sz="1800"/>
                      </a:br>
                      <a:r>
                        <a:rPr lang="en-US" sz="1800">
                          <a:hlinkClick r:id="rId4" tooltip="Beinn Bhreagh"/>
                        </a:rPr>
                        <a:t>Beinn Bhreagh</a:t>
                      </a:r>
                      <a:r>
                        <a:rPr lang="en-US" sz="1800"/>
                        <a:t>, Nova Scotia, Canada</a:t>
                      </a:r>
                    </a:p>
                  </a:txBody>
                  <a:tcPr marT="45723" marB="457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01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Cause of death</a:t>
                      </a:r>
                    </a:p>
                  </a:txBody>
                  <a:tcPr marT="45723" marB="457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Complications from </a:t>
                      </a:r>
                      <a:r>
                        <a:rPr lang="en-US" sz="1800">
                          <a:hlinkClick r:id="rId5" tooltip="Diabetes"/>
                        </a:rPr>
                        <a:t>diabetes</a:t>
                      </a:r>
                      <a:endParaRPr lang="en-US" sz="1800"/>
                    </a:p>
                  </a:txBody>
                  <a:tcPr marT="45723" marB="457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8394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Education</a:t>
                      </a:r>
                    </a:p>
                  </a:txBody>
                  <a:tcPr marT="45723" marB="457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hlinkClick r:id="rId6" tooltip="University of Edinburgh"/>
                        </a:rPr>
                        <a:t>University of Edinburgh</a:t>
                      </a:r>
                      <a:r>
                        <a:rPr lang="en-US" sz="1800"/>
                        <a:t/>
                      </a:r>
                      <a:br>
                        <a:rPr lang="en-US" sz="1800"/>
                      </a:br>
                      <a:r>
                        <a:rPr lang="en-US" sz="1800">
                          <a:hlinkClick r:id="rId7" tooltip="University College London"/>
                        </a:rPr>
                        <a:t>University College London</a:t>
                      </a:r>
                      <a:endParaRPr lang="en-US" sz="1800"/>
                    </a:p>
                  </a:txBody>
                  <a:tcPr marT="45723" marB="457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747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Occupation</a:t>
                      </a:r>
                    </a:p>
                  </a:txBody>
                  <a:tcPr marT="45723" marB="457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Inventor</a:t>
                      </a:r>
                      <a:br>
                        <a:rPr lang="en-US" sz="1800"/>
                      </a:br>
                      <a:r>
                        <a:rPr lang="en-US" sz="1800"/>
                        <a:t>Scientist</a:t>
                      </a:r>
                      <a:br>
                        <a:rPr lang="en-US" sz="1800"/>
                      </a:br>
                      <a:r>
                        <a:rPr lang="en-US" sz="1800"/>
                        <a:t>Engineer</a:t>
                      </a:r>
                      <a:br>
                        <a:rPr lang="en-US" sz="1800"/>
                      </a:br>
                      <a:r>
                        <a:rPr lang="en-US" sz="1800"/>
                        <a:t>Professor (Boston University)</a:t>
                      </a:r>
                      <a:br>
                        <a:rPr lang="en-US" sz="1800"/>
                      </a:br>
                      <a:r>
                        <a:rPr lang="en-US" sz="1800"/>
                        <a:t>Teacher of the deaf</a:t>
                      </a:r>
                    </a:p>
                  </a:txBody>
                  <a:tcPr marT="45723" marB="457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511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Known for</a:t>
                      </a:r>
                    </a:p>
                  </a:txBody>
                  <a:tcPr marT="45723" marB="457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Inventing the Telephone</a:t>
                      </a:r>
                    </a:p>
                  </a:txBody>
                  <a:tcPr marT="45723" marB="457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Isaac Newton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0"/>
            <a:ext cx="2590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72000"/>
            <a:ext cx="2590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20621" y="1678675"/>
          <a:ext cx="5431809" cy="509061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431809"/>
              </a:tblGrid>
              <a:tr h="50906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  </a:t>
                      </a:r>
                      <a:r>
                        <a:rPr lang="en-US" sz="2400" dirty="0" smtClean="0"/>
                        <a:t>Isaac Newton was born in 1642 in   England.</a:t>
                      </a:r>
                    </a:p>
                    <a:p>
                      <a:r>
                        <a:rPr lang="en-US" sz="2400" dirty="0" smtClean="0"/>
                        <a:t>  He studied </a:t>
                      </a:r>
                      <a:r>
                        <a:rPr lang="en-US" sz="2400" dirty="0" err="1" smtClean="0"/>
                        <a:t>Maths</a:t>
                      </a:r>
                      <a:r>
                        <a:rPr lang="en-US" sz="2400" dirty="0" smtClean="0"/>
                        <a:t> at Cambridge university.</a:t>
                      </a:r>
                    </a:p>
                    <a:p>
                      <a:r>
                        <a:rPr lang="en-US" sz="2400" dirty="0" smtClean="0"/>
                        <a:t>  He made 3 discoveries:</a:t>
                      </a:r>
                    </a:p>
                    <a:p>
                      <a:r>
                        <a:rPr lang="en-US" sz="2400" dirty="0" smtClean="0"/>
                        <a:t> - differential  calculations</a:t>
                      </a:r>
                    </a:p>
                    <a:p>
                      <a:r>
                        <a:rPr lang="en-US" sz="2400" dirty="0" smtClean="0"/>
                        <a:t> - the nature of white light</a:t>
                      </a:r>
                    </a:p>
                    <a:p>
                      <a:r>
                        <a:rPr lang="en-US" sz="2400" dirty="0" smtClean="0"/>
                        <a:t> - the Law of gravitation.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  He died at the age of 84.</a:t>
                      </a:r>
                    </a:p>
                    <a:p>
                      <a:r>
                        <a:rPr lang="en-US" sz="2400" dirty="0" smtClean="0"/>
                        <a:t>  His monument is </a:t>
                      </a:r>
                    </a:p>
                    <a:p>
                      <a:r>
                        <a:rPr lang="en-US" sz="2400" dirty="0" smtClean="0"/>
                        <a:t>  at Westminster Abbey.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9400" y="3200400"/>
            <a:ext cx="1905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Henry Cavendish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41148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95800" y="1676401"/>
          <a:ext cx="4484427" cy="481993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484427"/>
              </a:tblGrid>
              <a:tr h="481993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He was born in 1731</a:t>
                      </a:r>
                    </a:p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 in Great Britain.</a:t>
                      </a:r>
                    </a:p>
                    <a:p>
                      <a:endParaRPr lang="en-US" sz="24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He was a great chemist and a</a:t>
                      </a:r>
                    </a:p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 natural philosopher.</a:t>
                      </a:r>
                    </a:p>
                    <a:p>
                      <a:endParaRPr lang="en-US" sz="24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He graduated from</a:t>
                      </a:r>
                    </a:p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Cambridge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</a:rPr>
                        <a:t> university.</a:t>
                      </a:r>
                    </a:p>
                    <a:p>
                      <a:endParaRPr lang="en-US" sz="24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</a:rPr>
                        <a:t>He was a member of 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</a:rPr>
                        <a:t>London Royal Society.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</a:rPr>
                        <a:t>He died in 1810.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Alexander  Fleming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026090" y="1910687"/>
          <a:ext cx="4599295" cy="43281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599295"/>
              </a:tblGrid>
              <a:tr h="384866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Fleming was born in Scotland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in the family of a farmer in 1881.</a:t>
                      </a:r>
                    </a:p>
                    <a:p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He is an outstanding  scientist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in microbiology.</a:t>
                      </a:r>
                    </a:p>
                    <a:p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Fleming invented penicillin.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And got a Nobel prize for it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 in 1945.</a:t>
                      </a:r>
                    </a:p>
                    <a:p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He died in 1955.</a:t>
                      </a:r>
                    </a:p>
                    <a:p>
                      <a:endParaRPr lang="en-US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800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7400" y="4800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Ian  Lancaster  Fleming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676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5181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4572000"/>
            <a:ext cx="2590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86600" y="18288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66281" y="1842448"/>
          <a:ext cx="3698543" cy="43281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698543"/>
              </a:tblGrid>
              <a:tr h="412162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Fleming was born in a rich            aristocratic family in 1908.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He is a famous English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 writer.</a:t>
                      </a:r>
                    </a:p>
                    <a:p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He studied in Eton, in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Military Academy and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 in Europe.</a:t>
                      </a:r>
                    </a:p>
                    <a:p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He wrote 14 novels about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 the agent 007 James Bond.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1357</Words>
  <Application>Microsoft Office PowerPoint</Application>
  <PresentationFormat>Экран (4:3)</PresentationFormat>
  <Paragraphs>331</Paragraphs>
  <Slides>34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Calibri</vt:lpstr>
      <vt:lpstr>Arial</vt:lpstr>
      <vt:lpstr>Times New Roman</vt:lpstr>
      <vt:lpstr>Office Theme</vt:lpstr>
      <vt:lpstr>Great people of Great Britain</vt:lpstr>
      <vt:lpstr>William Shakespeare</vt:lpstr>
      <vt:lpstr>Слайд 3</vt:lpstr>
      <vt:lpstr>Elizabeth the Second</vt:lpstr>
      <vt:lpstr>Alexander Bell</vt:lpstr>
      <vt:lpstr>Isaac Newton</vt:lpstr>
      <vt:lpstr>Henry Cavendish</vt:lpstr>
      <vt:lpstr>Alexander  Fleming</vt:lpstr>
      <vt:lpstr>Ian  Lancaster  Fleming</vt:lpstr>
      <vt:lpstr>Admiral Nelson</vt:lpstr>
      <vt:lpstr>Charlie    Chaplin 1889-1977</vt:lpstr>
      <vt:lpstr>Margaret Thatcher 1925-</vt:lpstr>
      <vt:lpstr>The Beatles</vt:lpstr>
      <vt:lpstr>Слайд 14</vt:lpstr>
      <vt:lpstr>Charles Mackintosh</vt:lpstr>
      <vt:lpstr>John  Bowler</vt:lpstr>
      <vt:lpstr>Слайд 17</vt:lpstr>
      <vt:lpstr>Charles Rolls</vt:lpstr>
      <vt:lpstr>Charles Darwin</vt:lpstr>
      <vt:lpstr>Arthur  Conan  Doyle</vt:lpstr>
      <vt:lpstr>Слайд 21</vt:lpstr>
      <vt:lpstr>Слайд 22</vt:lpstr>
      <vt:lpstr>Michael Faraday</vt:lpstr>
      <vt:lpstr>George Stephenson 1781-1848</vt:lpstr>
      <vt:lpstr>Lady    Diana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people of Great Britain</dc:title>
  <dc:creator>солнечная 11</dc:creator>
  <cp:lastModifiedBy>revaz</cp:lastModifiedBy>
  <cp:revision>72</cp:revision>
  <dcterms:created xsi:type="dcterms:W3CDTF">2006-08-16T00:00:00Z</dcterms:created>
  <dcterms:modified xsi:type="dcterms:W3CDTF">2013-02-15T20:02:05Z</dcterms:modified>
</cp:coreProperties>
</file>