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gif" ContentType="image/gif"/>
  <Override PartName="/ppt/slideMasters/slideMaster7.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slideLayouts/slideLayout9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Lst>
  <p:sldIdLst>
    <p:sldId id="256" r:id="rId10"/>
    <p:sldId id="257" r:id="rId11"/>
    <p:sldId id="260" r:id="rId12"/>
    <p:sldId id="262" r:id="rId13"/>
    <p:sldId id="268" r:id="rId14"/>
    <p:sldId id="270" r:id="rId15"/>
    <p:sldId id="269" r:id="rId16"/>
    <p:sldId id="267" r:id="rId17"/>
    <p:sldId id="265" r:id="rId18"/>
    <p:sldId id="266" r:id="rId19"/>
    <p:sldId id="263" r:id="rId20"/>
    <p:sldId id="264" r:id="rId21"/>
    <p:sldId id="261" r:id="rId22"/>
    <p:sldId id="259" r:id="rId23"/>
    <p:sldId id="258" r:id="rId24"/>
    <p:sldId id="271" r:id="rId25"/>
    <p:sldId id="277" r:id="rId26"/>
    <p:sldId id="272" r:id="rId27"/>
    <p:sldId id="274" r:id="rId28"/>
    <p:sldId id="275" r:id="rId29"/>
    <p:sldId id="273" r:id="rId30"/>
    <p:sldId id="276" r:id="rId3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66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238603" name="Rectangle 11"/>
          <p:cNvSpPr>
            <a:spLocks noGrp="1" noChangeArrowheads="1"/>
          </p:cNvSpPr>
          <p:nvPr>
            <p:ph type="ctrTitle" sz="quarter"/>
          </p:nvPr>
        </p:nvSpPr>
        <p:spPr>
          <a:xfrm>
            <a:off x="685800" y="1736725"/>
            <a:ext cx="7772400" cy="1920875"/>
          </a:xfrm>
        </p:spPr>
        <p:txBody>
          <a:bodyPr/>
          <a:lstStyle>
            <a:lvl1pPr>
              <a:defRPr sz="6000"/>
            </a:lvl1pPr>
          </a:lstStyle>
          <a:p>
            <a:r>
              <a:rPr lang="ru-RU" smtClean="0"/>
              <a:t>Образец заголовка</a:t>
            </a:r>
            <a:endParaRPr lang="ru-RU"/>
          </a:p>
        </p:txBody>
      </p:sp>
      <p:sp>
        <p:nvSpPr>
          <p:cNvPr id="23860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fld id="{38F33C3F-FFB7-43EC-80AF-85EDD3F8B07D}" type="datetimeFigureOut">
              <a:rPr lang="ru-RU" smtClean="0"/>
              <a:pPr/>
              <a:t>08.11.2012</a:t>
            </a:fld>
            <a:endParaRPr lang="ru-RU"/>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endParaRPr lang="ru-RU"/>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fld id="{78C47D64-8203-4F31-B640-8A7AC354DEE9}" type="slidenum">
              <a:rPr lang="ru-RU" smtClean="0"/>
              <a:pPr/>
              <a:t>‹#›</a:t>
            </a:fld>
            <a:endParaRPr lang="ru-RU"/>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5"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5"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139F8DF-CEF0-4731-AC53-17BD4CC80A57}" type="slidenum">
              <a:rPr lang="ru-RU"/>
              <a:pPr>
                <a:defRPr/>
              </a:pPr>
              <a:t>‹#›</a:t>
            </a:fld>
            <a:endParaRPr lang="ru-RU"/>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B7BDD3A-8448-4ADD-AFCB-C0AAFB503D53}" type="slidenum">
              <a:rPr lang="ru-RU"/>
              <a:pPr>
                <a:defRPr/>
              </a:pPr>
              <a:t>‹#›</a:t>
            </a:fld>
            <a:endParaRPr lang="ru-RU"/>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1C1274E-43C2-42DB-B08B-A29B4E64FEDF}" type="slidenum">
              <a:rPr lang="ru-RU"/>
              <a:pPr>
                <a:defRPr/>
              </a:pPr>
              <a:t>‹#›</a:t>
            </a:fld>
            <a:endParaRPr lang="ru-RU"/>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8344FECB-F126-46B6-B7F4-058CE8E77303}" type="slidenum">
              <a:rPr lang="ru-RU"/>
              <a:pPr>
                <a:defRPr/>
              </a:pPr>
              <a:t>‹#›</a:t>
            </a:fld>
            <a:endParaRPr lang="ru-RU"/>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EBE7556E-1F5D-4BD8-AAB2-DD7A7E184D38}" type="slidenum">
              <a:rPr lang="ru-RU"/>
              <a:pPr>
                <a:defRPr/>
              </a:pPr>
              <a:t>‹#›</a:t>
            </a:fld>
            <a:endParaRPr lang="ru-RU"/>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8F9EE684-EBA0-4E3C-AAF3-6B9D4AB76535}" type="slidenum">
              <a:rPr lang="ru-RU"/>
              <a:pPr>
                <a:defRPr/>
              </a:pPr>
              <a:t>‹#›</a:t>
            </a:fld>
            <a:endParaRPr lang="ru-RU"/>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4E17655-E51D-4644-8E76-6272CA7EFA9B}" type="slidenum">
              <a:rPr lang="ru-RU"/>
              <a:pPr>
                <a:defRPr/>
              </a:pPr>
              <a:t>‹#›</a:t>
            </a:fld>
            <a:endParaRPr lang="ru-RU"/>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FE5CB36-54D7-441A-BD3E-2B93C37D441E}" type="slidenum">
              <a:rPr lang="ru-RU"/>
              <a:pPr>
                <a:defRPr/>
              </a:pPr>
              <a:t>‹#›</a:t>
            </a:fld>
            <a:endParaRPr lang="ru-R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5"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5734FB98-7522-4881-966D-CCD1D6422C35}" type="slidenum">
              <a:rPr lang="ru-RU"/>
              <a:pPr>
                <a:defRPr/>
              </a:pPr>
              <a:t>‹#›</a:t>
            </a:fld>
            <a:endParaRPr lang="ru-RU"/>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82009E4-8AFD-44A6-A3D1-D563CBD7EC1E}" type="slidenum">
              <a:rPr lang="ru-RU"/>
              <a:pPr>
                <a:defRPr/>
              </a:pPr>
              <a:t>‹#›</a:t>
            </a:fld>
            <a:endParaRPr lang="ru-RU"/>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95F1825-658B-4799-8481-4B1B392DFB30}" type="slidenum">
              <a:rPr lang="ru-RU"/>
              <a:pPr>
                <a:defRPr/>
              </a:pPr>
              <a:t>‹#›</a:t>
            </a:fld>
            <a:endParaRPr lang="ru-RU"/>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3" name="Group 4"/>
            <p:cNvGrpSpPr>
              <a:grpSpLocks/>
            </p:cNvGrpSpPr>
            <p:nvPr userDrawn="1"/>
          </p:nvGrpSpPr>
          <p:grpSpPr bwMode="auto">
            <a:xfrm>
              <a:off x="3528" y="3715"/>
              <a:ext cx="792" cy="521"/>
              <a:chOff x="3527" y="3715"/>
              <a:chExt cx="792" cy="521"/>
            </a:xfrm>
          </p:grpSpPr>
          <p:sp>
            <p:nvSpPr>
              <p:cNvPr id="57"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58"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59"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0"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61"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62"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63"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64"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65"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66"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67"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4" name="Group 16"/>
            <p:cNvGrpSpPr>
              <a:grpSpLocks/>
            </p:cNvGrpSpPr>
            <p:nvPr userDrawn="1"/>
          </p:nvGrpSpPr>
          <p:grpSpPr bwMode="auto">
            <a:xfrm>
              <a:off x="1776" y="3631"/>
              <a:ext cx="1626" cy="683"/>
              <a:chOff x="1776" y="3631"/>
              <a:chExt cx="1626" cy="683"/>
            </a:xfrm>
          </p:grpSpPr>
          <p:sp>
            <p:nvSpPr>
              <p:cNvPr id="39"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40"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41"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42"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3"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44"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45"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46"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47"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48"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49"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50"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51"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52"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53"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4"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5"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56"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6" name="Group 35"/>
            <p:cNvGrpSpPr>
              <a:grpSpLocks/>
            </p:cNvGrpSpPr>
            <p:nvPr userDrawn="1"/>
          </p:nvGrpSpPr>
          <p:grpSpPr bwMode="auto">
            <a:xfrm>
              <a:off x="4128" y="3360"/>
              <a:ext cx="1351" cy="821"/>
              <a:chOff x="4128" y="3360"/>
              <a:chExt cx="1351" cy="821"/>
            </a:xfrm>
          </p:grpSpPr>
          <p:sp>
            <p:nvSpPr>
              <p:cNvPr id="22"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3"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4"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5"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6"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7"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9"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30"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31"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2"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33"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34"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35"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6"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37"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38"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7" name="Group 53"/>
            <p:cNvGrpSpPr>
              <a:grpSpLocks/>
            </p:cNvGrpSpPr>
            <p:nvPr userDrawn="1"/>
          </p:nvGrpSpPr>
          <p:grpSpPr bwMode="auto">
            <a:xfrm>
              <a:off x="5280" y="3024"/>
              <a:ext cx="425" cy="258"/>
              <a:chOff x="5280" y="3024"/>
              <a:chExt cx="425" cy="258"/>
            </a:xfrm>
          </p:grpSpPr>
          <p:sp>
            <p:nvSpPr>
              <p:cNvPr id="10"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1"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2"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3"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14"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5"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16"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8" name="Group 61"/>
              <p:cNvGrpSpPr>
                <a:grpSpLocks/>
              </p:cNvGrpSpPr>
              <p:nvPr/>
            </p:nvGrpSpPr>
            <p:grpSpPr bwMode="auto">
              <a:xfrm>
                <a:off x="5381" y="3085"/>
                <a:ext cx="227" cy="132"/>
                <a:chOff x="5381" y="3085"/>
                <a:chExt cx="227" cy="132"/>
              </a:xfrm>
            </p:grpSpPr>
            <p:sp>
              <p:nvSpPr>
                <p:cNvPr id="18"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19"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0"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1"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28473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ru-RU" smtClean="0"/>
              <a:t>Образец заголовка</a:t>
            </a:r>
            <a:endParaRPr lang="ru-RU"/>
          </a:p>
        </p:txBody>
      </p:sp>
      <p:sp>
        <p:nvSpPr>
          <p:cNvPr id="28473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68" name="Rectangle 68"/>
          <p:cNvSpPr>
            <a:spLocks noGrp="1" noChangeArrowheads="1"/>
          </p:cNvSpPr>
          <p:nvPr>
            <p:ph type="dt" sz="quarter" idx="10"/>
          </p:nvPr>
        </p:nvSpPr>
        <p:spPr>
          <a:xfrm>
            <a:off x="457200" y="6248400"/>
            <a:ext cx="2133600" cy="457200"/>
          </a:xfrm>
        </p:spPr>
        <p:txBody>
          <a:bodyPr/>
          <a:lstStyle>
            <a:lvl1pPr>
              <a:defRPr/>
            </a:lvl1pPr>
          </a:lstStyle>
          <a:p>
            <a:pPr>
              <a:defRPr/>
            </a:pPr>
            <a:endParaRPr lang="ru-RU"/>
          </a:p>
        </p:txBody>
      </p:sp>
      <p:sp>
        <p:nvSpPr>
          <p:cNvPr id="69" name="Rectangle 69"/>
          <p:cNvSpPr>
            <a:spLocks noGrp="1" noChangeArrowheads="1"/>
          </p:cNvSpPr>
          <p:nvPr>
            <p:ph type="ftr" sz="quarter" idx="11"/>
          </p:nvPr>
        </p:nvSpPr>
        <p:spPr>
          <a:xfrm>
            <a:off x="3124200" y="6248400"/>
            <a:ext cx="2895600" cy="457200"/>
          </a:xfrm>
        </p:spPr>
        <p:txBody>
          <a:bodyPr/>
          <a:lstStyle>
            <a:lvl1pPr>
              <a:defRPr/>
            </a:lvl1pPr>
          </a:lstStyle>
          <a:p>
            <a:pPr>
              <a:defRPr/>
            </a:pPr>
            <a:endParaRPr lang="ru-RU"/>
          </a:p>
        </p:txBody>
      </p:sp>
      <p:sp>
        <p:nvSpPr>
          <p:cNvPr id="70" name="Rectangle 70"/>
          <p:cNvSpPr>
            <a:spLocks noGrp="1" noChangeArrowheads="1"/>
          </p:cNvSpPr>
          <p:nvPr>
            <p:ph type="sldNum" sz="quarter" idx="12"/>
          </p:nvPr>
        </p:nvSpPr>
        <p:spPr>
          <a:xfrm>
            <a:off x="6553200" y="6248400"/>
            <a:ext cx="2133600" cy="457200"/>
          </a:xfrm>
        </p:spPr>
        <p:txBody>
          <a:bodyPr/>
          <a:lstStyle>
            <a:lvl1pPr>
              <a:defRPr/>
            </a:lvl1pPr>
          </a:lstStyle>
          <a:p>
            <a:pPr>
              <a:defRPr/>
            </a:pPr>
            <a:fld id="{F5E4FC06-66E9-460F-B45E-CC5C0F99BD01}"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87A5BAEA-BDAA-421F-85A8-1B78A9872F21}" type="slidenum">
              <a:rPr lang="ru-RU"/>
              <a:pPr>
                <a:defRPr/>
              </a:pPr>
              <a:t>‹#›</a:t>
            </a:fld>
            <a:endParaRPr lang="ru-RU"/>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5C456DC2-95E6-42A4-AA44-81D1996AECF1}" type="slidenum">
              <a:rPr lang="ru-RU"/>
              <a:pPr>
                <a:defRPr/>
              </a:pPr>
              <a:t>‹#›</a:t>
            </a:fld>
            <a:endParaRPr lang="ru-RU"/>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77ABDAB2-D55B-48DC-B5C8-EC5412C825B2}" type="slidenum">
              <a:rPr lang="ru-RU"/>
              <a:pPr>
                <a:defRPr/>
              </a:pPr>
              <a:t>‹#›</a:t>
            </a:fld>
            <a:endParaRPr lang="ru-RU"/>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69"/>
          <p:cNvSpPr>
            <a:spLocks noGrp="1" noChangeArrowheads="1"/>
          </p:cNvSpPr>
          <p:nvPr>
            <p:ph type="dt" sz="half" idx="10"/>
          </p:nvPr>
        </p:nvSpPr>
        <p:spPr>
          <a:ln/>
        </p:spPr>
        <p:txBody>
          <a:bodyPr/>
          <a:lstStyle>
            <a:lvl1pPr>
              <a:defRPr/>
            </a:lvl1pPr>
          </a:lstStyle>
          <a:p>
            <a:pPr>
              <a:defRPr/>
            </a:pPr>
            <a:endParaRPr lang="ru-RU"/>
          </a:p>
        </p:txBody>
      </p:sp>
      <p:sp>
        <p:nvSpPr>
          <p:cNvPr id="8" name="Rectangle 70"/>
          <p:cNvSpPr>
            <a:spLocks noGrp="1" noChangeArrowheads="1"/>
          </p:cNvSpPr>
          <p:nvPr>
            <p:ph type="ftr" sz="quarter" idx="11"/>
          </p:nvPr>
        </p:nvSpPr>
        <p:spPr>
          <a:ln/>
        </p:spPr>
        <p:txBody>
          <a:bodyPr/>
          <a:lstStyle>
            <a:lvl1pPr>
              <a:defRPr/>
            </a:lvl1pPr>
          </a:lstStyle>
          <a:p>
            <a:pPr>
              <a:defRPr/>
            </a:pPr>
            <a:endParaRPr lang="ru-RU"/>
          </a:p>
        </p:txBody>
      </p:sp>
      <p:sp>
        <p:nvSpPr>
          <p:cNvPr id="9" name="Rectangle 71"/>
          <p:cNvSpPr>
            <a:spLocks noGrp="1" noChangeArrowheads="1"/>
          </p:cNvSpPr>
          <p:nvPr>
            <p:ph type="sldNum" sz="quarter" idx="12"/>
          </p:nvPr>
        </p:nvSpPr>
        <p:spPr>
          <a:ln/>
        </p:spPr>
        <p:txBody>
          <a:bodyPr/>
          <a:lstStyle>
            <a:lvl1pPr>
              <a:defRPr/>
            </a:lvl1pPr>
          </a:lstStyle>
          <a:p>
            <a:pPr>
              <a:defRPr/>
            </a:pPr>
            <a:fld id="{E7EE945C-3E5F-438A-9485-660912E4E94A}" type="slidenum">
              <a:rPr lang="ru-RU"/>
              <a:pPr>
                <a:defRPr/>
              </a:pPr>
              <a:t>‹#›</a:t>
            </a:fld>
            <a:endParaRPr lang="ru-RU"/>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69"/>
          <p:cNvSpPr>
            <a:spLocks noGrp="1" noChangeArrowheads="1"/>
          </p:cNvSpPr>
          <p:nvPr>
            <p:ph type="dt" sz="half" idx="10"/>
          </p:nvPr>
        </p:nvSpPr>
        <p:spPr>
          <a:ln/>
        </p:spPr>
        <p:txBody>
          <a:bodyPr/>
          <a:lstStyle>
            <a:lvl1pPr>
              <a:defRPr/>
            </a:lvl1pPr>
          </a:lstStyle>
          <a:p>
            <a:pPr>
              <a:defRPr/>
            </a:pPr>
            <a:endParaRPr lang="ru-RU"/>
          </a:p>
        </p:txBody>
      </p:sp>
      <p:sp>
        <p:nvSpPr>
          <p:cNvPr id="4" name="Rectangle 70"/>
          <p:cNvSpPr>
            <a:spLocks noGrp="1" noChangeArrowheads="1"/>
          </p:cNvSpPr>
          <p:nvPr>
            <p:ph type="ftr" sz="quarter" idx="11"/>
          </p:nvPr>
        </p:nvSpPr>
        <p:spPr>
          <a:ln/>
        </p:spPr>
        <p:txBody>
          <a:bodyPr/>
          <a:lstStyle>
            <a:lvl1pPr>
              <a:defRPr/>
            </a:lvl1pPr>
          </a:lstStyle>
          <a:p>
            <a:pPr>
              <a:defRPr/>
            </a:pPr>
            <a:endParaRPr lang="ru-RU"/>
          </a:p>
        </p:txBody>
      </p:sp>
      <p:sp>
        <p:nvSpPr>
          <p:cNvPr id="5" name="Rectangle 71"/>
          <p:cNvSpPr>
            <a:spLocks noGrp="1" noChangeArrowheads="1"/>
          </p:cNvSpPr>
          <p:nvPr>
            <p:ph type="sldNum" sz="quarter" idx="12"/>
          </p:nvPr>
        </p:nvSpPr>
        <p:spPr>
          <a:ln/>
        </p:spPr>
        <p:txBody>
          <a:bodyPr/>
          <a:lstStyle>
            <a:lvl1pPr>
              <a:defRPr/>
            </a:lvl1pPr>
          </a:lstStyle>
          <a:p>
            <a:pPr>
              <a:defRPr/>
            </a:pPr>
            <a:fld id="{75A87D26-F5FD-4623-858B-A6D0AB44FFC9}" type="slidenum">
              <a:rPr lang="ru-RU"/>
              <a:pPr>
                <a:defRPr/>
              </a:pPr>
              <a:t>‹#›</a:t>
            </a:fld>
            <a:endParaRPr lang="ru-RU"/>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69"/>
          <p:cNvSpPr>
            <a:spLocks noGrp="1" noChangeArrowheads="1"/>
          </p:cNvSpPr>
          <p:nvPr>
            <p:ph type="dt" sz="half" idx="10"/>
          </p:nvPr>
        </p:nvSpPr>
        <p:spPr>
          <a:ln/>
        </p:spPr>
        <p:txBody>
          <a:bodyPr/>
          <a:lstStyle>
            <a:lvl1pPr>
              <a:defRPr/>
            </a:lvl1pPr>
          </a:lstStyle>
          <a:p>
            <a:pPr>
              <a:defRPr/>
            </a:pPr>
            <a:endParaRPr lang="ru-RU"/>
          </a:p>
        </p:txBody>
      </p:sp>
      <p:sp>
        <p:nvSpPr>
          <p:cNvPr id="3" name="Rectangle 70"/>
          <p:cNvSpPr>
            <a:spLocks noGrp="1" noChangeArrowheads="1"/>
          </p:cNvSpPr>
          <p:nvPr>
            <p:ph type="ftr" sz="quarter" idx="11"/>
          </p:nvPr>
        </p:nvSpPr>
        <p:spPr>
          <a:ln/>
        </p:spPr>
        <p:txBody>
          <a:bodyPr/>
          <a:lstStyle>
            <a:lvl1pPr>
              <a:defRPr/>
            </a:lvl1pPr>
          </a:lstStyle>
          <a:p>
            <a:pPr>
              <a:defRPr/>
            </a:pPr>
            <a:endParaRPr lang="ru-RU"/>
          </a:p>
        </p:txBody>
      </p:sp>
      <p:sp>
        <p:nvSpPr>
          <p:cNvPr id="4" name="Rectangle 71"/>
          <p:cNvSpPr>
            <a:spLocks noGrp="1" noChangeArrowheads="1"/>
          </p:cNvSpPr>
          <p:nvPr>
            <p:ph type="sldNum" sz="quarter" idx="12"/>
          </p:nvPr>
        </p:nvSpPr>
        <p:spPr>
          <a:ln/>
        </p:spPr>
        <p:txBody>
          <a:bodyPr/>
          <a:lstStyle>
            <a:lvl1pPr>
              <a:defRPr/>
            </a:lvl1pPr>
          </a:lstStyle>
          <a:p>
            <a:pPr>
              <a:defRPr/>
            </a:pPr>
            <a:fld id="{0B8EFF65-EE34-4BB7-B5D6-C28DB0BEB9BB}" type="slidenum">
              <a:rPr lang="ru-RU"/>
              <a:pPr>
                <a:defRPr/>
              </a:pPr>
              <a:t>‹#›</a:t>
            </a:fld>
            <a:endParaRPr lang="ru-R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5"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6"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22A86889-F4D2-432C-9491-7A33333FA029}" type="slidenum">
              <a:rPr lang="ru-RU"/>
              <a:pPr>
                <a:defRPr/>
              </a:pPr>
              <a:t>‹#›</a:t>
            </a:fld>
            <a:endParaRPr lang="ru-RU"/>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69"/>
          <p:cNvSpPr>
            <a:spLocks noGrp="1" noChangeArrowheads="1"/>
          </p:cNvSpPr>
          <p:nvPr>
            <p:ph type="dt" sz="half" idx="10"/>
          </p:nvPr>
        </p:nvSpPr>
        <p:spPr>
          <a:ln/>
        </p:spPr>
        <p:txBody>
          <a:bodyPr/>
          <a:lstStyle>
            <a:lvl1pPr>
              <a:defRPr/>
            </a:lvl1pPr>
          </a:lstStyle>
          <a:p>
            <a:pPr>
              <a:defRPr/>
            </a:pPr>
            <a:endParaRPr lang="ru-RU"/>
          </a:p>
        </p:txBody>
      </p:sp>
      <p:sp>
        <p:nvSpPr>
          <p:cNvPr id="6" name="Rectangle 70"/>
          <p:cNvSpPr>
            <a:spLocks noGrp="1" noChangeArrowheads="1"/>
          </p:cNvSpPr>
          <p:nvPr>
            <p:ph type="ftr" sz="quarter" idx="11"/>
          </p:nvPr>
        </p:nvSpPr>
        <p:spPr>
          <a:ln/>
        </p:spPr>
        <p:txBody>
          <a:bodyPr/>
          <a:lstStyle>
            <a:lvl1pPr>
              <a:defRPr/>
            </a:lvl1pPr>
          </a:lstStyle>
          <a:p>
            <a:pPr>
              <a:defRPr/>
            </a:pPr>
            <a:endParaRPr lang="ru-RU"/>
          </a:p>
        </p:txBody>
      </p:sp>
      <p:sp>
        <p:nvSpPr>
          <p:cNvPr id="7" name="Rectangle 71"/>
          <p:cNvSpPr>
            <a:spLocks noGrp="1" noChangeArrowheads="1"/>
          </p:cNvSpPr>
          <p:nvPr>
            <p:ph type="sldNum" sz="quarter" idx="12"/>
          </p:nvPr>
        </p:nvSpPr>
        <p:spPr>
          <a:ln/>
        </p:spPr>
        <p:txBody>
          <a:bodyPr/>
          <a:lstStyle>
            <a:lvl1pPr>
              <a:defRPr/>
            </a:lvl1pPr>
          </a:lstStyle>
          <a:p>
            <a:pPr>
              <a:defRPr/>
            </a:pPr>
            <a:fld id="{7BAA3F4A-CF6C-4743-A25E-791245EB04C6}" type="slidenum">
              <a:rPr lang="ru-RU"/>
              <a:pPr>
                <a:defRPr/>
              </a:pPr>
              <a:t>‹#›</a:t>
            </a:fld>
            <a:endParaRPr lang="ru-RU"/>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B540FABD-2CDF-4927-AFAF-D947CADB1733}" type="slidenum">
              <a:rPr lang="ru-RU"/>
              <a:pPr>
                <a:defRPr/>
              </a:pPr>
              <a:t>‹#›</a:t>
            </a:fld>
            <a:endParaRPr lang="ru-RU"/>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4835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483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69"/>
          <p:cNvSpPr>
            <a:spLocks noGrp="1" noChangeArrowheads="1"/>
          </p:cNvSpPr>
          <p:nvPr>
            <p:ph type="dt" sz="half" idx="10"/>
          </p:nvPr>
        </p:nvSpPr>
        <p:spPr>
          <a:ln/>
        </p:spPr>
        <p:txBody>
          <a:bodyPr/>
          <a:lstStyle>
            <a:lvl1pPr>
              <a:defRPr/>
            </a:lvl1pPr>
          </a:lstStyle>
          <a:p>
            <a:pPr>
              <a:defRPr/>
            </a:pPr>
            <a:endParaRPr lang="ru-RU"/>
          </a:p>
        </p:txBody>
      </p:sp>
      <p:sp>
        <p:nvSpPr>
          <p:cNvPr id="5" name="Rectangle 70"/>
          <p:cNvSpPr>
            <a:spLocks noGrp="1" noChangeArrowheads="1"/>
          </p:cNvSpPr>
          <p:nvPr>
            <p:ph type="ftr" sz="quarter" idx="11"/>
          </p:nvPr>
        </p:nvSpPr>
        <p:spPr>
          <a:ln/>
        </p:spPr>
        <p:txBody>
          <a:bodyPr/>
          <a:lstStyle>
            <a:lvl1pPr>
              <a:defRPr/>
            </a:lvl1pPr>
          </a:lstStyle>
          <a:p>
            <a:pPr>
              <a:defRPr/>
            </a:pPr>
            <a:endParaRPr lang="ru-RU"/>
          </a:p>
        </p:txBody>
      </p:sp>
      <p:sp>
        <p:nvSpPr>
          <p:cNvPr id="6" name="Rectangle 71"/>
          <p:cNvSpPr>
            <a:spLocks noGrp="1" noChangeArrowheads="1"/>
          </p:cNvSpPr>
          <p:nvPr>
            <p:ph type="sldNum" sz="quarter" idx="12"/>
          </p:nvPr>
        </p:nvSpPr>
        <p:spPr>
          <a:ln/>
        </p:spPr>
        <p:txBody>
          <a:bodyPr/>
          <a:lstStyle>
            <a:lvl1pPr>
              <a:defRPr/>
            </a:lvl1pPr>
          </a:lstStyle>
          <a:p>
            <a:pPr>
              <a:defRPr/>
            </a:pPr>
            <a:fld id="{1BFFC8EC-49C0-46DF-AC6E-89BFE14B5D7B}" type="slidenum">
              <a:rPr lang="ru-RU"/>
              <a:pPr>
                <a:defRPr/>
              </a:pPr>
              <a:t>‹#›</a:t>
            </a:fld>
            <a:endParaRPr lang="ru-RU"/>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ru-RU"/>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ru-RU"/>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ru-RU"/>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ru-RU"/>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ru-RU"/>
            </a:p>
          </p:txBody>
        </p:sp>
      </p:grpSp>
      <p:sp>
        <p:nvSpPr>
          <p:cNvPr id="289804" name="Rectangle 12"/>
          <p:cNvSpPr>
            <a:spLocks noGrp="1" noChangeArrowheads="1"/>
          </p:cNvSpPr>
          <p:nvPr>
            <p:ph type="ctrTitle"/>
          </p:nvPr>
        </p:nvSpPr>
        <p:spPr>
          <a:xfrm>
            <a:off x="990600" y="1676400"/>
            <a:ext cx="7772400" cy="1462088"/>
          </a:xfrm>
        </p:spPr>
        <p:txBody>
          <a:bodyPr/>
          <a:lstStyle>
            <a:lvl1pPr>
              <a:defRPr/>
            </a:lvl1pPr>
          </a:lstStyle>
          <a:p>
            <a:r>
              <a:rPr lang="ru-RU" smtClean="0"/>
              <a:t>Образец заголовка</a:t>
            </a:r>
            <a:endParaRPr lang="ru-RU"/>
          </a:p>
        </p:txBody>
      </p:sp>
      <p:sp>
        <p:nvSpPr>
          <p:cNvPr id="2898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ru-RU"/>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ru-RU"/>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8360B446-6848-4B86-95AC-CC942CD9D26C}"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62B89B3F-8B8B-4943-A2EA-D8D28B3ECC5E}" type="slidenum">
              <a:rPr lang="ru-RU"/>
              <a:pPr>
                <a:defRPr/>
              </a:pPr>
              <a:t>‹#›</a:t>
            </a:fld>
            <a:endParaRPr lang="ru-RU"/>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D47704BD-382D-4109-B0D6-036B1E4D5A11}" type="slidenum">
              <a:rPr lang="ru-RU"/>
              <a:pPr>
                <a:defRPr/>
              </a:pPr>
              <a:t>‹#›</a:t>
            </a:fld>
            <a:endParaRPr lang="ru-RU"/>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D206427A-B224-4A2B-B5F7-8F1C19E5824E}" type="slidenum">
              <a:rPr lang="ru-RU"/>
              <a:pPr>
                <a:defRPr/>
              </a:pPr>
              <a:t>‹#›</a:t>
            </a:fld>
            <a:endParaRPr lang="ru-RU"/>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47A27E47-4D8F-41BD-8634-0C1AF8892334}" type="slidenum">
              <a:rPr lang="ru-RU"/>
              <a:pPr>
                <a:defRPr/>
              </a:pPr>
              <a:t>‹#›</a:t>
            </a:fld>
            <a:endParaRPr lang="ru-RU"/>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726C07CC-D652-413A-A44C-214A25213F71}" type="slidenum">
              <a:rPr lang="ru-RU"/>
              <a:pPr>
                <a:defRPr/>
              </a:pPr>
              <a:t>‹#›</a:t>
            </a:fld>
            <a:endParaRPr lang="ru-RU"/>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6"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7"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ECD2390E-E8E6-4ED1-B9E1-2EBDBD80B8E3}" type="slidenum">
              <a:rPr lang="ru-RU"/>
              <a:pPr>
                <a:defRPr/>
              </a:pPr>
              <a:t>‹#›</a:t>
            </a:fld>
            <a:endParaRPr lang="ru-RU"/>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490E4772-68AE-424C-BE35-10897652F2FE}" type="slidenum">
              <a:rPr lang="ru-RU"/>
              <a:pPr>
                <a:defRPr/>
              </a:pPr>
              <a:t>‹#›</a:t>
            </a:fld>
            <a:endParaRPr lang="ru-RU"/>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A58DF417-35D5-45BD-9EE2-FD8C2F66EA5E}" type="slidenum">
              <a:rPr lang="ru-RU"/>
              <a:pPr>
                <a:defRPr/>
              </a:pPr>
              <a:t>‹#›</a:t>
            </a:fld>
            <a:endParaRPr lang="ru-RU"/>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6C4ADDB2-C413-4D2E-818F-75E4B60516AC}" type="slidenum">
              <a:rPr lang="ru-RU"/>
              <a:pPr>
                <a:defRPr/>
              </a:pPr>
              <a:t>‹#›</a:t>
            </a:fld>
            <a:endParaRPr lang="ru-RU"/>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04050" y="214313"/>
            <a:ext cx="1951038" cy="5918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150938" y="214313"/>
            <a:ext cx="5700712" cy="5918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F7F478D-437C-48E2-9D2A-D006BA49585A}" type="slidenum">
              <a:rPr lang="ru-RU"/>
              <a:pPr>
                <a:defRPr/>
              </a:pPr>
              <a:t>‹#›</a:t>
            </a:fld>
            <a:endParaRPr lang="ru-RU"/>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p>
              <a:pPr algn="ctr">
                <a:defRPr/>
              </a:pPr>
              <a:endParaRPr kumimoji="1" lang="ru-RU" sz="240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ru-RU" sz="2400">
                <a:latin typeface="Times New Roman" pitchFamily="18" charset="0"/>
              </a:endParaRPr>
            </a:p>
          </p:txBody>
        </p:sp>
      </p:grpSp>
      <p:grpSp>
        <p:nvGrpSpPr>
          <p:cNvPr id="3"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a:defRPr/>
              </a:pPr>
              <a:endParaRPr lang="ru-RU"/>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a:defRPr/>
              </a:pPr>
              <a:endParaRPr lang="ru-RU"/>
            </a:p>
          </p:txBody>
        </p:sp>
      </p:grpSp>
      <p:sp>
        <p:nvSpPr>
          <p:cNvPr id="30823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ru-RU" smtClean="0"/>
              <a:t>Образец подзаголовка</a:t>
            </a:r>
            <a:endParaRPr lang="ru-RU"/>
          </a:p>
        </p:txBody>
      </p:sp>
      <p:sp>
        <p:nvSpPr>
          <p:cNvPr id="30823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ru-RU" smtClean="0"/>
              <a:t>Образец заголовка</a:t>
            </a:r>
            <a:endParaRPr lang="ru-RU"/>
          </a:p>
        </p:txBody>
      </p:sp>
      <p:sp>
        <p:nvSpPr>
          <p:cNvPr id="10" name="Rectangle 9"/>
          <p:cNvSpPr>
            <a:spLocks noGrp="1" noChangeArrowheads="1"/>
          </p:cNvSpPr>
          <p:nvPr>
            <p:ph type="dt" sz="quarter" idx="10"/>
          </p:nvPr>
        </p:nvSpPr>
        <p:spPr/>
        <p:txBody>
          <a:bodyPr/>
          <a:lstStyle>
            <a:lvl1pPr>
              <a:defRPr>
                <a:solidFill>
                  <a:schemeClr val="bg1"/>
                </a:solidFill>
              </a:defRPr>
            </a:lvl1pPr>
          </a:lstStyle>
          <a:p>
            <a:pPr>
              <a:defRPr/>
            </a:pPr>
            <a:endParaRPr lang="ru-RU"/>
          </a:p>
        </p:txBody>
      </p:sp>
      <p:sp>
        <p:nvSpPr>
          <p:cNvPr id="11" name="Rectangle 10"/>
          <p:cNvSpPr>
            <a:spLocks noGrp="1" noChangeArrowheads="1"/>
          </p:cNvSpPr>
          <p:nvPr>
            <p:ph type="ftr" sz="quarter" idx="11"/>
          </p:nvPr>
        </p:nvSpPr>
        <p:spPr/>
        <p:txBody>
          <a:bodyPr/>
          <a:lstStyle>
            <a:lvl1pPr algn="r">
              <a:defRPr/>
            </a:lvl1pPr>
          </a:lstStyle>
          <a:p>
            <a:pPr>
              <a:defRPr/>
            </a:pPr>
            <a:endParaRPr lang="ru-RU"/>
          </a:p>
        </p:txBody>
      </p:sp>
      <p:sp>
        <p:nvSpPr>
          <p:cNvPr id="12" name="Rectangle 11"/>
          <p:cNvSpPr>
            <a:spLocks noGrp="1" noChangeArrowheads="1"/>
          </p:cNvSpPr>
          <p:nvPr>
            <p:ph type="sldNum" sz="quarter" idx="12"/>
          </p:nvPr>
        </p:nvSpPr>
        <p:spPr>
          <a:xfrm>
            <a:off x="76200" y="6248400"/>
            <a:ext cx="587375" cy="488950"/>
          </a:xfrm>
        </p:spPr>
        <p:txBody>
          <a:bodyPr anchorCtr="0"/>
          <a:lstStyle>
            <a:lvl1pPr>
              <a:defRPr/>
            </a:lvl1pPr>
          </a:lstStyle>
          <a:p>
            <a:pPr>
              <a:defRPr/>
            </a:pPr>
            <a:fld id="{254C77B2-B5C9-44B4-994D-24C8B1E55355}"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3C15E46E-730B-48E3-A36C-296F89CF7492}" type="slidenum">
              <a:rPr lang="ru-RU"/>
              <a:pPr>
                <a:defRPr/>
              </a:pPr>
              <a:t>‹#›</a:t>
            </a:fld>
            <a:endParaRPr lang="ru-RU"/>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84CD464E-760E-458B-9269-CAD8900661A0}" type="slidenum">
              <a:rPr lang="ru-RU"/>
              <a:pPr>
                <a:defRPr/>
              </a:pPr>
              <a:t>‹#›</a:t>
            </a:fld>
            <a:endParaRPr lang="ru-RU"/>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19659EB4-2D7B-49C4-9E2C-FC10F838FD61}" type="slidenum">
              <a:rPr lang="ru-RU"/>
              <a:pPr>
                <a:defRPr/>
              </a:pPr>
              <a:t>‹#›</a:t>
            </a:fld>
            <a:endParaRPr lang="ru-RU"/>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1"/>
          <p:cNvSpPr>
            <a:spLocks noGrp="1" noChangeArrowheads="1"/>
          </p:cNvSpPr>
          <p:nvPr>
            <p:ph type="dt" sz="half" idx="10"/>
          </p:nvPr>
        </p:nvSpPr>
        <p:spPr>
          <a:ln/>
        </p:spPr>
        <p:txBody>
          <a:bodyPr/>
          <a:lstStyle>
            <a:lvl1pPr>
              <a:defRPr/>
            </a:lvl1pPr>
          </a:lstStyle>
          <a:p>
            <a:pPr>
              <a:defRPr/>
            </a:pPr>
            <a:endParaRPr lang="ru-RU"/>
          </a:p>
        </p:txBody>
      </p:sp>
      <p:sp>
        <p:nvSpPr>
          <p:cNvPr id="8" name="Rectangle 12"/>
          <p:cNvSpPr>
            <a:spLocks noGrp="1" noChangeArrowheads="1"/>
          </p:cNvSpPr>
          <p:nvPr>
            <p:ph type="ftr" sz="quarter" idx="11"/>
          </p:nvPr>
        </p:nvSpPr>
        <p:spPr>
          <a:ln/>
        </p:spPr>
        <p:txBody>
          <a:bodyPr/>
          <a:lstStyle>
            <a:lvl1pPr>
              <a:defRPr/>
            </a:lvl1pPr>
          </a:lstStyle>
          <a:p>
            <a:pPr>
              <a:defRPr/>
            </a:pPr>
            <a:endParaRPr lang="ru-RU"/>
          </a:p>
        </p:txBody>
      </p:sp>
      <p:sp>
        <p:nvSpPr>
          <p:cNvPr id="9" name="Rectangle 13"/>
          <p:cNvSpPr>
            <a:spLocks noGrp="1" noChangeArrowheads="1"/>
          </p:cNvSpPr>
          <p:nvPr>
            <p:ph type="sldNum" sz="quarter" idx="12"/>
          </p:nvPr>
        </p:nvSpPr>
        <p:spPr>
          <a:ln/>
        </p:spPr>
        <p:txBody>
          <a:bodyPr/>
          <a:lstStyle>
            <a:lvl1pPr>
              <a:defRPr/>
            </a:lvl1pPr>
          </a:lstStyle>
          <a:p>
            <a:pPr>
              <a:defRPr/>
            </a:pPr>
            <a:fld id="{D64B69D0-5F97-44BC-BB23-9A6D98CA8E72}" type="slidenum">
              <a:rPr lang="ru-RU"/>
              <a:pPr>
                <a:defRPr/>
              </a:pPr>
              <a:t>‹#›</a:t>
            </a:fld>
            <a:endParaRPr lang="ru-RU"/>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8"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9"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1"/>
          <p:cNvSpPr>
            <a:spLocks noGrp="1" noChangeArrowheads="1"/>
          </p:cNvSpPr>
          <p:nvPr>
            <p:ph type="dt" sz="half" idx="10"/>
          </p:nvPr>
        </p:nvSpPr>
        <p:spPr>
          <a:ln/>
        </p:spPr>
        <p:txBody>
          <a:bodyPr/>
          <a:lstStyle>
            <a:lvl1pPr>
              <a:defRPr/>
            </a:lvl1pPr>
          </a:lstStyle>
          <a:p>
            <a:pPr>
              <a:defRPr/>
            </a:pPr>
            <a:endParaRPr lang="ru-RU"/>
          </a:p>
        </p:txBody>
      </p:sp>
      <p:sp>
        <p:nvSpPr>
          <p:cNvPr id="4" name="Rectangle 12"/>
          <p:cNvSpPr>
            <a:spLocks noGrp="1" noChangeArrowheads="1"/>
          </p:cNvSpPr>
          <p:nvPr>
            <p:ph type="ftr" sz="quarter" idx="11"/>
          </p:nvPr>
        </p:nvSpPr>
        <p:spPr>
          <a:ln/>
        </p:spPr>
        <p:txBody>
          <a:bodyPr/>
          <a:lstStyle>
            <a:lvl1pPr>
              <a:defRPr/>
            </a:lvl1pPr>
          </a:lstStyle>
          <a:p>
            <a:pPr>
              <a:defRPr/>
            </a:pPr>
            <a:endParaRPr lang="ru-RU"/>
          </a:p>
        </p:txBody>
      </p:sp>
      <p:sp>
        <p:nvSpPr>
          <p:cNvPr id="5" name="Rectangle 13"/>
          <p:cNvSpPr>
            <a:spLocks noGrp="1" noChangeArrowheads="1"/>
          </p:cNvSpPr>
          <p:nvPr>
            <p:ph type="sldNum" sz="quarter" idx="12"/>
          </p:nvPr>
        </p:nvSpPr>
        <p:spPr>
          <a:ln/>
        </p:spPr>
        <p:txBody>
          <a:bodyPr/>
          <a:lstStyle>
            <a:lvl1pPr>
              <a:defRPr/>
            </a:lvl1pPr>
          </a:lstStyle>
          <a:p>
            <a:pPr>
              <a:defRPr/>
            </a:pPr>
            <a:fld id="{49036B57-BC5D-4604-A68B-D813C47DAEB9}" type="slidenum">
              <a:rPr lang="ru-RU"/>
              <a:pPr>
                <a:defRPr/>
              </a:pPr>
              <a:t>‹#›</a:t>
            </a:fld>
            <a:endParaRPr lang="ru-RU"/>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ru-RU"/>
          </a:p>
        </p:txBody>
      </p:sp>
      <p:sp>
        <p:nvSpPr>
          <p:cNvPr id="3" name="Rectangle 12"/>
          <p:cNvSpPr>
            <a:spLocks noGrp="1" noChangeArrowheads="1"/>
          </p:cNvSpPr>
          <p:nvPr>
            <p:ph type="ftr" sz="quarter" idx="11"/>
          </p:nvPr>
        </p:nvSpPr>
        <p:spPr>
          <a:ln/>
        </p:spPr>
        <p:txBody>
          <a:bodyPr/>
          <a:lstStyle>
            <a:lvl1pPr>
              <a:defRPr/>
            </a:lvl1pPr>
          </a:lstStyle>
          <a:p>
            <a:pPr>
              <a:defRPr/>
            </a:pPr>
            <a:endParaRPr lang="ru-RU"/>
          </a:p>
        </p:txBody>
      </p:sp>
      <p:sp>
        <p:nvSpPr>
          <p:cNvPr id="4" name="Rectangle 13"/>
          <p:cNvSpPr>
            <a:spLocks noGrp="1" noChangeArrowheads="1"/>
          </p:cNvSpPr>
          <p:nvPr>
            <p:ph type="sldNum" sz="quarter" idx="12"/>
          </p:nvPr>
        </p:nvSpPr>
        <p:spPr>
          <a:ln/>
        </p:spPr>
        <p:txBody>
          <a:bodyPr/>
          <a:lstStyle>
            <a:lvl1pPr>
              <a:defRPr/>
            </a:lvl1pPr>
          </a:lstStyle>
          <a:p>
            <a:pPr>
              <a:defRPr/>
            </a:pPr>
            <a:fld id="{3AC67F32-4254-4D6A-8924-1F6033803458}" type="slidenum">
              <a:rPr lang="ru-RU"/>
              <a:pPr>
                <a:defRPr/>
              </a:pPr>
              <a:t>‹#›</a:t>
            </a:fld>
            <a:endParaRPr lang="ru-RU"/>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5D1496C1-4489-4F74-8DC9-28991D351984}" type="slidenum">
              <a:rPr lang="ru-RU"/>
              <a:pPr>
                <a:defRPr/>
              </a:pPr>
              <a:t>‹#›</a:t>
            </a:fld>
            <a:endParaRPr lang="ru-RU"/>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1"/>
          <p:cNvSpPr>
            <a:spLocks noGrp="1" noChangeArrowheads="1"/>
          </p:cNvSpPr>
          <p:nvPr>
            <p:ph type="dt" sz="half" idx="10"/>
          </p:nvPr>
        </p:nvSpPr>
        <p:spPr>
          <a:ln/>
        </p:spPr>
        <p:txBody>
          <a:bodyPr/>
          <a:lstStyle>
            <a:lvl1pPr>
              <a:defRPr/>
            </a:lvl1pPr>
          </a:lstStyle>
          <a:p>
            <a:pPr>
              <a:defRPr/>
            </a:pPr>
            <a:endParaRPr lang="ru-RU"/>
          </a:p>
        </p:txBody>
      </p:sp>
      <p:sp>
        <p:nvSpPr>
          <p:cNvPr id="6" name="Rectangle 12"/>
          <p:cNvSpPr>
            <a:spLocks noGrp="1" noChangeArrowheads="1"/>
          </p:cNvSpPr>
          <p:nvPr>
            <p:ph type="ftr" sz="quarter" idx="11"/>
          </p:nvPr>
        </p:nvSpPr>
        <p:spPr>
          <a:ln/>
        </p:spPr>
        <p:txBody>
          <a:bodyPr/>
          <a:lstStyle>
            <a:lvl1pPr>
              <a:defRPr/>
            </a:lvl1pPr>
          </a:lstStyle>
          <a:p>
            <a:pPr>
              <a:defRPr/>
            </a:pPr>
            <a:endParaRPr lang="ru-RU"/>
          </a:p>
        </p:txBody>
      </p:sp>
      <p:sp>
        <p:nvSpPr>
          <p:cNvPr id="7" name="Rectangle 13"/>
          <p:cNvSpPr>
            <a:spLocks noGrp="1" noChangeArrowheads="1"/>
          </p:cNvSpPr>
          <p:nvPr>
            <p:ph type="sldNum" sz="quarter" idx="12"/>
          </p:nvPr>
        </p:nvSpPr>
        <p:spPr>
          <a:ln/>
        </p:spPr>
        <p:txBody>
          <a:bodyPr/>
          <a:lstStyle>
            <a:lvl1pPr>
              <a:defRPr/>
            </a:lvl1pPr>
          </a:lstStyle>
          <a:p>
            <a:pPr>
              <a:defRPr/>
            </a:pPr>
            <a:fld id="{A8BDC4C1-65DD-4973-ABB4-10E3152650E9}" type="slidenum">
              <a:rPr lang="ru-RU"/>
              <a:pPr>
                <a:defRPr/>
              </a:pPr>
              <a:t>‹#›</a:t>
            </a:fld>
            <a:endParaRPr lang="ru-RU"/>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2515373B-EBD8-4BD3-9B88-0DE25B93CF69}" type="slidenum">
              <a:rPr lang="ru-RU"/>
              <a:pPr>
                <a:defRPr/>
              </a:pPr>
              <a:t>‹#›</a:t>
            </a:fld>
            <a:endParaRPr lang="ru-RU"/>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05600" y="762000"/>
            <a:ext cx="1981200" cy="53244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762000"/>
            <a:ext cx="5791200" cy="53244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1"/>
          <p:cNvSpPr>
            <a:spLocks noGrp="1" noChangeArrowheads="1"/>
          </p:cNvSpPr>
          <p:nvPr>
            <p:ph type="dt" sz="half" idx="10"/>
          </p:nvPr>
        </p:nvSpPr>
        <p:spPr>
          <a:ln/>
        </p:spPr>
        <p:txBody>
          <a:bodyPr/>
          <a:lstStyle>
            <a:lvl1pPr>
              <a:defRPr/>
            </a:lvl1pPr>
          </a:lstStyle>
          <a:p>
            <a:pPr>
              <a:defRPr/>
            </a:pPr>
            <a:endParaRPr lang="ru-RU"/>
          </a:p>
        </p:txBody>
      </p:sp>
      <p:sp>
        <p:nvSpPr>
          <p:cNvPr id="5" name="Rectangle 12"/>
          <p:cNvSpPr>
            <a:spLocks noGrp="1" noChangeArrowheads="1"/>
          </p:cNvSpPr>
          <p:nvPr>
            <p:ph type="ftr" sz="quarter" idx="11"/>
          </p:nvPr>
        </p:nvSpPr>
        <p:spPr>
          <a:ln/>
        </p:spPr>
        <p:txBody>
          <a:bodyPr/>
          <a:lstStyle>
            <a:lvl1pPr>
              <a:defRPr/>
            </a:lvl1pPr>
          </a:lstStyle>
          <a:p>
            <a:pPr>
              <a:defRPr/>
            </a:pPr>
            <a:endParaRPr lang="ru-RU"/>
          </a:p>
        </p:txBody>
      </p:sp>
      <p:sp>
        <p:nvSpPr>
          <p:cNvPr id="6" name="Rectangle 13"/>
          <p:cNvSpPr>
            <a:spLocks noGrp="1" noChangeArrowheads="1"/>
          </p:cNvSpPr>
          <p:nvPr>
            <p:ph type="sldNum" sz="quarter" idx="12"/>
          </p:nvPr>
        </p:nvSpPr>
        <p:spPr>
          <a:ln/>
        </p:spPr>
        <p:txBody>
          <a:bodyPr/>
          <a:lstStyle>
            <a:lvl1pPr>
              <a:defRPr/>
            </a:lvl1pPr>
          </a:lstStyle>
          <a:p>
            <a:pPr>
              <a:defRPr/>
            </a:pPr>
            <a:fld id="{939356F4-89AA-4D68-8025-635523D3555D}" type="slidenum">
              <a:rPr lang="ru-RU"/>
              <a:pPr>
                <a:defRPr/>
              </a:pPr>
              <a:t>‹#›</a:t>
            </a:fld>
            <a:endParaRPr lang="ru-RU"/>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313346" name="Rectangle 2"/>
          <p:cNvSpPr>
            <a:spLocks noGrp="1" noChangeArrowheads="1"/>
          </p:cNvSpPr>
          <p:nvPr>
            <p:ph type="ctrTitle" sz="quarter"/>
          </p:nvPr>
        </p:nvSpPr>
        <p:spPr>
          <a:xfrm>
            <a:off x="685800" y="1676400"/>
            <a:ext cx="7772400" cy="1828800"/>
          </a:xfrm>
        </p:spPr>
        <p:txBody>
          <a:bodyPr/>
          <a:lstStyle>
            <a:lvl1pPr>
              <a:defRPr/>
            </a:lvl1pPr>
          </a:lstStyle>
          <a:p>
            <a:r>
              <a:rPr lang="ru-RU" smtClean="0"/>
              <a:t>Образец заголовка</a:t>
            </a:r>
            <a:endParaRPr lang="ru-RU"/>
          </a:p>
        </p:txBody>
      </p:sp>
      <p:sp>
        <p:nvSpPr>
          <p:cNvPr id="31334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4" name="Rectangle 4"/>
          <p:cNvSpPr>
            <a:spLocks noGrp="1" noChangeArrowheads="1"/>
          </p:cNvSpPr>
          <p:nvPr>
            <p:ph type="dt" sz="quarter" idx="10"/>
          </p:nvPr>
        </p:nvSpPr>
        <p:spPr/>
        <p:txBody>
          <a:bodyPr/>
          <a:lstStyle>
            <a:lvl1pPr>
              <a:defRPr/>
            </a:lvl1pPr>
          </a:lstStyle>
          <a:p>
            <a:pPr>
              <a:defRPr/>
            </a:pPr>
            <a:endParaRPr lang="ru-RU"/>
          </a:p>
        </p:txBody>
      </p:sp>
      <p:sp>
        <p:nvSpPr>
          <p:cNvPr id="5" name="Rectangle 5"/>
          <p:cNvSpPr>
            <a:spLocks noGrp="1" noChangeArrowheads="1"/>
          </p:cNvSpPr>
          <p:nvPr>
            <p:ph type="ftr" sz="quarter" idx="11"/>
          </p:nvPr>
        </p:nvSpPr>
        <p:spPr/>
        <p:txBody>
          <a:bodyPr/>
          <a:lstStyle>
            <a:lvl1pPr>
              <a:defRPr/>
            </a:lvl1pPr>
          </a:lstStyle>
          <a:p>
            <a:pPr>
              <a:defRPr/>
            </a:pPr>
            <a:endParaRPr lang="ru-RU"/>
          </a:p>
        </p:txBody>
      </p:sp>
      <p:sp>
        <p:nvSpPr>
          <p:cNvPr id="6" name="Rectangle 6"/>
          <p:cNvSpPr>
            <a:spLocks noGrp="1" noChangeArrowheads="1"/>
          </p:cNvSpPr>
          <p:nvPr>
            <p:ph type="sldNum" sz="quarter" idx="12"/>
          </p:nvPr>
        </p:nvSpPr>
        <p:spPr/>
        <p:txBody>
          <a:bodyPr/>
          <a:lstStyle>
            <a:lvl1pPr>
              <a:defRPr/>
            </a:lvl1pPr>
          </a:lstStyle>
          <a:p>
            <a:pPr>
              <a:defRPr/>
            </a:pPr>
            <a:fld id="{7CECBD6D-0C87-4668-B39E-96FA2CDCA925}"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0E029715-4582-4229-A0EA-8183CA07B724}" type="slidenum">
              <a:rPr lang="ru-RU"/>
              <a:pPr>
                <a:defRPr/>
              </a:pPr>
              <a:t>‹#›</a:t>
            </a:fld>
            <a:endParaRPr lang="ru-RU"/>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CE8576-040D-4A89-B640-4C273D84B589}" type="slidenum">
              <a:rPr lang="ru-RU"/>
              <a:pPr>
                <a:defRPr/>
              </a:pPr>
              <a:t>‹#›</a:t>
            </a:fld>
            <a:endParaRPr lang="ru-RU"/>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A58A03E-6182-47C1-B109-6A9E7A491D2E}" type="slidenum">
              <a:rPr lang="ru-RU"/>
              <a:pPr>
                <a:defRPr/>
              </a:pPr>
              <a:t>‹#›</a:t>
            </a:fld>
            <a:endParaRPr lang="ru-R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4"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5"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39AC9383-44C0-4B6A-A72C-61E3D4EFD83D}" type="slidenum">
              <a:rPr lang="ru-RU"/>
              <a:pPr>
                <a:defRPr/>
              </a:pPr>
              <a:t>‹#›</a:t>
            </a:fld>
            <a:endParaRPr lang="ru-RU"/>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EA432EAB-5D7E-4578-87C7-C4887416474B}" type="slidenum">
              <a:rPr lang="ru-RU"/>
              <a:pPr>
                <a:defRPr/>
              </a:pPr>
              <a:t>‹#›</a:t>
            </a:fld>
            <a:endParaRPr lang="ru-RU"/>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243BF141-E016-4C50-8392-2CDD32D5219A}" type="slidenum">
              <a:rPr lang="ru-RU"/>
              <a:pPr>
                <a:defRPr/>
              </a:pPr>
              <a:t>‹#›</a:t>
            </a:fld>
            <a:endParaRPr lang="ru-RU"/>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6679C34-E26A-4C8B-877B-D6B7A045D71F}" type="slidenum">
              <a:rPr lang="ru-RU"/>
              <a:pPr>
                <a:defRPr/>
              </a:pPr>
              <a:t>‹#›</a:t>
            </a:fld>
            <a:endParaRPr lang="ru-RU"/>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900674D-1D96-4EF0-99AC-3D43FEA38377}" type="slidenum">
              <a:rPr lang="ru-RU"/>
              <a:pPr>
                <a:defRPr/>
              </a:pPr>
              <a:t>‹#›</a:t>
            </a:fld>
            <a:endParaRPr lang="ru-RU"/>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45A6C35-1AEA-4830-A6E9-699423E0CEF8}" type="slidenum">
              <a:rPr lang="ru-RU"/>
              <a:pPr>
                <a:defRPr/>
              </a:pPr>
              <a:t>‹#›</a:t>
            </a:fld>
            <a:endParaRPr lang="ru-RU"/>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3810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3810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40D571-CA2F-478C-9723-75E754FC7979}" type="slidenum">
              <a:rPr lang="ru-RU"/>
              <a:pPr>
                <a:defRPr/>
              </a:pPr>
              <a:t>‹#›</a:t>
            </a:fld>
            <a:endParaRPr lang="ru-RU"/>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ru-RU" sz="240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ru-RU" sz="240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ru-RU">
              <a:latin typeface="Arial" charset="0"/>
            </a:endParaRPr>
          </a:p>
        </p:txBody>
      </p:sp>
      <p:sp>
        <p:nvSpPr>
          <p:cNvPr id="326661"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ru-RU" smtClean="0"/>
              <a:t>Образец заголовка</a:t>
            </a:r>
            <a:endParaRPr lang="ru-RU"/>
          </a:p>
        </p:txBody>
      </p:sp>
      <p:sp>
        <p:nvSpPr>
          <p:cNvPr id="326662"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ru-RU" smtClean="0"/>
              <a:t>Образец подзаголовка</a:t>
            </a:r>
            <a:endParaRPr lang="ru-RU"/>
          </a:p>
        </p:txBody>
      </p:sp>
      <p:sp>
        <p:nvSpPr>
          <p:cNvPr id="7" name="Rectangle 7"/>
          <p:cNvSpPr>
            <a:spLocks noGrp="1" noChangeArrowheads="1"/>
          </p:cNvSpPr>
          <p:nvPr>
            <p:ph type="dt" sz="half" idx="10"/>
          </p:nvPr>
        </p:nvSpPr>
        <p:spPr/>
        <p:txBody>
          <a:bodyPr/>
          <a:lstStyle>
            <a:lvl1pPr>
              <a:defRPr/>
            </a:lvl1pPr>
          </a:lstStyle>
          <a:p>
            <a:pPr>
              <a:defRPr/>
            </a:pPr>
            <a:endParaRPr lang="ru-RU"/>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ru-RU"/>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16ED5FFB-FA1D-4F39-B831-9D34C6571CFA}"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6033422-C49F-4760-B2A8-25729466AF3B}" type="slidenum">
              <a:rPr lang="ru-RU"/>
              <a:pPr>
                <a:defRPr/>
              </a:pPr>
              <a:t>‹#›</a:t>
            </a:fld>
            <a:endParaRPr lang="ru-RU"/>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255F66C-AA11-4977-AB89-43B0F560E536}" type="slidenum">
              <a:rPr lang="ru-RU"/>
              <a:pPr>
                <a:defRPr/>
              </a:pPr>
              <a:t>‹#›</a:t>
            </a:fld>
            <a:endParaRPr lang="ru-RU"/>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3"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4"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4FF1AD7-A9D4-4BC8-9D26-17092E10327F}" type="slidenum">
              <a:rPr lang="ru-RU"/>
              <a:pPr>
                <a:defRPr/>
              </a:pPr>
              <a:t>‹#›</a:t>
            </a:fld>
            <a:endParaRPr lang="ru-RU"/>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1CF64683-8FEA-491D-8A19-2A62BD6530DB}" type="slidenum">
              <a:rPr lang="ru-RU"/>
              <a:pPr>
                <a:defRPr/>
              </a:pPr>
              <a:t>‹#›</a:t>
            </a:fld>
            <a:endParaRPr lang="ru-RU"/>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577F3BF-CDB7-440B-99F8-12B6AB7BE00F}" type="slidenum">
              <a:rPr lang="ru-RU"/>
              <a:pPr>
                <a:defRPr/>
              </a:pPr>
              <a:t>‹#›</a:t>
            </a:fld>
            <a:endParaRPr lang="ru-RU"/>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99CC1AA-4198-496A-ADEF-D73405E45F46}" type="slidenum">
              <a:rPr lang="ru-RU"/>
              <a:pPr>
                <a:defRPr/>
              </a:pPr>
              <a:t>‹#›</a:t>
            </a:fld>
            <a:endParaRPr lang="ru-RU"/>
          </a:p>
        </p:txBody>
      </p:sp>
    </p:spTree>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3431D56-50FA-4623-9810-5674409EF428}" type="slidenum">
              <a:rPr lang="ru-RU"/>
              <a:pPr>
                <a:defRPr/>
              </a:pPr>
              <a:t>‹#›</a:t>
            </a:fld>
            <a:endParaRPr lang="ru-RU"/>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5F144C9-3177-43C7-86A3-791DB87B78C1}" type="slidenum">
              <a:rPr lang="ru-RU"/>
              <a:pPr>
                <a:defRPr/>
              </a:pPr>
              <a:t>‹#›</a:t>
            </a:fld>
            <a:endParaRPr lang="ru-RU"/>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9ACEBE2-4EBE-4801-AFF3-98586FDC0FD7}" type="slidenum">
              <a:rPr lang="ru-RU"/>
              <a:pPr>
                <a:defRPr/>
              </a:pPr>
              <a:t>‹#›</a:t>
            </a:fld>
            <a:endParaRPr lang="ru-RU"/>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34150" y="533400"/>
            <a:ext cx="192405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62000" y="533400"/>
            <a:ext cx="561975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CEA8AE3-1384-431F-B813-B34CFAF86A0A}" type="slidenum">
              <a:rPr lang="ru-RU"/>
              <a:pPr>
                <a:defRPr/>
              </a:pPr>
              <a:t>‹#›</a:t>
            </a:fld>
            <a:endParaRPr lang="ru-RU"/>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a:defRPr/>
            </a:pPr>
            <a:endParaRPr lang="ru-RU" sz="2400">
              <a:latin typeface="Times New Roman" pitchFamily="18" charset="0"/>
            </a:endParaRPr>
          </a:p>
        </p:txBody>
      </p:sp>
      <p:grpSp>
        <p:nvGrpSpPr>
          <p:cNvPr id="2"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ru-RU" sz="2400">
                <a:latin typeface="Times New Roman" pitchFamily="18" charset="0"/>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ru-RU" sz="2400">
                <a:latin typeface="Times New Roman" pitchFamily="18" charset="0"/>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a:defRPr/>
              </a:pPr>
              <a:endParaRPr lang="ru-RU" sz="2400">
                <a:latin typeface="Times New Roman" pitchFamily="18" charset="0"/>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ru-RU" sz="2400">
                <a:latin typeface="Times New Roman" pitchFamily="18" charset="0"/>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defRPr/>
              </a:pPr>
              <a:endParaRPr lang="ru-RU"/>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a:defRPr/>
              </a:pPr>
              <a:endParaRPr lang="ru-RU" sz="2400">
                <a:latin typeface="Times New Roman" pitchFamily="18" charset="0"/>
              </a:endParaRPr>
            </a:p>
          </p:txBody>
        </p:sp>
      </p:grpSp>
      <p:sp>
        <p:nvSpPr>
          <p:cNvPr id="331779" name="Rectangle 3"/>
          <p:cNvSpPr>
            <a:spLocks noGrp="1" noChangeArrowheads="1"/>
          </p:cNvSpPr>
          <p:nvPr>
            <p:ph type="ctrTitle"/>
          </p:nvPr>
        </p:nvSpPr>
        <p:spPr>
          <a:xfrm>
            <a:off x="762000" y="1371600"/>
            <a:ext cx="7696200" cy="2057400"/>
          </a:xfrm>
        </p:spPr>
        <p:txBody>
          <a:bodyPr/>
          <a:lstStyle>
            <a:lvl1pPr>
              <a:defRPr sz="5400"/>
            </a:lvl1pPr>
          </a:lstStyle>
          <a:p>
            <a:r>
              <a:rPr lang="ru-RU" smtClean="0"/>
              <a:t>Образец заголовка</a:t>
            </a:r>
            <a:endParaRPr lang="ru-RU"/>
          </a:p>
        </p:txBody>
      </p:sp>
      <p:sp>
        <p:nvSpPr>
          <p:cNvPr id="331780"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ru-RU" smtClean="0"/>
              <a:t>Образец подзаголовка</a:t>
            </a:r>
            <a:endParaRPr lang="ru-RU"/>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13" name="Rectangle 6"/>
          <p:cNvSpPr>
            <a:spLocks noGrp="1" noChangeArrowheads="1"/>
          </p:cNvSpPr>
          <p:nvPr>
            <p:ph type="ftr" sz="quarter" idx="11"/>
          </p:nvPr>
        </p:nvSpPr>
        <p:spPr/>
        <p:txBody>
          <a:bodyPr/>
          <a:lstStyle>
            <a:lvl1pPr>
              <a:defRPr/>
            </a:lvl1pPr>
          </a:lstStyle>
          <a:p>
            <a:pPr>
              <a:defRPr/>
            </a:pPr>
            <a:endParaRPr lang="ru-RU"/>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3C9B28CB-7279-4EDA-8306-A47CF334BBD4}"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90D0689-5F49-4478-A095-3C8BCD530689}" type="slidenum">
              <a:rPr lang="ru-RU"/>
              <a:pPr>
                <a:defRPr/>
              </a:pPr>
              <a:t>‹#›</a:t>
            </a:fld>
            <a:endParaRPr lang="ru-R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6"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7"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7C0BC12-3A54-4683-AAB5-9B715C00FDFE}" type="slidenum">
              <a:rPr lang="ru-RU"/>
              <a:pPr>
                <a:defRPr/>
              </a:pPr>
              <a:t>‹#›</a:t>
            </a:fld>
            <a:endParaRPr lang="ru-RU"/>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607C303F-A4CB-4940-A3A4-C50DCE229929}" type="slidenum">
              <a:rPr lang="ru-RU"/>
              <a:pPr>
                <a:defRPr/>
              </a:pPr>
              <a:t>‹#›</a:t>
            </a:fld>
            <a:endParaRPr lang="ru-RU"/>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9D16E168-B0E3-4396-B6B6-5AEA610F15B5}" type="slidenum">
              <a:rPr lang="ru-RU"/>
              <a:pPr>
                <a:defRPr/>
              </a:pPr>
              <a:t>‹#›</a:t>
            </a:fld>
            <a:endParaRPr lang="ru-RU"/>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0ECDDAE7-E2D2-4FF4-A203-5AE89ED841C8}" type="slidenum">
              <a:rPr lang="ru-RU"/>
              <a:pPr>
                <a:defRPr/>
              </a:pPr>
              <a:t>‹#›</a:t>
            </a:fld>
            <a:endParaRPr lang="ru-RU"/>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E8F82A6A-0F94-4395-BCAE-4A4316E1BBB7}" type="slidenum">
              <a:rPr lang="ru-RU"/>
              <a:pPr>
                <a:defRPr/>
              </a:pPr>
              <a:t>‹#›</a:t>
            </a:fld>
            <a:endParaRPr lang="ru-RU"/>
          </a:p>
        </p:txBody>
      </p:sp>
    </p:spTree>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2C08E32D-2BAA-4EEE-B1B8-3FC1949A9011}" type="slidenum">
              <a:rPr lang="ru-RU"/>
              <a:pPr>
                <a:defRPr/>
              </a:pPr>
              <a:t>‹#›</a:t>
            </a:fld>
            <a:endParaRPr lang="ru-RU"/>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75A6CCE0-EB19-4E92-B79C-EDB597F2435B}" type="slidenum">
              <a:rPr lang="ru-RU"/>
              <a:pPr>
                <a:defRPr/>
              </a:pPr>
              <a:t>‹#›</a:t>
            </a:fld>
            <a:endParaRPr lang="ru-RU"/>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54431A9-DEB3-4837-87CC-AE940FF08406}" type="slidenum">
              <a:rPr lang="ru-RU"/>
              <a:pPr>
                <a:defRPr/>
              </a:pPr>
              <a:t>‹#›</a:t>
            </a:fld>
            <a:endParaRPr lang="ru-RU"/>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0"/>
            <a:ext cx="2057400" cy="5597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533400"/>
            <a:ext cx="6019800" cy="5597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9349ED6-C243-4BFB-AA2B-108F89021CE8}" type="slidenum">
              <a:rPr lang="ru-RU"/>
              <a:pPr>
                <a:defRPr/>
              </a:pPr>
              <a:t>‹#›</a:t>
            </a:fld>
            <a:endParaRPr lang="ru-RU"/>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sp>
        <p:nvSpPr>
          <p:cNvPr id="4" name="Line 7"/>
          <p:cNvSpPr>
            <a:spLocks noChangeShapeType="1"/>
          </p:cNvSpPr>
          <p:nvPr/>
        </p:nvSpPr>
        <p:spPr bwMode="auto">
          <a:xfrm>
            <a:off x="228600" y="990600"/>
            <a:ext cx="8610600" cy="0"/>
          </a:xfrm>
          <a:prstGeom prst="line">
            <a:avLst/>
          </a:prstGeom>
          <a:noFill/>
          <a:ln w="66675">
            <a:solidFill>
              <a:schemeClr val="tx2"/>
            </a:solidFill>
            <a:round/>
            <a:headEnd/>
            <a:tailEnd/>
          </a:ln>
          <a:effectLst/>
        </p:spPr>
        <p:txBody>
          <a:bodyPr/>
          <a:lstStyle/>
          <a:p>
            <a:pPr>
              <a:defRPr/>
            </a:pPr>
            <a:endParaRPr lang="ru-RU"/>
          </a:p>
        </p:txBody>
      </p:sp>
      <p:grpSp>
        <p:nvGrpSpPr>
          <p:cNvPr id="2" name="Group 8"/>
          <p:cNvGrpSpPr>
            <a:grpSpLocks/>
          </p:cNvGrpSpPr>
          <p:nvPr/>
        </p:nvGrpSpPr>
        <p:grpSpPr bwMode="auto">
          <a:xfrm>
            <a:off x="228600" y="1447800"/>
            <a:ext cx="2286000" cy="2514600"/>
            <a:chOff x="144" y="912"/>
            <a:chExt cx="1440" cy="1584"/>
          </a:xfrm>
        </p:grpSpPr>
        <p:sp>
          <p:nvSpPr>
            <p:cNvPr id="6" name="Rectangle 9"/>
            <p:cNvSpPr>
              <a:spLocks noChangeArrowheads="1"/>
            </p:cNvSpPr>
            <p:nvPr/>
          </p:nvSpPr>
          <p:spPr bwMode="auto">
            <a:xfrm>
              <a:off x="960" y="912"/>
              <a:ext cx="52" cy="979"/>
            </a:xfrm>
            <a:prstGeom prst="rect">
              <a:avLst/>
            </a:prstGeom>
            <a:solidFill>
              <a:schemeClr val="accent2"/>
            </a:solidFill>
            <a:ln w="9525">
              <a:noFill/>
              <a:miter lim="800000"/>
              <a:headEnd/>
              <a:tailEnd/>
            </a:ln>
          </p:spPr>
          <p:txBody>
            <a:bodyPr/>
            <a:lstStyle/>
            <a:p>
              <a:pPr>
                <a:defRPr/>
              </a:pPr>
              <a:endParaRPr lang="ru-RU"/>
            </a:p>
          </p:txBody>
        </p:sp>
        <p:sp>
          <p:nvSpPr>
            <p:cNvPr id="7" name="Rectangle 10"/>
            <p:cNvSpPr>
              <a:spLocks noChangeArrowheads="1"/>
            </p:cNvSpPr>
            <p:nvPr/>
          </p:nvSpPr>
          <p:spPr bwMode="auto">
            <a:xfrm>
              <a:off x="844" y="912"/>
              <a:ext cx="52" cy="861"/>
            </a:xfrm>
            <a:prstGeom prst="rect">
              <a:avLst/>
            </a:prstGeom>
            <a:solidFill>
              <a:schemeClr val="bg2"/>
            </a:solidFill>
            <a:ln w="9525">
              <a:noFill/>
              <a:miter lim="800000"/>
              <a:headEnd/>
              <a:tailEnd/>
            </a:ln>
          </p:spPr>
          <p:txBody>
            <a:bodyPr/>
            <a:lstStyle/>
            <a:p>
              <a:pPr>
                <a:defRPr/>
              </a:pPr>
              <a:endParaRPr lang="ru-RU"/>
            </a:p>
          </p:txBody>
        </p:sp>
        <p:sp>
          <p:nvSpPr>
            <p:cNvPr id="8" name="Rectangle 11"/>
            <p:cNvSpPr>
              <a:spLocks noChangeArrowheads="1"/>
            </p:cNvSpPr>
            <p:nvPr/>
          </p:nvSpPr>
          <p:spPr bwMode="auto">
            <a:xfrm>
              <a:off x="727" y="912"/>
              <a:ext cx="52" cy="736"/>
            </a:xfrm>
            <a:prstGeom prst="rect">
              <a:avLst/>
            </a:prstGeom>
            <a:solidFill>
              <a:schemeClr val="bg2"/>
            </a:solidFill>
            <a:ln w="9525">
              <a:noFill/>
              <a:miter lim="800000"/>
              <a:headEnd/>
              <a:tailEnd/>
            </a:ln>
          </p:spPr>
          <p:txBody>
            <a:bodyPr/>
            <a:lstStyle/>
            <a:p>
              <a:pPr>
                <a:defRPr/>
              </a:pPr>
              <a:endParaRPr lang="ru-RU"/>
            </a:p>
          </p:txBody>
        </p:sp>
        <p:sp>
          <p:nvSpPr>
            <p:cNvPr id="9" name="Rectangle 12"/>
            <p:cNvSpPr>
              <a:spLocks noChangeArrowheads="1"/>
            </p:cNvSpPr>
            <p:nvPr/>
          </p:nvSpPr>
          <p:spPr bwMode="auto">
            <a:xfrm>
              <a:off x="610" y="912"/>
              <a:ext cx="52" cy="612"/>
            </a:xfrm>
            <a:prstGeom prst="rect">
              <a:avLst/>
            </a:prstGeom>
            <a:solidFill>
              <a:schemeClr val="bg2"/>
            </a:solidFill>
            <a:ln w="9525">
              <a:noFill/>
              <a:miter lim="800000"/>
              <a:headEnd/>
              <a:tailEnd/>
            </a:ln>
          </p:spPr>
          <p:txBody>
            <a:bodyPr/>
            <a:lstStyle/>
            <a:p>
              <a:pPr>
                <a:defRPr/>
              </a:pPr>
              <a:endParaRPr lang="ru-RU"/>
            </a:p>
          </p:txBody>
        </p:sp>
        <p:sp>
          <p:nvSpPr>
            <p:cNvPr id="10" name="Rectangle 13"/>
            <p:cNvSpPr>
              <a:spLocks noChangeArrowheads="1"/>
            </p:cNvSpPr>
            <p:nvPr/>
          </p:nvSpPr>
          <p:spPr bwMode="auto">
            <a:xfrm>
              <a:off x="494" y="912"/>
              <a:ext cx="52" cy="493"/>
            </a:xfrm>
            <a:prstGeom prst="rect">
              <a:avLst/>
            </a:prstGeom>
            <a:solidFill>
              <a:schemeClr val="bg2"/>
            </a:solidFill>
            <a:ln w="9525">
              <a:noFill/>
              <a:miter lim="800000"/>
              <a:headEnd/>
              <a:tailEnd/>
            </a:ln>
          </p:spPr>
          <p:txBody>
            <a:bodyPr/>
            <a:lstStyle/>
            <a:p>
              <a:pPr>
                <a:defRPr/>
              </a:pPr>
              <a:endParaRPr lang="ru-RU"/>
            </a:p>
          </p:txBody>
        </p:sp>
        <p:sp>
          <p:nvSpPr>
            <p:cNvPr id="11" name="Rectangle 14"/>
            <p:cNvSpPr>
              <a:spLocks noChangeArrowheads="1"/>
            </p:cNvSpPr>
            <p:nvPr/>
          </p:nvSpPr>
          <p:spPr bwMode="auto">
            <a:xfrm>
              <a:off x="377" y="912"/>
              <a:ext cx="52" cy="361"/>
            </a:xfrm>
            <a:prstGeom prst="rect">
              <a:avLst/>
            </a:prstGeom>
            <a:solidFill>
              <a:schemeClr val="bg2"/>
            </a:solidFill>
            <a:ln w="9525">
              <a:noFill/>
              <a:miter lim="800000"/>
              <a:headEnd/>
              <a:tailEnd/>
            </a:ln>
          </p:spPr>
          <p:txBody>
            <a:bodyPr/>
            <a:lstStyle/>
            <a:p>
              <a:pPr>
                <a:defRPr/>
              </a:pPr>
              <a:endParaRPr lang="ru-RU"/>
            </a:p>
          </p:txBody>
        </p:sp>
        <p:sp>
          <p:nvSpPr>
            <p:cNvPr id="12" name="Rectangle 15"/>
            <p:cNvSpPr>
              <a:spLocks noChangeArrowheads="1"/>
            </p:cNvSpPr>
            <p:nvPr/>
          </p:nvSpPr>
          <p:spPr bwMode="auto">
            <a:xfrm>
              <a:off x="260" y="912"/>
              <a:ext cx="52" cy="249"/>
            </a:xfrm>
            <a:prstGeom prst="rect">
              <a:avLst/>
            </a:prstGeom>
            <a:solidFill>
              <a:schemeClr val="bg2"/>
            </a:solidFill>
            <a:ln w="9525">
              <a:noFill/>
              <a:miter lim="800000"/>
              <a:headEnd/>
              <a:tailEnd/>
            </a:ln>
          </p:spPr>
          <p:txBody>
            <a:bodyPr/>
            <a:lstStyle/>
            <a:p>
              <a:pPr>
                <a:defRPr/>
              </a:pPr>
              <a:endParaRPr lang="ru-RU"/>
            </a:p>
          </p:txBody>
        </p:sp>
        <p:sp>
          <p:nvSpPr>
            <p:cNvPr id="13" name="Rectangle 16"/>
            <p:cNvSpPr>
              <a:spLocks noChangeArrowheads="1"/>
            </p:cNvSpPr>
            <p:nvPr/>
          </p:nvSpPr>
          <p:spPr bwMode="auto">
            <a:xfrm>
              <a:off x="144" y="912"/>
              <a:ext cx="52" cy="125"/>
            </a:xfrm>
            <a:prstGeom prst="rect">
              <a:avLst/>
            </a:prstGeom>
            <a:solidFill>
              <a:schemeClr val="bg2"/>
            </a:solidFill>
            <a:ln w="9525">
              <a:noFill/>
              <a:miter lim="800000"/>
              <a:headEnd/>
              <a:tailEnd/>
            </a:ln>
          </p:spPr>
          <p:txBody>
            <a:bodyPr/>
            <a:lstStyle/>
            <a:p>
              <a:pPr>
                <a:defRPr/>
              </a:pPr>
              <a:endParaRPr lang="ru-RU"/>
            </a:p>
          </p:txBody>
        </p:sp>
        <p:sp>
          <p:nvSpPr>
            <p:cNvPr id="14" name="Rectangle 17"/>
            <p:cNvSpPr>
              <a:spLocks noChangeArrowheads="1"/>
            </p:cNvSpPr>
            <p:nvPr/>
          </p:nvSpPr>
          <p:spPr bwMode="auto">
            <a:xfrm>
              <a:off x="1077" y="912"/>
              <a:ext cx="49" cy="1098"/>
            </a:xfrm>
            <a:prstGeom prst="rect">
              <a:avLst/>
            </a:prstGeom>
            <a:solidFill>
              <a:schemeClr val="accent2"/>
            </a:solidFill>
            <a:ln w="9525">
              <a:noFill/>
              <a:miter lim="800000"/>
              <a:headEnd/>
              <a:tailEnd/>
            </a:ln>
          </p:spPr>
          <p:txBody>
            <a:bodyPr/>
            <a:lstStyle/>
            <a:p>
              <a:pPr>
                <a:defRPr/>
              </a:pPr>
              <a:endParaRPr lang="ru-RU"/>
            </a:p>
          </p:txBody>
        </p:sp>
        <p:sp>
          <p:nvSpPr>
            <p:cNvPr id="15" name="Rectangle 18"/>
            <p:cNvSpPr>
              <a:spLocks noChangeArrowheads="1"/>
            </p:cNvSpPr>
            <p:nvPr/>
          </p:nvSpPr>
          <p:spPr bwMode="auto">
            <a:xfrm>
              <a:off x="1191" y="912"/>
              <a:ext cx="49" cy="1223"/>
            </a:xfrm>
            <a:prstGeom prst="rect">
              <a:avLst/>
            </a:prstGeom>
            <a:solidFill>
              <a:schemeClr val="accent2"/>
            </a:solidFill>
            <a:ln w="9525">
              <a:noFill/>
              <a:miter lim="800000"/>
              <a:headEnd/>
              <a:tailEnd/>
            </a:ln>
          </p:spPr>
          <p:txBody>
            <a:bodyPr/>
            <a:lstStyle/>
            <a:p>
              <a:pPr>
                <a:defRPr/>
              </a:pPr>
              <a:endParaRPr lang="ru-RU"/>
            </a:p>
          </p:txBody>
        </p:sp>
        <p:sp>
          <p:nvSpPr>
            <p:cNvPr id="16" name="Rectangle 19"/>
            <p:cNvSpPr>
              <a:spLocks noChangeArrowheads="1"/>
            </p:cNvSpPr>
            <p:nvPr/>
          </p:nvSpPr>
          <p:spPr bwMode="auto">
            <a:xfrm>
              <a:off x="1304" y="912"/>
              <a:ext cx="49" cy="1341"/>
            </a:xfrm>
            <a:prstGeom prst="rect">
              <a:avLst/>
            </a:prstGeom>
            <a:solidFill>
              <a:schemeClr val="accent1"/>
            </a:solidFill>
            <a:ln w="9525">
              <a:noFill/>
              <a:miter lim="800000"/>
              <a:headEnd/>
              <a:tailEnd/>
            </a:ln>
          </p:spPr>
          <p:txBody>
            <a:bodyPr/>
            <a:lstStyle/>
            <a:p>
              <a:pPr>
                <a:defRPr/>
              </a:pPr>
              <a:endParaRPr lang="ru-RU"/>
            </a:p>
          </p:txBody>
        </p:sp>
        <p:sp>
          <p:nvSpPr>
            <p:cNvPr id="17" name="Rectangle 20"/>
            <p:cNvSpPr>
              <a:spLocks noChangeArrowheads="1"/>
            </p:cNvSpPr>
            <p:nvPr/>
          </p:nvSpPr>
          <p:spPr bwMode="auto">
            <a:xfrm>
              <a:off x="1418" y="912"/>
              <a:ext cx="52" cy="1466"/>
            </a:xfrm>
            <a:prstGeom prst="rect">
              <a:avLst/>
            </a:prstGeom>
            <a:solidFill>
              <a:schemeClr val="accent1"/>
            </a:solidFill>
            <a:ln w="9525">
              <a:noFill/>
              <a:miter lim="800000"/>
              <a:headEnd/>
              <a:tailEnd/>
            </a:ln>
          </p:spPr>
          <p:txBody>
            <a:bodyPr/>
            <a:lstStyle/>
            <a:p>
              <a:pPr>
                <a:defRPr/>
              </a:pPr>
              <a:endParaRPr lang="ru-RU"/>
            </a:p>
          </p:txBody>
        </p:sp>
        <p:sp>
          <p:nvSpPr>
            <p:cNvPr id="18" name="Rectangle 21"/>
            <p:cNvSpPr>
              <a:spLocks noChangeArrowheads="1"/>
            </p:cNvSpPr>
            <p:nvPr/>
          </p:nvSpPr>
          <p:spPr bwMode="auto">
            <a:xfrm>
              <a:off x="1535" y="912"/>
              <a:ext cx="49" cy="1584"/>
            </a:xfrm>
            <a:prstGeom prst="rect">
              <a:avLst/>
            </a:prstGeom>
            <a:solidFill>
              <a:schemeClr val="accent1"/>
            </a:solidFill>
            <a:ln w="9525">
              <a:noFill/>
              <a:miter lim="800000"/>
              <a:headEnd/>
              <a:tailEnd/>
            </a:ln>
          </p:spPr>
          <p:txBody>
            <a:bodyPr/>
            <a:lstStyle/>
            <a:p>
              <a:pPr>
                <a:defRPr/>
              </a:pPr>
              <a:endParaRPr lang="ru-RU"/>
            </a:p>
          </p:txBody>
        </p:sp>
      </p:grpSp>
      <p:sp>
        <p:nvSpPr>
          <p:cNvPr id="19" name="Line 22"/>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ru-RU"/>
          </a:p>
        </p:txBody>
      </p:sp>
      <p:sp>
        <p:nvSpPr>
          <p:cNvPr id="340994" name="Rectangle 2"/>
          <p:cNvSpPr>
            <a:spLocks noGrp="1" noChangeArrowheads="1"/>
          </p:cNvSpPr>
          <p:nvPr>
            <p:ph type="ctrTitle"/>
          </p:nvPr>
        </p:nvSpPr>
        <p:spPr>
          <a:xfrm>
            <a:off x="2895600" y="1371600"/>
            <a:ext cx="5867400" cy="2286000"/>
          </a:xfrm>
        </p:spPr>
        <p:txBody>
          <a:bodyPr/>
          <a:lstStyle>
            <a:lvl1pPr>
              <a:defRPr sz="4500"/>
            </a:lvl1pPr>
          </a:lstStyle>
          <a:p>
            <a:r>
              <a:rPr lang="ru-RU" smtClean="0"/>
              <a:t>Образец заголовка</a:t>
            </a:r>
            <a:endParaRPr lang="ru-RU"/>
          </a:p>
        </p:txBody>
      </p:sp>
      <p:sp>
        <p:nvSpPr>
          <p:cNvPr id="340995" name="Rectangle 3"/>
          <p:cNvSpPr>
            <a:spLocks noGrp="1" noChangeArrowheads="1"/>
          </p:cNvSpPr>
          <p:nvPr>
            <p:ph type="subTitle" idx="1"/>
          </p:nvPr>
        </p:nvSpPr>
        <p:spPr>
          <a:xfrm>
            <a:off x="2971800" y="4267200"/>
            <a:ext cx="5791200" cy="1447800"/>
          </a:xfrm>
        </p:spPr>
        <p:txBody>
          <a:bodyPr/>
          <a:lstStyle>
            <a:lvl1pPr marL="0" indent="0">
              <a:buFont typeface="Wingdings" pitchFamily="2" charset="2"/>
              <a:buNone/>
              <a:defRPr sz="2600" b="1"/>
            </a:lvl1pPr>
          </a:lstStyle>
          <a:p>
            <a:r>
              <a:rPr lang="ru-RU" smtClean="0"/>
              <a:t>Образец подзаголовка</a:t>
            </a:r>
            <a:endParaRPr lang="ru-RU"/>
          </a:p>
        </p:txBody>
      </p:sp>
      <p:sp>
        <p:nvSpPr>
          <p:cNvPr id="20" name="Rectangle 4"/>
          <p:cNvSpPr>
            <a:spLocks noGrp="1" noChangeArrowheads="1"/>
          </p:cNvSpPr>
          <p:nvPr>
            <p:ph type="dt" sz="half" idx="10"/>
          </p:nvPr>
        </p:nvSpPr>
        <p:spPr>
          <a:xfrm>
            <a:off x="457200" y="6248400"/>
            <a:ext cx="2133600" cy="457200"/>
          </a:xfrm>
        </p:spPr>
        <p:txBody>
          <a:bodyPr/>
          <a:lstStyle>
            <a:lvl1pPr>
              <a:defRPr/>
            </a:lvl1pPr>
          </a:lstStyle>
          <a:p>
            <a:pPr>
              <a:defRPr/>
            </a:pPr>
            <a:endParaRPr lang="ru-RU"/>
          </a:p>
        </p:txBody>
      </p:sp>
      <p:sp>
        <p:nvSpPr>
          <p:cNvPr id="21" name="Rectangle 5"/>
          <p:cNvSpPr>
            <a:spLocks noGrp="1" noChangeArrowheads="1"/>
          </p:cNvSpPr>
          <p:nvPr>
            <p:ph type="ftr" sz="quarter" idx="11"/>
          </p:nvPr>
        </p:nvSpPr>
        <p:spPr/>
        <p:txBody>
          <a:bodyPr/>
          <a:lstStyle>
            <a:lvl1pPr>
              <a:defRPr/>
            </a:lvl1pPr>
          </a:lstStyle>
          <a:p>
            <a:pPr>
              <a:defRPr/>
            </a:pPr>
            <a:endParaRPr lang="ru-RU"/>
          </a:p>
        </p:txBody>
      </p:sp>
      <p:sp>
        <p:nvSpPr>
          <p:cNvPr id="22" name="Rectangle 6"/>
          <p:cNvSpPr>
            <a:spLocks noGrp="1" noChangeArrowheads="1"/>
          </p:cNvSpPr>
          <p:nvPr>
            <p:ph type="sldNum" sz="quarter" idx="12"/>
          </p:nvPr>
        </p:nvSpPr>
        <p:spPr/>
        <p:txBody>
          <a:bodyPr/>
          <a:lstStyle>
            <a:lvl1pPr>
              <a:defRPr/>
            </a:lvl1pPr>
          </a:lstStyle>
          <a:p>
            <a:pPr>
              <a:defRPr/>
            </a:pPr>
            <a:fld id="{66209BA9-C76C-4B43-A332-0D8C6F1B5DC1}" type="slidenum">
              <a:rPr lang="ru-RU"/>
              <a:pPr>
                <a:defRPr/>
              </a:pPr>
              <a:t>‹#›</a:t>
            </a:fld>
            <a:endParaRPr lang="ru-RU"/>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dt" sz="half" idx="10"/>
          </p:nvPr>
        </p:nvSpPr>
        <p:spPr>
          <a:ln/>
        </p:spPr>
        <p:txBody>
          <a:bodyPr/>
          <a:lstStyle>
            <a:lvl1pPr>
              <a:defRPr/>
            </a:lvl1pPr>
          </a:lstStyle>
          <a:p>
            <a:fld id="{38F33C3F-FFB7-43EC-80AF-85EDD3F8B07D}" type="datetimeFigureOut">
              <a:rPr lang="ru-RU" smtClean="0"/>
              <a:pPr/>
              <a:t>08.11.2012</a:t>
            </a:fld>
            <a:endParaRPr lang="ru-RU"/>
          </a:p>
        </p:txBody>
      </p:sp>
      <p:sp>
        <p:nvSpPr>
          <p:cNvPr id="6" name="Rectangle 3"/>
          <p:cNvSpPr>
            <a:spLocks noGrp="1" noChangeArrowheads="1"/>
          </p:cNvSpPr>
          <p:nvPr>
            <p:ph type="sldNum" sz="quarter" idx="11"/>
          </p:nvPr>
        </p:nvSpPr>
        <p:spPr>
          <a:ln/>
        </p:spPr>
        <p:txBody>
          <a:bodyPr/>
          <a:lstStyle>
            <a:lvl1pPr>
              <a:defRPr/>
            </a:lvl1pPr>
          </a:lstStyle>
          <a:p>
            <a:fld id="{78C47D64-8203-4F31-B640-8A7AC354DEE9}" type="slidenum">
              <a:rPr lang="ru-RU" smtClean="0"/>
              <a:pPr/>
              <a:t>‹#›</a:t>
            </a:fld>
            <a:endParaRPr lang="ru-RU"/>
          </a:p>
        </p:txBody>
      </p:sp>
      <p:sp>
        <p:nvSpPr>
          <p:cNvPr id="7" name="Rectangle 14"/>
          <p:cNvSpPr>
            <a:spLocks noGrp="1" noChangeArrowheads="1"/>
          </p:cNvSpPr>
          <p:nvPr>
            <p:ph type="ftr" sz="quarter" idx="12"/>
          </p:nvPr>
        </p:nvSpPr>
        <p:spPr>
          <a:ln/>
        </p:spPr>
        <p:txBody>
          <a:bodyPr/>
          <a:lstStyle>
            <a:lvl1pPr>
              <a:defRPr/>
            </a:lvl1pPr>
          </a:lstStyle>
          <a:p>
            <a:endParaRPr lang="ru-RU"/>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73C7B7F5-CE51-4FFE-A132-71545B032F02}" type="slidenum">
              <a:rPr lang="ru-RU"/>
              <a:pPr>
                <a:defRPr/>
              </a:pPr>
              <a:t>‹#›</a:t>
            </a:fld>
            <a:endParaRPr lang="ru-RU"/>
          </a:p>
        </p:txBody>
      </p:sp>
      <p:sp>
        <p:nvSpPr>
          <p:cNvPr id="6"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4DC7DE41-F785-49E1-8F72-B9319AD87001}" type="slidenum">
              <a:rPr lang="ru-RU"/>
              <a:pPr>
                <a:defRPr/>
              </a:pPr>
              <a:t>‹#›</a:t>
            </a:fld>
            <a:endParaRPr lang="ru-RU"/>
          </a:p>
        </p:txBody>
      </p:sp>
      <p:sp>
        <p:nvSpPr>
          <p:cNvPr id="6"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16764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257800" y="19812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04949B4E-0A3D-49A4-913B-8ADC3C147B56}" type="slidenum">
              <a:rPr lang="ru-RU"/>
              <a:pPr>
                <a:defRPr/>
              </a:pPr>
              <a:t>‹#›</a:t>
            </a:fld>
            <a:endParaRPr lang="ru-RU"/>
          </a:p>
        </p:txBody>
      </p:sp>
      <p:sp>
        <p:nvSpPr>
          <p:cNvPr id="7"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ftr" sz="quarter" idx="10"/>
          </p:nvPr>
        </p:nvSpPr>
        <p:spPr>
          <a:ln/>
        </p:spPr>
        <p:txBody>
          <a:bodyPr/>
          <a:lstStyle>
            <a:lvl1pPr>
              <a:defRPr/>
            </a:lvl1pPr>
          </a:lstStyle>
          <a:p>
            <a:pPr>
              <a:defRPr/>
            </a:pPr>
            <a:endParaRPr lang="ru-RU"/>
          </a:p>
        </p:txBody>
      </p:sp>
      <p:sp>
        <p:nvSpPr>
          <p:cNvPr id="8" name="Rectangle 5"/>
          <p:cNvSpPr>
            <a:spLocks noGrp="1" noChangeArrowheads="1"/>
          </p:cNvSpPr>
          <p:nvPr>
            <p:ph type="sldNum" sz="quarter" idx="11"/>
          </p:nvPr>
        </p:nvSpPr>
        <p:spPr>
          <a:ln/>
        </p:spPr>
        <p:txBody>
          <a:bodyPr/>
          <a:lstStyle>
            <a:lvl1pPr>
              <a:defRPr/>
            </a:lvl1pPr>
          </a:lstStyle>
          <a:p>
            <a:pPr>
              <a:defRPr/>
            </a:pPr>
            <a:fld id="{A3B267CF-CF87-41E9-9700-6A75CBD88DB9}" type="slidenum">
              <a:rPr lang="ru-RU"/>
              <a:pPr>
                <a:defRPr/>
              </a:pPr>
              <a:t>‹#›</a:t>
            </a:fld>
            <a:endParaRPr lang="ru-RU"/>
          </a:p>
        </p:txBody>
      </p:sp>
      <p:sp>
        <p:nvSpPr>
          <p:cNvPr id="9"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ftr" sz="quarter" idx="10"/>
          </p:nvPr>
        </p:nvSpPr>
        <p:spPr>
          <a:ln/>
        </p:spPr>
        <p:txBody>
          <a:bodyPr/>
          <a:lstStyle>
            <a:lvl1pPr>
              <a:defRPr/>
            </a:lvl1pPr>
          </a:lstStyle>
          <a:p>
            <a:pPr>
              <a:defRPr/>
            </a:pPr>
            <a:endParaRPr lang="ru-RU"/>
          </a:p>
        </p:txBody>
      </p:sp>
      <p:sp>
        <p:nvSpPr>
          <p:cNvPr id="4" name="Rectangle 5"/>
          <p:cNvSpPr>
            <a:spLocks noGrp="1" noChangeArrowheads="1"/>
          </p:cNvSpPr>
          <p:nvPr>
            <p:ph type="sldNum" sz="quarter" idx="11"/>
          </p:nvPr>
        </p:nvSpPr>
        <p:spPr>
          <a:ln/>
        </p:spPr>
        <p:txBody>
          <a:bodyPr/>
          <a:lstStyle>
            <a:lvl1pPr>
              <a:defRPr/>
            </a:lvl1pPr>
          </a:lstStyle>
          <a:p>
            <a:pPr>
              <a:defRPr/>
            </a:pPr>
            <a:fld id="{1B64C8BA-A8EC-4521-A470-BCE178A1619B}" type="slidenum">
              <a:rPr lang="ru-RU"/>
              <a:pPr>
                <a:defRPr/>
              </a:pPr>
              <a:t>‹#›</a:t>
            </a:fld>
            <a:endParaRPr lang="ru-RU"/>
          </a:p>
        </p:txBody>
      </p:sp>
      <p:sp>
        <p:nvSpPr>
          <p:cNvPr id="5"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ru-RU"/>
          </a:p>
        </p:txBody>
      </p:sp>
      <p:sp>
        <p:nvSpPr>
          <p:cNvPr id="3" name="Rectangle 5"/>
          <p:cNvSpPr>
            <a:spLocks noGrp="1" noChangeArrowheads="1"/>
          </p:cNvSpPr>
          <p:nvPr>
            <p:ph type="sldNum" sz="quarter" idx="11"/>
          </p:nvPr>
        </p:nvSpPr>
        <p:spPr>
          <a:ln/>
        </p:spPr>
        <p:txBody>
          <a:bodyPr/>
          <a:lstStyle>
            <a:lvl1pPr>
              <a:defRPr/>
            </a:lvl1pPr>
          </a:lstStyle>
          <a:p>
            <a:pPr>
              <a:defRPr/>
            </a:pPr>
            <a:fld id="{E369A531-F3DB-4228-9DC3-E791BA14D09E}" type="slidenum">
              <a:rPr lang="ru-RU"/>
              <a:pPr>
                <a:defRPr/>
              </a:pPr>
              <a:t>‹#›</a:t>
            </a:fld>
            <a:endParaRPr lang="ru-RU"/>
          </a:p>
        </p:txBody>
      </p:sp>
      <p:sp>
        <p:nvSpPr>
          <p:cNvPr id="4"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9D20309D-FD88-49E8-BD5D-661E7BF1013A}" type="slidenum">
              <a:rPr lang="ru-RU"/>
              <a:pPr>
                <a:defRPr/>
              </a:pPr>
              <a:t>‹#›</a:t>
            </a:fld>
            <a:endParaRPr lang="ru-RU"/>
          </a:p>
        </p:txBody>
      </p:sp>
      <p:sp>
        <p:nvSpPr>
          <p:cNvPr id="7"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ftr" sz="quarter" idx="10"/>
          </p:nvPr>
        </p:nvSpPr>
        <p:spPr>
          <a:ln/>
        </p:spPr>
        <p:txBody>
          <a:bodyPr/>
          <a:lstStyle>
            <a:lvl1pPr>
              <a:defRPr/>
            </a:lvl1pPr>
          </a:lstStyle>
          <a:p>
            <a:pPr>
              <a:defRPr/>
            </a:pPr>
            <a:endParaRPr lang="ru-RU"/>
          </a:p>
        </p:txBody>
      </p:sp>
      <p:sp>
        <p:nvSpPr>
          <p:cNvPr id="6" name="Rectangle 5"/>
          <p:cNvSpPr>
            <a:spLocks noGrp="1" noChangeArrowheads="1"/>
          </p:cNvSpPr>
          <p:nvPr>
            <p:ph type="sldNum" sz="quarter" idx="11"/>
          </p:nvPr>
        </p:nvSpPr>
        <p:spPr>
          <a:ln/>
        </p:spPr>
        <p:txBody>
          <a:bodyPr/>
          <a:lstStyle>
            <a:lvl1pPr>
              <a:defRPr/>
            </a:lvl1pPr>
          </a:lstStyle>
          <a:p>
            <a:pPr>
              <a:defRPr/>
            </a:pPr>
            <a:fld id="{852E922D-BBC2-425D-AB90-10DD26106DD3}" type="slidenum">
              <a:rPr lang="ru-RU"/>
              <a:pPr>
                <a:defRPr/>
              </a:pPr>
              <a:t>‹#›</a:t>
            </a:fld>
            <a:endParaRPr lang="ru-RU"/>
          </a:p>
        </p:txBody>
      </p:sp>
      <p:sp>
        <p:nvSpPr>
          <p:cNvPr id="7"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C64FC65D-ADE7-4CE4-ADA8-627FA8EDFD5E}" type="slidenum">
              <a:rPr lang="ru-RU"/>
              <a:pPr>
                <a:defRPr/>
              </a:pPr>
              <a:t>‹#›</a:t>
            </a:fld>
            <a:endParaRPr lang="ru-RU"/>
          </a:p>
        </p:txBody>
      </p:sp>
      <p:sp>
        <p:nvSpPr>
          <p:cNvPr id="6"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34200" y="457200"/>
            <a:ext cx="1752600" cy="5638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676400" y="457200"/>
            <a:ext cx="5105400" cy="5638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ftr" sz="quarter" idx="10"/>
          </p:nvPr>
        </p:nvSpPr>
        <p:spPr>
          <a:ln/>
        </p:spPr>
        <p:txBody>
          <a:bodyPr/>
          <a:lstStyle>
            <a:lvl1pPr>
              <a:defRPr/>
            </a:lvl1pPr>
          </a:lstStyle>
          <a:p>
            <a:pPr>
              <a:defRPr/>
            </a:pPr>
            <a:endParaRPr lang="ru-RU"/>
          </a:p>
        </p:txBody>
      </p:sp>
      <p:sp>
        <p:nvSpPr>
          <p:cNvPr id="5" name="Rectangle 5"/>
          <p:cNvSpPr>
            <a:spLocks noGrp="1" noChangeArrowheads="1"/>
          </p:cNvSpPr>
          <p:nvPr>
            <p:ph type="sldNum" sz="quarter" idx="11"/>
          </p:nvPr>
        </p:nvSpPr>
        <p:spPr>
          <a:ln/>
        </p:spPr>
        <p:txBody>
          <a:bodyPr/>
          <a:lstStyle>
            <a:lvl1pPr>
              <a:defRPr/>
            </a:lvl1pPr>
          </a:lstStyle>
          <a:p>
            <a:pPr>
              <a:defRPr/>
            </a:pPr>
            <a:fld id="{A374DAF5-6D0D-461E-8F83-C7CC8FA7C5E9}" type="slidenum">
              <a:rPr lang="ru-RU"/>
              <a:pPr>
                <a:defRPr/>
              </a:pPr>
              <a:t>‹#›</a:t>
            </a:fld>
            <a:endParaRPr lang="ru-RU"/>
          </a:p>
        </p:txBody>
      </p:sp>
      <p:sp>
        <p:nvSpPr>
          <p:cNvPr id="6" name="Rectangle 22"/>
          <p:cNvSpPr>
            <a:spLocks noGrp="1" noChangeArrowheads="1"/>
          </p:cNvSpPr>
          <p:nvPr>
            <p:ph type="dt" sz="half" idx="12"/>
          </p:nvPr>
        </p:nvSpPr>
        <p:spPr>
          <a:ln/>
        </p:spPr>
        <p:txBody>
          <a:bodyPr/>
          <a:lstStyle>
            <a:lvl1pPr>
              <a:defRPr/>
            </a:lvl1pPr>
          </a:lstStyle>
          <a:p>
            <a:pPr>
              <a:defRPr/>
            </a:pPr>
            <a:endParaRPr lang="ru-R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3757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fld id="{38F33C3F-FFB7-43EC-80AF-85EDD3F8B07D}" type="datetimeFigureOut">
              <a:rPr lang="ru-RU" smtClean="0"/>
              <a:pPr/>
              <a:t>08.11.2012</a:t>
            </a:fld>
            <a:endParaRPr lang="ru-RU"/>
          </a:p>
        </p:txBody>
      </p:sp>
      <p:sp>
        <p:nvSpPr>
          <p:cNvPr id="23757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78C47D64-8203-4F31-B640-8A7AC354DEE9}" type="slidenum">
              <a:rPr lang="ru-RU" smtClean="0"/>
              <a:pPr/>
              <a:t>‹#›</a:t>
            </a:fld>
            <a:endParaRPr lang="ru-RU"/>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23757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ru-RU"/>
              </a:p>
            </p:txBody>
          </p:sp>
          <p:sp>
            <p:nvSpPr>
              <p:cNvPr id="23757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ru-RU"/>
              </a:p>
            </p:txBody>
          </p:sp>
          <p:sp>
            <p:nvSpPr>
              <p:cNvPr id="23757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ru-RU"/>
              </a:p>
            </p:txBody>
          </p:sp>
          <p:sp>
            <p:nvSpPr>
              <p:cNvPr id="23757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ru-RU"/>
              </a:p>
            </p:txBody>
          </p:sp>
          <p:sp>
            <p:nvSpPr>
              <p:cNvPr id="23757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ru-RU"/>
              </a:p>
            </p:txBody>
          </p:sp>
        </p:grpSp>
        <p:sp>
          <p:nvSpPr>
            <p:cNvPr id="23757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ru-RU"/>
            </a:p>
          </p:txBody>
        </p:sp>
        <p:sp>
          <p:nvSpPr>
            <p:cNvPr id="23758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ru-RU"/>
            </a:p>
          </p:txBody>
        </p:sp>
      </p:grpSp>
      <p:sp>
        <p:nvSpPr>
          <p:cNvPr id="23758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3758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defRPr>
            </a:lvl1pPr>
          </a:lstStyle>
          <a:p>
            <a:endParaRPr lang="ru-RU"/>
          </a:p>
        </p:txBody>
      </p:sp>
      <p:sp>
        <p:nvSpPr>
          <p:cNvPr id="23758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7581"/>
                                        </p:tgtEl>
                                        <p:attrNameLst>
                                          <p:attrName>style.visibility</p:attrName>
                                        </p:attrNameLst>
                                      </p:cBhvr>
                                      <p:to>
                                        <p:strVal val="visible"/>
                                      </p:to>
                                    </p:set>
                                    <p:animEffect transition="in" filter="randombar(horizontal)">
                                      <p:cBhvr>
                                        <p:cTn id="7" dur="600">
                                          <p:stCondLst>
                                            <p:cond delay="0"/>
                                          </p:stCondLst>
                                        </p:cTn>
                                        <p:tgtEl>
                                          <p:spTgt spid="23758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7583">
                                            <p:txEl>
                                              <p:pRg st="0" end="0"/>
                                            </p:txEl>
                                          </p:spTgt>
                                        </p:tgtEl>
                                        <p:attrNameLst>
                                          <p:attrName>style.visibility</p:attrName>
                                        </p:attrNameLst>
                                      </p:cBhvr>
                                      <p:to>
                                        <p:strVal val="visible"/>
                                      </p:to>
                                    </p:set>
                                    <p:animEffect transition="in" filter="randombar(horizontal)">
                                      <p:cBhvr>
                                        <p:cTn id="12" dur="500"/>
                                        <p:tgtEl>
                                          <p:spTgt spid="237583">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37583">
                                            <p:txEl>
                                              <p:pRg st="1" end="1"/>
                                            </p:txEl>
                                          </p:spTgt>
                                        </p:tgtEl>
                                        <p:attrNameLst>
                                          <p:attrName>style.visibility</p:attrName>
                                        </p:attrNameLst>
                                      </p:cBhvr>
                                      <p:to>
                                        <p:strVal val="visible"/>
                                      </p:to>
                                    </p:set>
                                    <p:animEffect transition="in" filter="randombar(horizontal)">
                                      <p:cBhvr>
                                        <p:cTn id="15" dur="500"/>
                                        <p:tgtEl>
                                          <p:spTgt spid="237583">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37583">
                                            <p:txEl>
                                              <p:pRg st="2" end="2"/>
                                            </p:txEl>
                                          </p:spTgt>
                                        </p:tgtEl>
                                        <p:attrNameLst>
                                          <p:attrName>style.visibility</p:attrName>
                                        </p:attrNameLst>
                                      </p:cBhvr>
                                      <p:to>
                                        <p:strVal val="visible"/>
                                      </p:to>
                                    </p:set>
                                    <p:animEffect transition="in" filter="randombar(horizontal)">
                                      <p:cBhvr>
                                        <p:cTn id="18" dur="500"/>
                                        <p:tgtEl>
                                          <p:spTgt spid="237583">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37583">
                                            <p:txEl>
                                              <p:pRg st="3" end="3"/>
                                            </p:txEl>
                                          </p:spTgt>
                                        </p:tgtEl>
                                        <p:attrNameLst>
                                          <p:attrName>style.visibility</p:attrName>
                                        </p:attrNameLst>
                                      </p:cBhvr>
                                      <p:to>
                                        <p:strVal val="visible"/>
                                      </p:to>
                                    </p:set>
                                    <p:animEffect transition="in" filter="randombar(horizontal)">
                                      <p:cBhvr>
                                        <p:cTn id="21" dur="500"/>
                                        <p:tgtEl>
                                          <p:spTgt spid="237583">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37583">
                                            <p:txEl>
                                              <p:pRg st="4" end="4"/>
                                            </p:txEl>
                                          </p:spTgt>
                                        </p:tgtEl>
                                        <p:attrNameLst>
                                          <p:attrName>style.visibility</p:attrName>
                                        </p:attrNameLst>
                                      </p:cBhvr>
                                      <p:to>
                                        <p:strVal val="visible"/>
                                      </p:to>
                                    </p:set>
                                    <p:animEffect transition="in" filter="randombar(horizontal)">
                                      <p:cBhvr>
                                        <p:cTn id="24" dur="500"/>
                                        <p:tgtEl>
                                          <p:spTgt spid="2375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81" grpId="0"/>
      <p:bldP spid="237583" grpId="0" build="p">
        <p:tmplLst>
          <p:tmpl lvl="1">
            <p:tnLst>
              <p:par>
                <p:cTn presetID="14" presetClass="entr" presetSubtype="10" fill="hold" nodeType="clickEffect">
                  <p:stCondLst>
                    <p:cond delay="0"/>
                  </p:stCondLst>
                  <p:childTnLst>
                    <p:set>
                      <p:cBhvr>
                        <p:cTn dur="1" fill="hold">
                          <p:stCondLst>
                            <p:cond delay="0"/>
                          </p:stCondLst>
                        </p:cTn>
                        <p:tgtEl>
                          <p:spTgt spid="237583"/>
                        </p:tgtEl>
                        <p:attrNameLst>
                          <p:attrName>style.visibility</p:attrName>
                        </p:attrNameLst>
                      </p:cBhvr>
                      <p:to>
                        <p:strVal val="visible"/>
                      </p:to>
                    </p:set>
                    <p:animEffect transition="in" filter="randombar(horizontal)">
                      <p:cBhvr>
                        <p:cTn dur="500"/>
                        <p:tgtEl>
                          <p:spTgt spid="237583"/>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237583"/>
                        </p:tgtEl>
                        <p:attrNameLst>
                          <p:attrName>style.visibility</p:attrName>
                        </p:attrNameLst>
                      </p:cBhvr>
                      <p:to>
                        <p:strVal val="visible"/>
                      </p:to>
                    </p:set>
                    <p:animEffect transition="in" filter="randombar(horizontal)">
                      <p:cBhvr>
                        <p:cTn dur="500"/>
                        <p:tgtEl>
                          <p:spTgt spid="237583"/>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237583"/>
                        </p:tgtEl>
                        <p:attrNameLst>
                          <p:attrName>style.visibility</p:attrName>
                        </p:attrNameLst>
                      </p:cBhvr>
                      <p:to>
                        <p:strVal val="visible"/>
                      </p:to>
                    </p:set>
                    <p:animEffect transition="in" filter="randombar(horizontal)">
                      <p:cBhvr>
                        <p:cTn dur="500"/>
                        <p:tgtEl>
                          <p:spTgt spid="237583"/>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237583"/>
                        </p:tgtEl>
                        <p:attrNameLst>
                          <p:attrName>style.visibility</p:attrName>
                        </p:attrNameLst>
                      </p:cBhvr>
                      <p:to>
                        <p:strVal val="visible"/>
                      </p:to>
                    </p:set>
                    <p:animEffect transition="in" filter="randombar(horizontal)">
                      <p:cBhvr>
                        <p:cTn dur="500"/>
                        <p:tgtEl>
                          <p:spTgt spid="237583"/>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237583"/>
                        </p:tgtEl>
                        <p:attrNameLst>
                          <p:attrName>style.visibility</p:attrName>
                        </p:attrNameLst>
                      </p:cBhvr>
                      <p:to>
                        <p:strVal val="visible"/>
                      </p:to>
                    </p:set>
                    <p:animEffect transition="in" filter="randombar(horizontal)">
                      <p:cBhvr>
                        <p:cTn dur="500"/>
                        <p:tgtEl>
                          <p:spTgt spid="237583"/>
                        </p:tgtEl>
                      </p:cBhvr>
                    </p:animEffect>
                  </p:childTnLst>
                </p:cTn>
              </p:par>
            </p:tnLst>
          </p:tmpl>
        </p:tmplLst>
      </p:bldP>
    </p:bld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539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53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ru-RU"/>
          </a:p>
        </p:txBody>
      </p:sp>
      <p:sp>
        <p:nvSpPr>
          <p:cNvPr id="253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253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F00F12B-0DE1-4724-93C4-57246CF38319}"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53954"/>
                                        </p:tgtEl>
                                        <p:attrNameLst>
                                          <p:attrName>style.visibility</p:attrName>
                                        </p:attrNameLst>
                                      </p:cBhvr>
                                      <p:to>
                                        <p:strVal val="visible"/>
                                      </p:to>
                                    </p:set>
                                    <p:anim calcmode="lin" valueType="num">
                                      <p:cBhvr>
                                        <p:cTn id="7" dur="1000" fill="hold"/>
                                        <p:tgtEl>
                                          <p:spTgt spid="253954"/>
                                        </p:tgtEl>
                                        <p:attrNameLst>
                                          <p:attrName>ppt_x</p:attrName>
                                        </p:attrNameLst>
                                      </p:cBhvr>
                                      <p:tavLst>
                                        <p:tav tm="0">
                                          <p:val>
                                            <p:strVal val="#ppt_x-.2"/>
                                          </p:val>
                                        </p:tav>
                                        <p:tav tm="100000">
                                          <p:val>
                                            <p:strVal val="#ppt_x"/>
                                          </p:val>
                                        </p:tav>
                                      </p:tavLst>
                                    </p:anim>
                                    <p:anim calcmode="lin" valueType="num">
                                      <p:cBhvr>
                                        <p:cTn id="8" dur="1000" fill="hold"/>
                                        <p:tgtEl>
                                          <p:spTgt spid="25395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53954"/>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53955">
                                            <p:txEl>
                                              <p:pRg st="0" end="0"/>
                                            </p:txEl>
                                          </p:spTgt>
                                        </p:tgtEl>
                                        <p:attrNameLst>
                                          <p:attrName>style.visibility</p:attrName>
                                        </p:attrNameLst>
                                      </p:cBhvr>
                                      <p:to>
                                        <p:strVal val="visible"/>
                                      </p:to>
                                    </p:set>
                                    <p:animEffect transition="in" filter="fade">
                                      <p:cBhvr>
                                        <p:cTn id="14" dur="500"/>
                                        <p:tgtEl>
                                          <p:spTgt spid="253955">
                                            <p:txEl>
                                              <p:pRg st="0" end="0"/>
                                            </p:txEl>
                                          </p:spTgt>
                                        </p:tgtEl>
                                      </p:cBhvr>
                                    </p:animEffect>
                                    <p:anim calcmode="lin" valueType="num">
                                      <p:cBhvr>
                                        <p:cTn id="15" dur="500" fill="hold"/>
                                        <p:tgtEl>
                                          <p:spTgt spid="25395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5395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53955">
                                            <p:txEl>
                                              <p:pRg st="1" end="1"/>
                                            </p:txEl>
                                          </p:spTgt>
                                        </p:tgtEl>
                                        <p:attrNameLst>
                                          <p:attrName>style.visibility</p:attrName>
                                        </p:attrNameLst>
                                      </p:cBhvr>
                                      <p:to>
                                        <p:strVal val="visible"/>
                                      </p:to>
                                    </p:set>
                                    <p:animEffect transition="in" filter="fade">
                                      <p:cBhvr>
                                        <p:cTn id="19" dur="500"/>
                                        <p:tgtEl>
                                          <p:spTgt spid="253955">
                                            <p:txEl>
                                              <p:pRg st="1" end="1"/>
                                            </p:txEl>
                                          </p:spTgt>
                                        </p:tgtEl>
                                      </p:cBhvr>
                                    </p:animEffect>
                                    <p:anim calcmode="lin" valueType="num">
                                      <p:cBhvr>
                                        <p:cTn id="20" dur="500" fill="hold"/>
                                        <p:tgtEl>
                                          <p:spTgt spid="25395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53955">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53955">
                                            <p:txEl>
                                              <p:pRg st="2" end="2"/>
                                            </p:txEl>
                                          </p:spTgt>
                                        </p:tgtEl>
                                        <p:attrNameLst>
                                          <p:attrName>style.visibility</p:attrName>
                                        </p:attrNameLst>
                                      </p:cBhvr>
                                      <p:to>
                                        <p:strVal val="visible"/>
                                      </p:to>
                                    </p:set>
                                    <p:animEffect transition="in" filter="fade">
                                      <p:cBhvr>
                                        <p:cTn id="24" dur="500"/>
                                        <p:tgtEl>
                                          <p:spTgt spid="253955">
                                            <p:txEl>
                                              <p:pRg st="2" end="2"/>
                                            </p:txEl>
                                          </p:spTgt>
                                        </p:tgtEl>
                                      </p:cBhvr>
                                    </p:animEffect>
                                    <p:anim calcmode="lin" valueType="num">
                                      <p:cBhvr>
                                        <p:cTn id="25" dur="500" fill="hold"/>
                                        <p:tgtEl>
                                          <p:spTgt spid="25395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53955">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53955">
                                            <p:txEl>
                                              <p:pRg st="3" end="3"/>
                                            </p:txEl>
                                          </p:spTgt>
                                        </p:tgtEl>
                                        <p:attrNameLst>
                                          <p:attrName>style.visibility</p:attrName>
                                        </p:attrNameLst>
                                      </p:cBhvr>
                                      <p:to>
                                        <p:strVal val="visible"/>
                                      </p:to>
                                    </p:set>
                                    <p:animEffect transition="in" filter="fade">
                                      <p:cBhvr>
                                        <p:cTn id="29" dur="500"/>
                                        <p:tgtEl>
                                          <p:spTgt spid="253955">
                                            <p:txEl>
                                              <p:pRg st="3" end="3"/>
                                            </p:txEl>
                                          </p:spTgt>
                                        </p:tgtEl>
                                      </p:cBhvr>
                                    </p:animEffect>
                                    <p:anim calcmode="lin" valueType="num">
                                      <p:cBhvr>
                                        <p:cTn id="30" dur="500" fill="hold"/>
                                        <p:tgtEl>
                                          <p:spTgt spid="253955">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53955">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53955">
                                            <p:txEl>
                                              <p:pRg st="4" end="4"/>
                                            </p:txEl>
                                          </p:spTgt>
                                        </p:tgtEl>
                                        <p:attrNameLst>
                                          <p:attrName>style.visibility</p:attrName>
                                        </p:attrNameLst>
                                      </p:cBhvr>
                                      <p:to>
                                        <p:strVal val="visible"/>
                                      </p:to>
                                    </p:set>
                                    <p:animEffect transition="in" filter="fade">
                                      <p:cBhvr>
                                        <p:cTn id="34" dur="500"/>
                                        <p:tgtEl>
                                          <p:spTgt spid="253955">
                                            <p:txEl>
                                              <p:pRg st="4" end="4"/>
                                            </p:txEl>
                                          </p:spTgt>
                                        </p:tgtEl>
                                      </p:cBhvr>
                                    </p:animEffect>
                                    <p:anim calcmode="lin" valueType="num">
                                      <p:cBhvr>
                                        <p:cTn id="35" dur="500" fill="hold"/>
                                        <p:tgtEl>
                                          <p:spTgt spid="253955">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53955">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4" grpId="0"/>
      <p:bldP spid="253955" grpId="0" build="p">
        <p:tmplLst>
          <p:tmpl lvl="1">
            <p:tnLst>
              <p:par>
                <p:cTn presetID="44" presetClass="entr" presetSubtype="0" fill="hold" nodeType="clickEffect">
                  <p:stCondLst>
                    <p:cond delay="0"/>
                  </p:stCondLst>
                  <p:childTnLst>
                    <p:set>
                      <p:cBhvr>
                        <p:cTn dur="1" fill="hold">
                          <p:stCondLst>
                            <p:cond delay="0"/>
                          </p:stCondLst>
                        </p:cTn>
                        <p:tgtEl>
                          <p:spTgt spid="253955"/>
                        </p:tgtEl>
                        <p:attrNameLst>
                          <p:attrName>style.visibility</p:attrName>
                        </p:attrNameLst>
                      </p:cBhvr>
                      <p:to>
                        <p:strVal val="visible"/>
                      </p:to>
                    </p:set>
                    <p:animEffect transition="in" filter="fade">
                      <p:cBhvr>
                        <p:cTn dur="500"/>
                        <p:tgtEl>
                          <p:spTgt spid="253955"/>
                        </p:tgtEl>
                      </p:cBhvr>
                    </p:animEffect>
                    <p:anim calcmode="lin" valueType="num">
                      <p:cBhvr>
                        <p:cTn dur="500" fill="hold"/>
                        <p:tgtEl>
                          <p:spTgt spid="253955"/>
                        </p:tgtEl>
                        <p:attrNameLst>
                          <p:attrName>ppt_x</p:attrName>
                        </p:attrNameLst>
                      </p:cBhvr>
                      <p:tavLst>
                        <p:tav tm="0">
                          <p:val>
                            <p:strVal val="#ppt_x"/>
                          </p:val>
                        </p:tav>
                        <p:tav tm="100000">
                          <p:val>
                            <p:strVal val="#ppt_x"/>
                          </p:val>
                        </p:tav>
                      </p:tavLst>
                    </p:anim>
                    <p:anim calcmode="lin" valueType="num">
                      <p:cBhvr>
                        <p:cTn dur="500" fill="hold"/>
                        <p:tgtEl>
                          <p:spTgt spid="253955"/>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53955"/>
                        </p:tgtEl>
                        <p:attrNameLst>
                          <p:attrName>style.visibility</p:attrName>
                        </p:attrNameLst>
                      </p:cBhvr>
                      <p:to>
                        <p:strVal val="visible"/>
                      </p:to>
                    </p:set>
                    <p:animEffect transition="in" filter="fade">
                      <p:cBhvr>
                        <p:cTn dur="500"/>
                        <p:tgtEl>
                          <p:spTgt spid="253955"/>
                        </p:tgtEl>
                      </p:cBhvr>
                    </p:animEffect>
                    <p:anim calcmode="lin" valueType="num">
                      <p:cBhvr>
                        <p:cTn dur="500" fill="hold"/>
                        <p:tgtEl>
                          <p:spTgt spid="253955"/>
                        </p:tgtEl>
                        <p:attrNameLst>
                          <p:attrName>ppt_x</p:attrName>
                        </p:attrNameLst>
                      </p:cBhvr>
                      <p:tavLst>
                        <p:tav tm="0">
                          <p:val>
                            <p:strVal val="#ppt_x"/>
                          </p:val>
                        </p:tav>
                        <p:tav tm="100000">
                          <p:val>
                            <p:strVal val="#ppt_x"/>
                          </p:val>
                        </p:tav>
                      </p:tavLst>
                    </p:anim>
                    <p:anim calcmode="lin" valueType="num">
                      <p:cBhvr>
                        <p:cTn dur="500" fill="hold"/>
                        <p:tgtEl>
                          <p:spTgt spid="253955"/>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53955"/>
                        </p:tgtEl>
                        <p:attrNameLst>
                          <p:attrName>style.visibility</p:attrName>
                        </p:attrNameLst>
                      </p:cBhvr>
                      <p:to>
                        <p:strVal val="visible"/>
                      </p:to>
                    </p:set>
                    <p:animEffect transition="in" filter="fade">
                      <p:cBhvr>
                        <p:cTn dur="500"/>
                        <p:tgtEl>
                          <p:spTgt spid="253955"/>
                        </p:tgtEl>
                      </p:cBhvr>
                    </p:animEffect>
                    <p:anim calcmode="lin" valueType="num">
                      <p:cBhvr>
                        <p:cTn dur="500" fill="hold"/>
                        <p:tgtEl>
                          <p:spTgt spid="253955"/>
                        </p:tgtEl>
                        <p:attrNameLst>
                          <p:attrName>ppt_x</p:attrName>
                        </p:attrNameLst>
                      </p:cBhvr>
                      <p:tavLst>
                        <p:tav tm="0">
                          <p:val>
                            <p:strVal val="#ppt_x"/>
                          </p:val>
                        </p:tav>
                        <p:tav tm="100000">
                          <p:val>
                            <p:strVal val="#ppt_x"/>
                          </p:val>
                        </p:tav>
                      </p:tavLst>
                    </p:anim>
                    <p:anim calcmode="lin" valueType="num">
                      <p:cBhvr>
                        <p:cTn dur="500" fill="hold"/>
                        <p:tgtEl>
                          <p:spTgt spid="253955"/>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53955"/>
                        </p:tgtEl>
                        <p:attrNameLst>
                          <p:attrName>style.visibility</p:attrName>
                        </p:attrNameLst>
                      </p:cBhvr>
                      <p:to>
                        <p:strVal val="visible"/>
                      </p:to>
                    </p:set>
                    <p:animEffect transition="in" filter="fade">
                      <p:cBhvr>
                        <p:cTn dur="500"/>
                        <p:tgtEl>
                          <p:spTgt spid="253955"/>
                        </p:tgtEl>
                      </p:cBhvr>
                    </p:animEffect>
                    <p:anim calcmode="lin" valueType="num">
                      <p:cBhvr>
                        <p:cTn dur="500" fill="hold"/>
                        <p:tgtEl>
                          <p:spTgt spid="253955"/>
                        </p:tgtEl>
                        <p:attrNameLst>
                          <p:attrName>ppt_x</p:attrName>
                        </p:attrNameLst>
                      </p:cBhvr>
                      <p:tavLst>
                        <p:tav tm="0">
                          <p:val>
                            <p:strVal val="#ppt_x"/>
                          </p:val>
                        </p:tav>
                        <p:tav tm="100000">
                          <p:val>
                            <p:strVal val="#ppt_x"/>
                          </p:val>
                        </p:tav>
                      </p:tavLst>
                    </p:anim>
                    <p:anim calcmode="lin" valueType="num">
                      <p:cBhvr>
                        <p:cTn dur="500" fill="hold"/>
                        <p:tgtEl>
                          <p:spTgt spid="253955"/>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53955"/>
                        </p:tgtEl>
                        <p:attrNameLst>
                          <p:attrName>style.visibility</p:attrName>
                        </p:attrNameLst>
                      </p:cBhvr>
                      <p:to>
                        <p:strVal val="visible"/>
                      </p:to>
                    </p:set>
                    <p:animEffect transition="in" filter="fade">
                      <p:cBhvr>
                        <p:cTn dur="500"/>
                        <p:tgtEl>
                          <p:spTgt spid="253955"/>
                        </p:tgtEl>
                      </p:cBhvr>
                    </p:animEffect>
                    <p:anim calcmode="lin" valueType="num">
                      <p:cBhvr>
                        <p:cTn dur="500" fill="hold"/>
                        <p:tgtEl>
                          <p:spTgt spid="253955"/>
                        </p:tgtEl>
                        <p:attrNameLst>
                          <p:attrName>ppt_x</p:attrName>
                        </p:attrNameLst>
                      </p:cBhvr>
                      <p:tavLst>
                        <p:tav tm="0">
                          <p:val>
                            <p:strVal val="#ppt_x"/>
                          </p:val>
                        </p:tav>
                        <p:tav tm="100000">
                          <p:val>
                            <p:strVal val="#ppt_x"/>
                          </p:val>
                        </p:tav>
                      </p:tavLst>
                    </p:anim>
                    <p:anim calcmode="lin" valueType="num">
                      <p:cBhvr>
                        <p:cTn dur="500" fill="hold"/>
                        <p:tgtEl>
                          <p:spTgt spid="253955"/>
                        </p:tgtEl>
                        <p:attrNameLst>
                          <p:attrName>ppt_y</p:attrName>
                        </p:attrNameLst>
                      </p:cBhvr>
                      <p:tavLst>
                        <p:tav tm="0">
                          <p:val>
                            <p:strVal val="#ppt_y+.05"/>
                          </p:val>
                        </p:tav>
                        <p:tav tm="100000">
                          <p:val>
                            <p:strVal val="#ppt_y"/>
                          </p:val>
                        </p:tav>
                      </p:tavLst>
                    </p:anim>
                  </p:childTnLst>
                </p:cTn>
              </p:par>
            </p:tnLst>
          </p:tmpl>
        </p:tmplLst>
      </p:bldP>
    </p:bld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3650"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pPr>
              <a:defRPr/>
            </a:pPr>
            <a:endParaRPr lang="ru-RU"/>
          </a:p>
        </p:txBody>
      </p:sp>
      <p:grpSp>
        <p:nvGrpSpPr>
          <p:cNvPr id="2" name="Group 3"/>
          <p:cNvGrpSpPr>
            <a:grpSpLocks/>
          </p:cNvGrpSpPr>
          <p:nvPr/>
        </p:nvGrpSpPr>
        <p:grpSpPr bwMode="auto">
          <a:xfrm>
            <a:off x="3175" y="4267200"/>
            <a:ext cx="9140825" cy="2590800"/>
            <a:chOff x="2" y="2688"/>
            <a:chExt cx="5758" cy="1632"/>
          </a:xfrm>
        </p:grpSpPr>
        <p:sp>
          <p:nvSpPr>
            <p:cNvPr id="283652"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grpSp>
          <p:nvGrpSpPr>
            <p:cNvPr id="3" name="Group 5"/>
            <p:cNvGrpSpPr>
              <a:grpSpLocks/>
            </p:cNvGrpSpPr>
            <p:nvPr userDrawn="1"/>
          </p:nvGrpSpPr>
          <p:grpSpPr bwMode="auto">
            <a:xfrm>
              <a:off x="3528" y="3715"/>
              <a:ext cx="792" cy="521"/>
              <a:chOff x="3527" y="3715"/>
              <a:chExt cx="792" cy="521"/>
            </a:xfrm>
          </p:grpSpPr>
          <p:sp>
            <p:nvSpPr>
              <p:cNvPr id="283654"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pPr>
                  <a:defRPr/>
                </a:pPr>
                <a:endParaRPr lang="ru-RU"/>
              </a:p>
            </p:txBody>
          </p:sp>
          <p:sp>
            <p:nvSpPr>
              <p:cNvPr id="283655"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pPr>
                  <a:defRPr/>
                </a:pPr>
                <a:endParaRPr lang="ru-RU"/>
              </a:p>
            </p:txBody>
          </p:sp>
          <p:sp>
            <p:nvSpPr>
              <p:cNvPr id="283656"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3657"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283658"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3659"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pPr>
                  <a:defRPr/>
                </a:pPr>
                <a:endParaRPr lang="ru-RU"/>
              </a:p>
            </p:txBody>
          </p:sp>
          <p:sp>
            <p:nvSpPr>
              <p:cNvPr id="283660"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pPr>
                  <a:defRPr/>
                </a:pPr>
                <a:endParaRPr lang="ru-RU"/>
              </a:p>
            </p:txBody>
          </p:sp>
          <p:sp>
            <p:nvSpPr>
              <p:cNvPr id="283661"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3662"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pPr>
                  <a:defRPr/>
                </a:pPr>
                <a:endParaRPr lang="ru-RU"/>
              </a:p>
            </p:txBody>
          </p:sp>
          <p:sp>
            <p:nvSpPr>
              <p:cNvPr id="283663"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pPr>
                  <a:defRPr/>
                </a:pPr>
                <a:endParaRPr lang="ru-RU"/>
              </a:p>
            </p:txBody>
          </p:sp>
          <p:sp>
            <p:nvSpPr>
              <p:cNvPr id="283664"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4" name="Group 17"/>
            <p:cNvGrpSpPr>
              <a:grpSpLocks/>
            </p:cNvGrpSpPr>
            <p:nvPr userDrawn="1"/>
          </p:nvGrpSpPr>
          <p:grpSpPr bwMode="auto">
            <a:xfrm>
              <a:off x="1776" y="3631"/>
              <a:ext cx="1626" cy="683"/>
              <a:chOff x="1776" y="3631"/>
              <a:chExt cx="1626" cy="683"/>
            </a:xfrm>
          </p:grpSpPr>
          <p:sp>
            <p:nvSpPr>
              <p:cNvPr id="283666"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pPr>
                  <a:defRPr/>
                </a:pPr>
                <a:endParaRPr lang="ru-RU"/>
              </a:p>
            </p:txBody>
          </p:sp>
          <p:sp>
            <p:nvSpPr>
              <p:cNvPr id="283667"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pPr>
                  <a:defRPr/>
                </a:pPr>
                <a:endParaRPr lang="ru-RU"/>
              </a:p>
            </p:txBody>
          </p:sp>
          <p:sp>
            <p:nvSpPr>
              <p:cNvPr id="283668"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pPr>
                  <a:defRPr/>
                </a:pPr>
                <a:endParaRPr lang="ru-RU"/>
              </a:p>
            </p:txBody>
          </p:sp>
          <p:sp>
            <p:nvSpPr>
              <p:cNvPr id="283669"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283670"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283671"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pPr>
                  <a:defRPr/>
                </a:pPr>
                <a:endParaRPr lang="ru-RU"/>
              </a:p>
            </p:txBody>
          </p:sp>
          <p:sp>
            <p:nvSpPr>
              <p:cNvPr id="283672"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pPr>
                  <a:defRPr/>
                </a:pPr>
                <a:endParaRPr lang="ru-RU"/>
              </a:p>
            </p:txBody>
          </p:sp>
          <p:sp>
            <p:nvSpPr>
              <p:cNvPr id="283673"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pPr>
                  <a:defRPr/>
                </a:pPr>
                <a:endParaRPr lang="ru-RU"/>
              </a:p>
            </p:txBody>
          </p:sp>
          <p:sp>
            <p:nvSpPr>
              <p:cNvPr id="283674"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pPr>
                  <a:defRPr/>
                </a:pPr>
                <a:endParaRPr lang="ru-RU"/>
              </a:p>
            </p:txBody>
          </p:sp>
          <p:sp>
            <p:nvSpPr>
              <p:cNvPr id="283675"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pPr>
                  <a:defRPr/>
                </a:pPr>
                <a:endParaRPr lang="ru-RU"/>
              </a:p>
            </p:txBody>
          </p:sp>
          <p:sp>
            <p:nvSpPr>
              <p:cNvPr id="283676"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pPr>
                  <a:defRPr/>
                </a:pPr>
                <a:endParaRPr lang="ru-RU"/>
              </a:p>
            </p:txBody>
          </p:sp>
          <p:sp>
            <p:nvSpPr>
              <p:cNvPr id="283677"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pPr>
                  <a:defRPr/>
                </a:pPr>
                <a:endParaRPr lang="ru-RU"/>
              </a:p>
            </p:txBody>
          </p:sp>
          <p:sp>
            <p:nvSpPr>
              <p:cNvPr id="283678"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pPr>
                  <a:defRPr/>
                </a:pPr>
                <a:endParaRPr lang="ru-RU"/>
              </a:p>
            </p:txBody>
          </p:sp>
          <p:sp>
            <p:nvSpPr>
              <p:cNvPr id="283679"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pPr>
                  <a:defRPr/>
                </a:pPr>
                <a:endParaRPr lang="ru-RU"/>
              </a:p>
            </p:txBody>
          </p:sp>
          <p:sp>
            <p:nvSpPr>
              <p:cNvPr id="283680"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3681"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3682"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pPr>
                  <a:defRPr/>
                </a:pPr>
                <a:endParaRPr lang="ru-RU"/>
              </a:p>
            </p:txBody>
          </p:sp>
          <p:sp>
            <p:nvSpPr>
              <p:cNvPr id="283683"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pPr>
                  <a:defRPr/>
                </a:pPr>
                <a:endParaRPr lang="ru-RU"/>
              </a:p>
            </p:txBody>
          </p:sp>
        </p:grpSp>
        <p:grpSp>
          <p:nvGrpSpPr>
            <p:cNvPr id="5" name="Group 36"/>
            <p:cNvGrpSpPr>
              <a:grpSpLocks/>
            </p:cNvGrpSpPr>
            <p:nvPr userDrawn="1"/>
          </p:nvGrpSpPr>
          <p:grpSpPr bwMode="auto">
            <a:xfrm>
              <a:off x="4128" y="3360"/>
              <a:ext cx="1351" cy="821"/>
              <a:chOff x="4128" y="3360"/>
              <a:chExt cx="1351" cy="821"/>
            </a:xfrm>
          </p:grpSpPr>
          <p:sp>
            <p:nvSpPr>
              <p:cNvPr id="283685"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3686"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3687"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pPr>
                  <a:defRPr/>
                </a:pPr>
                <a:endParaRPr lang="ru-RU"/>
              </a:p>
            </p:txBody>
          </p:sp>
          <p:sp>
            <p:nvSpPr>
              <p:cNvPr id="283688"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3689"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3690"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3691"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pPr>
                  <a:defRPr/>
                </a:pPr>
                <a:endParaRPr lang="ru-RU"/>
              </a:p>
            </p:txBody>
          </p:sp>
          <p:sp>
            <p:nvSpPr>
              <p:cNvPr id="283692"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pPr>
                  <a:defRPr/>
                </a:pPr>
                <a:endParaRPr lang="ru-RU"/>
              </a:p>
            </p:txBody>
          </p:sp>
          <p:sp>
            <p:nvSpPr>
              <p:cNvPr id="283693"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pPr>
                  <a:defRPr/>
                </a:pPr>
                <a:endParaRPr lang="ru-RU"/>
              </a:p>
            </p:txBody>
          </p:sp>
          <p:sp>
            <p:nvSpPr>
              <p:cNvPr id="283694"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3695"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pPr>
                  <a:defRPr/>
                </a:pPr>
                <a:endParaRPr lang="ru-RU"/>
              </a:p>
            </p:txBody>
          </p:sp>
          <p:sp>
            <p:nvSpPr>
              <p:cNvPr id="283696"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pPr>
                  <a:defRPr/>
                </a:pPr>
                <a:endParaRPr lang="ru-RU"/>
              </a:p>
            </p:txBody>
          </p:sp>
          <p:sp>
            <p:nvSpPr>
              <p:cNvPr id="283697"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pPr>
                  <a:defRPr/>
                </a:pPr>
                <a:endParaRPr lang="ru-RU"/>
              </a:p>
            </p:txBody>
          </p:sp>
          <p:sp>
            <p:nvSpPr>
              <p:cNvPr id="283698"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3699"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pPr>
                  <a:defRPr/>
                </a:pPr>
                <a:endParaRPr lang="ru-RU"/>
              </a:p>
            </p:txBody>
          </p:sp>
          <p:sp>
            <p:nvSpPr>
              <p:cNvPr id="283700"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pPr>
                  <a:defRPr/>
                </a:pPr>
                <a:endParaRPr lang="ru-RU"/>
              </a:p>
            </p:txBody>
          </p:sp>
          <p:sp>
            <p:nvSpPr>
              <p:cNvPr id="283701"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pPr>
                  <a:defRPr/>
                </a:pPr>
                <a:endParaRPr lang="ru-RU"/>
              </a:p>
            </p:txBody>
          </p:sp>
        </p:grpSp>
        <p:grpSp>
          <p:nvGrpSpPr>
            <p:cNvPr id="6" name="Group 54"/>
            <p:cNvGrpSpPr>
              <a:grpSpLocks/>
            </p:cNvGrpSpPr>
            <p:nvPr userDrawn="1"/>
          </p:nvGrpSpPr>
          <p:grpSpPr bwMode="auto">
            <a:xfrm>
              <a:off x="5280" y="3024"/>
              <a:ext cx="425" cy="258"/>
              <a:chOff x="5280" y="3024"/>
              <a:chExt cx="425" cy="258"/>
            </a:xfrm>
          </p:grpSpPr>
          <p:sp>
            <p:nvSpPr>
              <p:cNvPr id="283703"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3704"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3705"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3706"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sp>
            <p:nvSpPr>
              <p:cNvPr id="283707"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283708"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ru-RU"/>
              </a:p>
            </p:txBody>
          </p:sp>
          <p:sp>
            <p:nvSpPr>
              <p:cNvPr id="283709"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ru-RU"/>
              </a:p>
            </p:txBody>
          </p:sp>
          <p:grpSp>
            <p:nvGrpSpPr>
              <p:cNvPr id="7" name="Group 62"/>
              <p:cNvGrpSpPr>
                <a:grpSpLocks/>
              </p:cNvGrpSpPr>
              <p:nvPr/>
            </p:nvGrpSpPr>
            <p:grpSpPr bwMode="auto">
              <a:xfrm>
                <a:off x="5381" y="3085"/>
                <a:ext cx="227" cy="132"/>
                <a:chOff x="5381" y="3085"/>
                <a:chExt cx="227" cy="132"/>
              </a:xfrm>
            </p:grpSpPr>
            <p:sp>
              <p:nvSpPr>
                <p:cNvPr id="283711"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83712"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sp>
              <p:nvSpPr>
                <p:cNvPr id="283713"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pPr>
                    <a:defRPr/>
                  </a:pPr>
                  <a:endParaRPr lang="ru-RU"/>
                </a:p>
              </p:txBody>
            </p:sp>
            <p:sp>
              <p:nvSpPr>
                <p:cNvPr id="283714"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pPr>
                    <a:defRPr/>
                  </a:pPr>
                  <a:endParaRPr lang="ru-RU"/>
                </a:p>
              </p:txBody>
            </p:sp>
          </p:grpSp>
        </p:grpSp>
      </p:grpSp>
      <p:sp>
        <p:nvSpPr>
          <p:cNvPr id="283715"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283716"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83717"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a:defRPr/>
            </a:pPr>
            <a:endParaRPr lang="ru-RU"/>
          </a:p>
        </p:txBody>
      </p:sp>
      <p:sp>
        <p:nvSpPr>
          <p:cNvPr id="283718"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a:defRPr/>
            </a:pPr>
            <a:endParaRPr lang="ru-RU"/>
          </a:p>
        </p:txBody>
      </p:sp>
      <p:sp>
        <p:nvSpPr>
          <p:cNvPr id="283719"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a:defRPr/>
            </a:pPr>
            <a:fld id="{5E2DBFDC-3116-4A17-9CF9-54B9BE374F5E}"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83715"/>
                                        </p:tgtEl>
                                        <p:attrNameLst>
                                          <p:attrName>style.visibility</p:attrName>
                                        </p:attrNameLst>
                                      </p:cBhvr>
                                      <p:to>
                                        <p:strVal val="visible"/>
                                      </p:to>
                                    </p:set>
                                    <p:animEffect transition="in" filter="dissolve">
                                      <p:cBhvr>
                                        <p:cTn id="7" dur="500"/>
                                        <p:tgtEl>
                                          <p:spTgt spid="2837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3716">
                                            <p:txEl>
                                              <p:pRg st="0" end="0"/>
                                            </p:txEl>
                                          </p:spTgt>
                                        </p:tgtEl>
                                        <p:attrNameLst>
                                          <p:attrName>style.visibility</p:attrName>
                                        </p:attrNameLst>
                                      </p:cBhvr>
                                      <p:to>
                                        <p:strVal val="visible"/>
                                      </p:to>
                                    </p:set>
                                    <p:animEffect transition="in" filter="dissolve">
                                      <p:cBhvr>
                                        <p:cTn id="12" dur="500"/>
                                        <p:tgtEl>
                                          <p:spTgt spid="283716">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83716">
                                            <p:txEl>
                                              <p:pRg st="1" end="1"/>
                                            </p:txEl>
                                          </p:spTgt>
                                        </p:tgtEl>
                                        <p:attrNameLst>
                                          <p:attrName>style.visibility</p:attrName>
                                        </p:attrNameLst>
                                      </p:cBhvr>
                                      <p:to>
                                        <p:strVal val="visible"/>
                                      </p:to>
                                    </p:set>
                                    <p:animEffect transition="in" filter="dissolve">
                                      <p:cBhvr>
                                        <p:cTn id="15" dur="500"/>
                                        <p:tgtEl>
                                          <p:spTgt spid="283716">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283716">
                                            <p:txEl>
                                              <p:pRg st="2" end="2"/>
                                            </p:txEl>
                                          </p:spTgt>
                                        </p:tgtEl>
                                        <p:attrNameLst>
                                          <p:attrName>style.visibility</p:attrName>
                                        </p:attrNameLst>
                                      </p:cBhvr>
                                      <p:to>
                                        <p:strVal val="visible"/>
                                      </p:to>
                                    </p:set>
                                    <p:animEffect transition="in" filter="dissolve">
                                      <p:cBhvr>
                                        <p:cTn id="18" dur="500"/>
                                        <p:tgtEl>
                                          <p:spTgt spid="283716">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83716">
                                            <p:txEl>
                                              <p:pRg st="3" end="3"/>
                                            </p:txEl>
                                          </p:spTgt>
                                        </p:tgtEl>
                                        <p:attrNameLst>
                                          <p:attrName>style.visibility</p:attrName>
                                        </p:attrNameLst>
                                      </p:cBhvr>
                                      <p:to>
                                        <p:strVal val="visible"/>
                                      </p:to>
                                    </p:set>
                                    <p:animEffect transition="in" filter="dissolve">
                                      <p:cBhvr>
                                        <p:cTn id="21" dur="500"/>
                                        <p:tgtEl>
                                          <p:spTgt spid="283716">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83716">
                                            <p:txEl>
                                              <p:pRg st="4" end="4"/>
                                            </p:txEl>
                                          </p:spTgt>
                                        </p:tgtEl>
                                        <p:attrNameLst>
                                          <p:attrName>style.visibility</p:attrName>
                                        </p:attrNameLst>
                                      </p:cBhvr>
                                      <p:to>
                                        <p:strVal val="visible"/>
                                      </p:to>
                                    </p:set>
                                    <p:animEffect transition="in" filter="dissolve">
                                      <p:cBhvr>
                                        <p:cTn id="24" dur="500"/>
                                        <p:tgtEl>
                                          <p:spTgt spid="2837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715" grpId="0"/>
      <p:bldP spid="283716" grpId="0" build="p">
        <p:tmplLst>
          <p:tmpl lvl="1">
            <p:tnLst>
              <p:par>
                <p:cTn presetID="9" presetClass="entr" presetSubtype="0" fill="hold" nodeType="clickEffect">
                  <p:stCondLst>
                    <p:cond delay="0"/>
                  </p:stCondLst>
                  <p:childTnLst>
                    <p:set>
                      <p:cBhvr>
                        <p:cTn dur="1" fill="hold">
                          <p:stCondLst>
                            <p:cond delay="0"/>
                          </p:stCondLst>
                        </p:cTn>
                        <p:tgtEl>
                          <p:spTgt spid="283716"/>
                        </p:tgtEl>
                        <p:attrNameLst>
                          <p:attrName>style.visibility</p:attrName>
                        </p:attrNameLst>
                      </p:cBhvr>
                      <p:to>
                        <p:strVal val="visible"/>
                      </p:to>
                    </p:set>
                    <p:animEffect transition="in" filter="dissolve">
                      <p:cBhvr>
                        <p:cTn dur="500"/>
                        <p:tgtEl>
                          <p:spTgt spid="283716"/>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83716"/>
                        </p:tgtEl>
                        <p:attrNameLst>
                          <p:attrName>style.visibility</p:attrName>
                        </p:attrNameLst>
                      </p:cBhvr>
                      <p:to>
                        <p:strVal val="visible"/>
                      </p:to>
                    </p:set>
                    <p:animEffect transition="in" filter="dissolve">
                      <p:cBhvr>
                        <p:cTn dur="500"/>
                        <p:tgtEl>
                          <p:spTgt spid="283716"/>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83716"/>
                        </p:tgtEl>
                        <p:attrNameLst>
                          <p:attrName>style.visibility</p:attrName>
                        </p:attrNameLst>
                      </p:cBhvr>
                      <p:to>
                        <p:strVal val="visible"/>
                      </p:to>
                    </p:set>
                    <p:animEffect transition="in" filter="dissolve">
                      <p:cBhvr>
                        <p:cTn dur="500"/>
                        <p:tgtEl>
                          <p:spTgt spid="283716"/>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83716"/>
                        </p:tgtEl>
                        <p:attrNameLst>
                          <p:attrName>style.visibility</p:attrName>
                        </p:attrNameLst>
                      </p:cBhvr>
                      <p:to>
                        <p:strVal val="visible"/>
                      </p:to>
                    </p:set>
                    <p:animEffect transition="in" filter="dissolve">
                      <p:cBhvr>
                        <p:cTn dur="500"/>
                        <p:tgtEl>
                          <p:spTgt spid="283716"/>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83716"/>
                        </p:tgtEl>
                        <p:attrNameLst>
                          <p:attrName>style.visibility</p:attrName>
                        </p:attrNameLst>
                      </p:cBhvr>
                      <p:to>
                        <p:strVal val="visible"/>
                      </p:to>
                    </p:set>
                    <p:animEffect transition="in" filter="dissolve">
                      <p:cBhvr>
                        <p:cTn dur="500"/>
                        <p:tgtEl>
                          <p:spTgt spid="283716"/>
                        </p:tgtEl>
                      </p:cBhvr>
                    </p:animEffect>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87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ru-RU" sz="2400">
              <a:latin typeface="Tahoma" pitchFamily="34" charset="0"/>
            </a:endParaRPr>
          </a:p>
        </p:txBody>
      </p:sp>
      <p:sp>
        <p:nvSpPr>
          <p:cNvPr id="2887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ru-RU" sz="2400">
              <a:latin typeface="Tahoma" pitchFamily="34" charset="0"/>
            </a:endParaRPr>
          </a:p>
        </p:txBody>
      </p:sp>
      <p:sp>
        <p:nvSpPr>
          <p:cNvPr id="2887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ru-RU" sz="2400">
              <a:latin typeface="Tahoma" pitchFamily="34" charset="0"/>
            </a:endParaRPr>
          </a:p>
        </p:txBody>
      </p:sp>
      <p:sp>
        <p:nvSpPr>
          <p:cNvPr id="2887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ru-RU" sz="2400">
              <a:latin typeface="Tahoma" pitchFamily="34" charset="0"/>
            </a:endParaRPr>
          </a:p>
        </p:txBody>
      </p:sp>
      <p:sp>
        <p:nvSpPr>
          <p:cNvPr id="2887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ru-RU" sz="2400">
              <a:latin typeface="Tahoma" pitchFamily="34" charset="0"/>
            </a:endParaRPr>
          </a:p>
        </p:txBody>
      </p:sp>
      <p:sp>
        <p:nvSpPr>
          <p:cNvPr id="2887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ru-RU" sz="2400">
              <a:latin typeface="Tahoma" pitchFamily="34" charset="0"/>
            </a:endParaRPr>
          </a:p>
        </p:txBody>
      </p:sp>
      <p:sp>
        <p:nvSpPr>
          <p:cNvPr id="2887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ru-RU" sz="2400">
              <a:latin typeface="Tahoma" pitchFamily="34" charset="0"/>
            </a:endParaRPr>
          </a:p>
        </p:txBody>
      </p:sp>
      <p:sp>
        <p:nvSpPr>
          <p:cNvPr id="288777"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28877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8877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defRPr/>
            </a:pPr>
            <a:endParaRPr lang="ru-RU"/>
          </a:p>
        </p:txBody>
      </p:sp>
      <p:sp>
        <p:nvSpPr>
          <p:cNvPr id="28878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ru-RU"/>
          </a:p>
        </p:txBody>
      </p:sp>
      <p:sp>
        <p:nvSpPr>
          <p:cNvPr id="28878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fld id="{184AB950-21D9-4CC9-8717-EA2FDE6C98F5}"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88777"/>
                                        </p:tgtEl>
                                        <p:attrNameLst>
                                          <p:attrName>style.visibility</p:attrName>
                                        </p:attrNameLst>
                                      </p:cBhvr>
                                      <p:to>
                                        <p:strVal val="visible"/>
                                      </p:to>
                                    </p:set>
                                    <p:anim calcmode="lin" valueType="num">
                                      <p:cBhvr>
                                        <p:cTn id="7" dur="1000" fill="hold"/>
                                        <p:tgtEl>
                                          <p:spTgt spid="288777"/>
                                        </p:tgtEl>
                                        <p:attrNameLst>
                                          <p:attrName>ppt_x</p:attrName>
                                        </p:attrNameLst>
                                      </p:cBhvr>
                                      <p:tavLst>
                                        <p:tav tm="0">
                                          <p:val>
                                            <p:strVal val="#ppt_x-.2"/>
                                          </p:val>
                                        </p:tav>
                                        <p:tav tm="100000">
                                          <p:val>
                                            <p:strVal val="#ppt_x"/>
                                          </p:val>
                                        </p:tav>
                                      </p:tavLst>
                                    </p:anim>
                                    <p:anim calcmode="lin" valueType="num">
                                      <p:cBhvr>
                                        <p:cTn id="8" dur="1000" fill="hold"/>
                                        <p:tgtEl>
                                          <p:spTgt spid="28877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8777"/>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88778">
                                            <p:txEl>
                                              <p:pRg st="0" end="0"/>
                                            </p:txEl>
                                          </p:spTgt>
                                        </p:tgtEl>
                                        <p:attrNameLst>
                                          <p:attrName>style.visibility</p:attrName>
                                        </p:attrNameLst>
                                      </p:cBhvr>
                                      <p:to>
                                        <p:strVal val="visible"/>
                                      </p:to>
                                    </p:set>
                                    <p:animEffect transition="in" filter="fade">
                                      <p:cBhvr>
                                        <p:cTn id="14" dur="500"/>
                                        <p:tgtEl>
                                          <p:spTgt spid="288778">
                                            <p:txEl>
                                              <p:pRg st="0" end="0"/>
                                            </p:txEl>
                                          </p:spTgt>
                                        </p:tgtEl>
                                      </p:cBhvr>
                                    </p:animEffect>
                                    <p:anim calcmode="lin" valueType="num">
                                      <p:cBhvr>
                                        <p:cTn id="15" dur="500" fill="hold"/>
                                        <p:tgtEl>
                                          <p:spTgt spid="28877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88778">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288778">
                                            <p:txEl>
                                              <p:pRg st="1" end="1"/>
                                            </p:txEl>
                                          </p:spTgt>
                                        </p:tgtEl>
                                        <p:attrNameLst>
                                          <p:attrName>style.visibility</p:attrName>
                                        </p:attrNameLst>
                                      </p:cBhvr>
                                      <p:to>
                                        <p:strVal val="visible"/>
                                      </p:to>
                                    </p:set>
                                    <p:animEffect transition="in" filter="fade">
                                      <p:cBhvr>
                                        <p:cTn id="19" dur="500"/>
                                        <p:tgtEl>
                                          <p:spTgt spid="288778">
                                            <p:txEl>
                                              <p:pRg st="1" end="1"/>
                                            </p:txEl>
                                          </p:spTgt>
                                        </p:tgtEl>
                                      </p:cBhvr>
                                    </p:animEffect>
                                    <p:anim calcmode="lin" valueType="num">
                                      <p:cBhvr>
                                        <p:cTn id="20" dur="500" fill="hold"/>
                                        <p:tgtEl>
                                          <p:spTgt spid="288778">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288778">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288778">
                                            <p:txEl>
                                              <p:pRg st="2" end="2"/>
                                            </p:txEl>
                                          </p:spTgt>
                                        </p:tgtEl>
                                        <p:attrNameLst>
                                          <p:attrName>style.visibility</p:attrName>
                                        </p:attrNameLst>
                                      </p:cBhvr>
                                      <p:to>
                                        <p:strVal val="visible"/>
                                      </p:to>
                                    </p:set>
                                    <p:animEffect transition="in" filter="fade">
                                      <p:cBhvr>
                                        <p:cTn id="24" dur="500"/>
                                        <p:tgtEl>
                                          <p:spTgt spid="288778">
                                            <p:txEl>
                                              <p:pRg st="2" end="2"/>
                                            </p:txEl>
                                          </p:spTgt>
                                        </p:tgtEl>
                                      </p:cBhvr>
                                    </p:animEffect>
                                    <p:anim calcmode="lin" valueType="num">
                                      <p:cBhvr>
                                        <p:cTn id="25" dur="500" fill="hold"/>
                                        <p:tgtEl>
                                          <p:spTgt spid="288778">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288778">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288778">
                                            <p:txEl>
                                              <p:pRg st="3" end="3"/>
                                            </p:txEl>
                                          </p:spTgt>
                                        </p:tgtEl>
                                        <p:attrNameLst>
                                          <p:attrName>style.visibility</p:attrName>
                                        </p:attrNameLst>
                                      </p:cBhvr>
                                      <p:to>
                                        <p:strVal val="visible"/>
                                      </p:to>
                                    </p:set>
                                    <p:animEffect transition="in" filter="fade">
                                      <p:cBhvr>
                                        <p:cTn id="29" dur="500"/>
                                        <p:tgtEl>
                                          <p:spTgt spid="288778">
                                            <p:txEl>
                                              <p:pRg st="3" end="3"/>
                                            </p:txEl>
                                          </p:spTgt>
                                        </p:tgtEl>
                                      </p:cBhvr>
                                    </p:animEffect>
                                    <p:anim calcmode="lin" valueType="num">
                                      <p:cBhvr>
                                        <p:cTn id="30" dur="500" fill="hold"/>
                                        <p:tgtEl>
                                          <p:spTgt spid="288778">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288778">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288778">
                                            <p:txEl>
                                              <p:pRg st="4" end="4"/>
                                            </p:txEl>
                                          </p:spTgt>
                                        </p:tgtEl>
                                        <p:attrNameLst>
                                          <p:attrName>style.visibility</p:attrName>
                                        </p:attrNameLst>
                                      </p:cBhvr>
                                      <p:to>
                                        <p:strVal val="visible"/>
                                      </p:to>
                                    </p:set>
                                    <p:animEffect transition="in" filter="fade">
                                      <p:cBhvr>
                                        <p:cTn id="34" dur="500"/>
                                        <p:tgtEl>
                                          <p:spTgt spid="288778">
                                            <p:txEl>
                                              <p:pRg st="4" end="4"/>
                                            </p:txEl>
                                          </p:spTgt>
                                        </p:tgtEl>
                                      </p:cBhvr>
                                    </p:animEffect>
                                    <p:anim calcmode="lin" valueType="num">
                                      <p:cBhvr>
                                        <p:cTn id="35" dur="500" fill="hold"/>
                                        <p:tgtEl>
                                          <p:spTgt spid="288778">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288778">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7" grpId="0"/>
      <p:bldP spid="288778" grpId="0" build="p">
        <p:tmplLst>
          <p:tmpl lvl="1">
            <p:tnLst>
              <p:par>
                <p:cTn presetID="44" presetClass="entr" presetSubtype="0" fill="hold" nodeType="clickEffect">
                  <p:stCondLst>
                    <p:cond delay="0"/>
                  </p:stCondLst>
                  <p:childTnLst>
                    <p:set>
                      <p:cBhvr>
                        <p:cTn dur="1" fill="hold">
                          <p:stCondLst>
                            <p:cond delay="0"/>
                          </p:stCondLst>
                        </p:cTn>
                        <p:tgtEl>
                          <p:spTgt spid="288778"/>
                        </p:tgtEl>
                        <p:attrNameLst>
                          <p:attrName>style.visibility</p:attrName>
                        </p:attrNameLst>
                      </p:cBhvr>
                      <p:to>
                        <p:strVal val="visible"/>
                      </p:to>
                    </p:set>
                    <p:animEffect transition="in" filter="fade">
                      <p:cBhvr>
                        <p:cTn dur="500"/>
                        <p:tgtEl>
                          <p:spTgt spid="288778"/>
                        </p:tgtEl>
                      </p:cBhvr>
                    </p:animEffect>
                    <p:anim calcmode="lin" valueType="num">
                      <p:cBhvr>
                        <p:cTn dur="500" fill="hold"/>
                        <p:tgtEl>
                          <p:spTgt spid="288778"/>
                        </p:tgtEl>
                        <p:attrNameLst>
                          <p:attrName>ppt_x</p:attrName>
                        </p:attrNameLst>
                      </p:cBhvr>
                      <p:tavLst>
                        <p:tav tm="0">
                          <p:val>
                            <p:strVal val="#ppt_x"/>
                          </p:val>
                        </p:tav>
                        <p:tav tm="100000">
                          <p:val>
                            <p:strVal val="#ppt_x"/>
                          </p:val>
                        </p:tav>
                      </p:tavLst>
                    </p:anim>
                    <p:anim calcmode="lin" valueType="num">
                      <p:cBhvr>
                        <p:cTn dur="500" fill="hold"/>
                        <p:tgtEl>
                          <p:spTgt spid="288778"/>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288778"/>
                        </p:tgtEl>
                        <p:attrNameLst>
                          <p:attrName>style.visibility</p:attrName>
                        </p:attrNameLst>
                      </p:cBhvr>
                      <p:to>
                        <p:strVal val="visible"/>
                      </p:to>
                    </p:set>
                    <p:animEffect transition="in" filter="fade">
                      <p:cBhvr>
                        <p:cTn dur="500"/>
                        <p:tgtEl>
                          <p:spTgt spid="288778"/>
                        </p:tgtEl>
                      </p:cBhvr>
                    </p:animEffect>
                    <p:anim calcmode="lin" valueType="num">
                      <p:cBhvr>
                        <p:cTn dur="500" fill="hold"/>
                        <p:tgtEl>
                          <p:spTgt spid="288778"/>
                        </p:tgtEl>
                        <p:attrNameLst>
                          <p:attrName>ppt_x</p:attrName>
                        </p:attrNameLst>
                      </p:cBhvr>
                      <p:tavLst>
                        <p:tav tm="0">
                          <p:val>
                            <p:strVal val="#ppt_x"/>
                          </p:val>
                        </p:tav>
                        <p:tav tm="100000">
                          <p:val>
                            <p:strVal val="#ppt_x"/>
                          </p:val>
                        </p:tav>
                      </p:tavLst>
                    </p:anim>
                    <p:anim calcmode="lin" valueType="num">
                      <p:cBhvr>
                        <p:cTn dur="500" fill="hold"/>
                        <p:tgtEl>
                          <p:spTgt spid="288778"/>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288778"/>
                        </p:tgtEl>
                        <p:attrNameLst>
                          <p:attrName>style.visibility</p:attrName>
                        </p:attrNameLst>
                      </p:cBhvr>
                      <p:to>
                        <p:strVal val="visible"/>
                      </p:to>
                    </p:set>
                    <p:animEffect transition="in" filter="fade">
                      <p:cBhvr>
                        <p:cTn dur="500"/>
                        <p:tgtEl>
                          <p:spTgt spid="288778"/>
                        </p:tgtEl>
                      </p:cBhvr>
                    </p:animEffect>
                    <p:anim calcmode="lin" valueType="num">
                      <p:cBhvr>
                        <p:cTn dur="500" fill="hold"/>
                        <p:tgtEl>
                          <p:spTgt spid="288778"/>
                        </p:tgtEl>
                        <p:attrNameLst>
                          <p:attrName>ppt_x</p:attrName>
                        </p:attrNameLst>
                      </p:cBhvr>
                      <p:tavLst>
                        <p:tav tm="0">
                          <p:val>
                            <p:strVal val="#ppt_x"/>
                          </p:val>
                        </p:tav>
                        <p:tav tm="100000">
                          <p:val>
                            <p:strVal val="#ppt_x"/>
                          </p:val>
                        </p:tav>
                      </p:tavLst>
                    </p:anim>
                    <p:anim calcmode="lin" valueType="num">
                      <p:cBhvr>
                        <p:cTn dur="500" fill="hold"/>
                        <p:tgtEl>
                          <p:spTgt spid="288778"/>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288778"/>
                        </p:tgtEl>
                        <p:attrNameLst>
                          <p:attrName>style.visibility</p:attrName>
                        </p:attrNameLst>
                      </p:cBhvr>
                      <p:to>
                        <p:strVal val="visible"/>
                      </p:to>
                    </p:set>
                    <p:animEffect transition="in" filter="fade">
                      <p:cBhvr>
                        <p:cTn dur="500"/>
                        <p:tgtEl>
                          <p:spTgt spid="288778"/>
                        </p:tgtEl>
                      </p:cBhvr>
                    </p:animEffect>
                    <p:anim calcmode="lin" valueType="num">
                      <p:cBhvr>
                        <p:cTn dur="500" fill="hold"/>
                        <p:tgtEl>
                          <p:spTgt spid="288778"/>
                        </p:tgtEl>
                        <p:attrNameLst>
                          <p:attrName>ppt_x</p:attrName>
                        </p:attrNameLst>
                      </p:cBhvr>
                      <p:tavLst>
                        <p:tav tm="0">
                          <p:val>
                            <p:strVal val="#ppt_x"/>
                          </p:val>
                        </p:tav>
                        <p:tav tm="100000">
                          <p:val>
                            <p:strVal val="#ppt_x"/>
                          </p:val>
                        </p:tav>
                      </p:tavLst>
                    </p:anim>
                    <p:anim calcmode="lin" valueType="num">
                      <p:cBhvr>
                        <p:cTn dur="500" fill="hold"/>
                        <p:tgtEl>
                          <p:spTgt spid="288778"/>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288778"/>
                        </p:tgtEl>
                        <p:attrNameLst>
                          <p:attrName>style.visibility</p:attrName>
                        </p:attrNameLst>
                      </p:cBhvr>
                      <p:to>
                        <p:strVal val="visible"/>
                      </p:to>
                    </p:set>
                    <p:animEffect transition="in" filter="fade">
                      <p:cBhvr>
                        <p:cTn dur="500"/>
                        <p:tgtEl>
                          <p:spTgt spid="288778"/>
                        </p:tgtEl>
                      </p:cBhvr>
                    </p:animEffect>
                    <p:anim calcmode="lin" valueType="num">
                      <p:cBhvr>
                        <p:cTn dur="500" fill="hold"/>
                        <p:tgtEl>
                          <p:spTgt spid="288778"/>
                        </p:tgtEl>
                        <p:attrNameLst>
                          <p:attrName>ppt_x</p:attrName>
                        </p:attrNameLst>
                      </p:cBhvr>
                      <p:tavLst>
                        <p:tav tm="0">
                          <p:val>
                            <p:strVal val="#ppt_x"/>
                          </p:val>
                        </p:tav>
                        <p:tav tm="100000">
                          <p:val>
                            <p:strVal val="#ppt_x"/>
                          </p:val>
                        </p:tav>
                      </p:tavLst>
                    </p:anim>
                    <p:anim calcmode="lin" valueType="num">
                      <p:cBhvr>
                        <p:cTn dur="500" fill="hold"/>
                        <p:tgtEl>
                          <p:spTgt spid="288778"/>
                        </p:tgtEl>
                        <p:attrNameLst>
                          <p:attrName>ppt_y</p:attrName>
                        </p:attrNameLst>
                      </p:cBhvr>
                      <p:tavLst>
                        <p:tav tm="0">
                          <p:val>
                            <p:strVal val="#ppt_y+.05"/>
                          </p:val>
                        </p:tav>
                        <p:tav tm="100000">
                          <p:val>
                            <p:strVal val="#ppt_y"/>
                          </p:val>
                        </p:tav>
                      </p:tavLst>
                    </p:anim>
                  </p:childTnLst>
                </p:cTn>
              </p:par>
            </p:tnLst>
          </p:tmpl>
        </p:tmplLst>
      </p:bldP>
    </p:bld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itchFamily="34" charset="0"/>
        </a:defRPr>
      </a:lvl2pPr>
      <a:lvl3pPr algn="l" rtl="0" eaLnBrk="1" fontAlgn="base" hangingPunct="1">
        <a:spcBef>
          <a:spcPct val="0"/>
        </a:spcBef>
        <a:spcAft>
          <a:spcPct val="0"/>
        </a:spcAft>
        <a:defRPr sz="4400">
          <a:solidFill>
            <a:schemeClr val="tx2"/>
          </a:solidFill>
          <a:latin typeface="Tahoma" pitchFamily="34" charset="0"/>
        </a:defRPr>
      </a:lvl3pPr>
      <a:lvl4pPr algn="l" rtl="0" eaLnBrk="1" fontAlgn="base" hangingPunct="1">
        <a:spcBef>
          <a:spcPct val="0"/>
        </a:spcBef>
        <a:spcAft>
          <a:spcPct val="0"/>
        </a:spcAft>
        <a:defRPr sz="4400">
          <a:solidFill>
            <a:schemeClr val="tx2"/>
          </a:solidFill>
          <a:latin typeface="Tahoma" pitchFamily="34" charset="0"/>
        </a:defRPr>
      </a:lvl4pPr>
      <a:lvl5pPr algn="l" rtl="0" eaLnBrk="1" fontAlgn="base" hangingPunct="1">
        <a:spcBef>
          <a:spcPct val="0"/>
        </a:spcBef>
        <a:spcAft>
          <a:spcPct val="0"/>
        </a:spcAft>
        <a:defRPr sz="4400">
          <a:solidFill>
            <a:schemeClr val="tx2"/>
          </a:solidFill>
          <a:latin typeface="Tahoma" pitchFamily="34" charset="0"/>
        </a:defRPr>
      </a:lvl5pPr>
      <a:lvl6pPr marL="457200" algn="l" rtl="0" eaLnBrk="1" fontAlgn="base" hangingPunct="1">
        <a:spcBef>
          <a:spcPct val="0"/>
        </a:spcBef>
        <a:spcAft>
          <a:spcPct val="0"/>
        </a:spcAft>
        <a:defRPr sz="4400">
          <a:solidFill>
            <a:schemeClr val="tx2"/>
          </a:solidFill>
          <a:latin typeface="Tahoma" pitchFamily="34" charset="0"/>
        </a:defRPr>
      </a:lvl6pPr>
      <a:lvl7pPr marL="914400" algn="l" rtl="0" eaLnBrk="1" fontAlgn="base" hangingPunct="1">
        <a:spcBef>
          <a:spcPct val="0"/>
        </a:spcBef>
        <a:spcAft>
          <a:spcPct val="0"/>
        </a:spcAft>
        <a:defRPr sz="4400">
          <a:solidFill>
            <a:schemeClr val="tx2"/>
          </a:solidFill>
          <a:latin typeface="Tahoma" pitchFamily="34" charset="0"/>
        </a:defRPr>
      </a:lvl7pPr>
      <a:lvl8pPr marL="1371600" algn="l" rtl="0" eaLnBrk="1" fontAlgn="base" hangingPunct="1">
        <a:spcBef>
          <a:spcPct val="0"/>
        </a:spcBef>
        <a:spcAft>
          <a:spcPct val="0"/>
        </a:spcAft>
        <a:defRPr sz="4400">
          <a:solidFill>
            <a:schemeClr val="tx2"/>
          </a:solidFill>
          <a:latin typeface="Tahoma" pitchFamily="34" charset="0"/>
        </a:defRPr>
      </a:lvl8pPr>
      <a:lvl9pPr marL="1828800" algn="l"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1" fontAlgn="base" hangingPunct="1">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1" fontAlgn="base" hangingPunct="1">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307204"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a:defRPr/>
                </a:pPr>
                <a:endParaRPr lang="ru-RU"/>
              </a:p>
            </p:txBody>
          </p:sp>
          <p:sp>
            <p:nvSpPr>
              <p:cNvPr id="307205"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a:defRPr/>
                </a:pPr>
                <a:endParaRPr lang="ru-RU"/>
              </a:p>
            </p:txBody>
          </p:sp>
        </p:grpSp>
        <p:grpSp>
          <p:nvGrpSpPr>
            <p:cNvPr id="4" name="Group 6"/>
            <p:cNvGrpSpPr>
              <a:grpSpLocks/>
            </p:cNvGrpSpPr>
            <p:nvPr/>
          </p:nvGrpSpPr>
          <p:grpSpPr bwMode="auto">
            <a:xfrm>
              <a:off x="144" y="1248"/>
              <a:ext cx="4656" cy="201"/>
              <a:chOff x="144" y="1248"/>
              <a:chExt cx="4656" cy="201"/>
            </a:xfrm>
          </p:grpSpPr>
          <p:sp>
            <p:nvSpPr>
              <p:cNvPr id="307207"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a:defRPr/>
                </a:pPr>
                <a:endParaRPr lang="ru-RU"/>
              </a:p>
            </p:txBody>
          </p:sp>
          <p:sp>
            <p:nvSpPr>
              <p:cNvPr id="307208"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a:defRPr/>
                </a:pPr>
                <a:endParaRPr lang="ru-RU"/>
              </a:p>
            </p:txBody>
          </p:sp>
        </p:grpSp>
      </p:grpSp>
      <p:sp>
        <p:nvSpPr>
          <p:cNvPr id="307209"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307210"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211"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a:defRPr/>
            </a:pPr>
            <a:endParaRPr lang="ru-RU"/>
          </a:p>
        </p:txBody>
      </p:sp>
      <p:sp>
        <p:nvSpPr>
          <p:cNvPr id="307212"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a:defRPr/>
            </a:pPr>
            <a:endParaRPr lang="ru-RU"/>
          </a:p>
        </p:txBody>
      </p:sp>
      <p:sp>
        <p:nvSpPr>
          <p:cNvPr id="307213"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latin typeface="+mn-lt"/>
              </a:defRPr>
            </a:lvl1pPr>
          </a:lstStyle>
          <a:p>
            <a:pPr>
              <a:defRPr/>
            </a:pPr>
            <a:fld id="{DD229502-AE66-4FEE-BC04-58F151C6D314}"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209"/>
                                        </p:tgtEl>
                                        <p:attrNameLst>
                                          <p:attrName>style.visibility</p:attrName>
                                        </p:attrNameLst>
                                      </p:cBhvr>
                                      <p:to>
                                        <p:strVal val="visible"/>
                                      </p:to>
                                    </p:set>
                                    <p:animEffect transition="in" filter="dissolve">
                                      <p:cBhvr>
                                        <p:cTn id="7" dur="500"/>
                                        <p:tgtEl>
                                          <p:spTgt spid="3072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07210">
                                            <p:txEl>
                                              <p:pRg st="0" end="0"/>
                                            </p:txEl>
                                          </p:spTgt>
                                        </p:tgtEl>
                                        <p:attrNameLst>
                                          <p:attrName>style.visibility</p:attrName>
                                        </p:attrNameLst>
                                      </p:cBhvr>
                                      <p:to>
                                        <p:strVal val="visible"/>
                                      </p:to>
                                    </p:set>
                                    <p:animEffect transition="in" filter="dissolve">
                                      <p:cBhvr>
                                        <p:cTn id="12" dur="500"/>
                                        <p:tgtEl>
                                          <p:spTgt spid="307210">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07210">
                                            <p:txEl>
                                              <p:pRg st="1" end="1"/>
                                            </p:txEl>
                                          </p:spTgt>
                                        </p:tgtEl>
                                        <p:attrNameLst>
                                          <p:attrName>style.visibility</p:attrName>
                                        </p:attrNameLst>
                                      </p:cBhvr>
                                      <p:to>
                                        <p:strVal val="visible"/>
                                      </p:to>
                                    </p:set>
                                    <p:animEffect transition="in" filter="dissolve">
                                      <p:cBhvr>
                                        <p:cTn id="15" dur="500"/>
                                        <p:tgtEl>
                                          <p:spTgt spid="307210">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07210">
                                            <p:txEl>
                                              <p:pRg st="2" end="2"/>
                                            </p:txEl>
                                          </p:spTgt>
                                        </p:tgtEl>
                                        <p:attrNameLst>
                                          <p:attrName>style.visibility</p:attrName>
                                        </p:attrNameLst>
                                      </p:cBhvr>
                                      <p:to>
                                        <p:strVal val="visible"/>
                                      </p:to>
                                    </p:set>
                                    <p:animEffect transition="in" filter="dissolve">
                                      <p:cBhvr>
                                        <p:cTn id="18" dur="500"/>
                                        <p:tgtEl>
                                          <p:spTgt spid="307210">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07210">
                                            <p:txEl>
                                              <p:pRg st="3" end="3"/>
                                            </p:txEl>
                                          </p:spTgt>
                                        </p:tgtEl>
                                        <p:attrNameLst>
                                          <p:attrName>style.visibility</p:attrName>
                                        </p:attrNameLst>
                                      </p:cBhvr>
                                      <p:to>
                                        <p:strVal val="visible"/>
                                      </p:to>
                                    </p:set>
                                    <p:animEffect transition="in" filter="dissolve">
                                      <p:cBhvr>
                                        <p:cTn id="21" dur="500"/>
                                        <p:tgtEl>
                                          <p:spTgt spid="307210">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07210">
                                            <p:txEl>
                                              <p:pRg st="4" end="4"/>
                                            </p:txEl>
                                          </p:spTgt>
                                        </p:tgtEl>
                                        <p:attrNameLst>
                                          <p:attrName>style.visibility</p:attrName>
                                        </p:attrNameLst>
                                      </p:cBhvr>
                                      <p:to>
                                        <p:strVal val="visible"/>
                                      </p:to>
                                    </p:set>
                                    <p:animEffect transition="in" filter="dissolve">
                                      <p:cBhvr>
                                        <p:cTn id="24" dur="500"/>
                                        <p:tgtEl>
                                          <p:spTgt spid="3072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9" grpId="0"/>
      <p:bldP spid="307210" grpId="0" build="p">
        <p:tmplLst>
          <p:tmpl lvl="1">
            <p:tnLst>
              <p:par>
                <p:cTn presetID="9" presetClass="entr" presetSubtype="0" fill="hold" nodeType="clickEffect">
                  <p:stCondLst>
                    <p:cond delay="0"/>
                  </p:stCondLst>
                  <p:childTnLst>
                    <p:set>
                      <p:cBhvr>
                        <p:cTn dur="1" fill="hold">
                          <p:stCondLst>
                            <p:cond delay="0"/>
                          </p:stCondLst>
                        </p:cTn>
                        <p:tgtEl>
                          <p:spTgt spid="307210"/>
                        </p:tgtEl>
                        <p:attrNameLst>
                          <p:attrName>style.visibility</p:attrName>
                        </p:attrNameLst>
                      </p:cBhvr>
                      <p:to>
                        <p:strVal val="visible"/>
                      </p:to>
                    </p:set>
                    <p:animEffect transition="in" filter="dissolve">
                      <p:cBhvr>
                        <p:cTn dur="500"/>
                        <p:tgtEl>
                          <p:spTgt spid="307210"/>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307210"/>
                        </p:tgtEl>
                        <p:attrNameLst>
                          <p:attrName>style.visibility</p:attrName>
                        </p:attrNameLst>
                      </p:cBhvr>
                      <p:to>
                        <p:strVal val="visible"/>
                      </p:to>
                    </p:set>
                    <p:animEffect transition="in" filter="dissolve">
                      <p:cBhvr>
                        <p:cTn dur="500"/>
                        <p:tgtEl>
                          <p:spTgt spid="307210"/>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307210"/>
                        </p:tgtEl>
                        <p:attrNameLst>
                          <p:attrName>style.visibility</p:attrName>
                        </p:attrNameLst>
                      </p:cBhvr>
                      <p:to>
                        <p:strVal val="visible"/>
                      </p:to>
                    </p:set>
                    <p:animEffect transition="in" filter="dissolve">
                      <p:cBhvr>
                        <p:cTn dur="500"/>
                        <p:tgtEl>
                          <p:spTgt spid="307210"/>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307210"/>
                        </p:tgtEl>
                        <p:attrNameLst>
                          <p:attrName>style.visibility</p:attrName>
                        </p:attrNameLst>
                      </p:cBhvr>
                      <p:to>
                        <p:strVal val="visible"/>
                      </p:to>
                    </p:set>
                    <p:animEffect transition="in" filter="dissolve">
                      <p:cBhvr>
                        <p:cTn dur="500"/>
                        <p:tgtEl>
                          <p:spTgt spid="307210"/>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307210"/>
                        </p:tgtEl>
                        <p:attrNameLst>
                          <p:attrName>style.visibility</p:attrName>
                        </p:attrNameLst>
                      </p:cBhvr>
                      <p:to>
                        <p:strVal val="visible"/>
                      </p:to>
                    </p:set>
                    <p:animEffect transition="in" filter="dissolve">
                      <p:cBhvr>
                        <p:cTn dur="500"/>
                        <p:tgtEl>
                          <p:spTgt spid="307210"/>
                        </p:tgtEl>
                      </p:cBhvr>
                    </p:animEffect>
                  </p:childTnLst>
                </p:cTn>
              </p:par>
            </p:tnLst>
          </p:tmpl>
        </p:tmplLst>
      </p:bldP>
    </p:bldLst>
  </p:timing>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1" fontAlgn="base" hangingPunct="1">
        <a:spcBef>
          <a:spcPct val="20000"/>
        </a:spcBef>
        <a:spcAft>
          <a:spcPct val="0"/>
        </a:spcAft>
        <a:buClr>
          <a:schemeClr val="tx1"/>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1232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123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pPr>
              <a:defRPr/>
            </a:pPr>
            <a:endParaRPr lang="ru-RU"/>
          </a:p>
        </p:txBody>
      </p:sp>
      <p:sp>
        <p:nvSpPr>
          <p:cNvPr id="3123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pPr>
              <a:defRPr/>
            </a:pPr>
            <a:endParaRPr lang="ru-RU"/>
          </a:p>
        </p:txBody>
      </p:sp>
      <p:sp>
        <p:nvSpPr>
          <p:cNvPr id="3123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pPr>
              <a:defRPr/>
            </a:pPr>
            <a:fld id="{FC3781D7-FFBC-46A2-9FCC-C3A7FD8A802C}" type="slidenum">
              <a:rPr lang="ru-RU"/>
              <a:pPr>
                <a:defRPr/>
              </a:pPr>
              <a:t>‹#›</a:t>
            </a:fld>
            <a:endParaRPr lang="ru-RU"/>
          </a:p>
        </p:txBody>
      </p:sp>
    </p:spTree>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12322"/>
                                        </p:tgtEl>
                                        <p:attrNameLst>
                                          <p:attrName>style.visibility</p:attrName>
                                        </p:attrNameLst>
                                      </p:cBhvr>
                                      <p:to>
                                        <p:strVal val="visible"/>
                                      </p:to>
                                    </p:set>
                                    <p:anim calcmode="lin" valueType="num">
                                      <p:cBhvr>
                                        <p:cTn id="7" dur="1000" fill="hold"/>
                                        <p:tgtEl>
                                          <p:spTgt spid="312322"/>
                                        </p:tgtEl>
                                        <p:attrNameLst>
                                          <p:attrName>ppt_w</p:attrName>
                                        </p:attrNameLst>
                                      </p:cBhvr>
                                      <p:tavLst>
                                        <p:tav tm="0">
                                          <p:val>
                                            <p:strVal val="#ppt_w+.3"/>
                                          </p:val>
                                        </p:tav>
                                        <p:tav tm="100000">
                                          <p:val>
                                            <p:strVal val="#ppt_w"/>
                                          </p:val>
                                        </p:tav>
                                      </p:tavLst>
                                    </p:anim>
                                    <p:anim calcmode="lin" valueType="num">
                                      <p:cBhvr>
                                        <p:cTn id="8" dur="1000" fill="hold"/>
                                        <p:tgtEl>
                                          <p:spTgt spid="312322"/>
                                        </p:tgtEl>
                                        <p:attrNameLst>
                                          <p:attrName>ppt_h</p:attrName>
                                        </p:attrNameLst>
                                      </p:cBhvr>
                                      <p:tavLst>
                                        <p:tav tm="0">
                                          <p:val>
                                            <p:strVal val="#ppt_h"/>
                                          </p:val>
                                        </p:tav>
                                        <p:tav tm="100000">
                                          <p:val>
                                            <p:strVal val="#ppt_h"/>
                                          </p:val>
                                        </p:tav>
                                      </p:tavLst>
                                    </p:anim>
                                    <p:animEffect transition="in" filter="fade">
                                      <p:cBhvr>
                                        <p:cTn id="9" dur="1000"/>
                                        <p:tgtEl>
                                          <p:spTgt spid="312322"/>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12323">
                                            <p:txEl>
                                              <p:pRg st="0" end="0"/>
                                            </p:txEl>
                                          </p:spTgt>
                                        </p:tgtEl>
                                        <p:attrNameLst>
                                          <p:attrName>style.visibility</p:attrName>
                                        </p:attrNameLst>
                                      </p:cBhvr>
                                      <p:to>
                                        <p:strVal val="visible"/>
                                      </p:to>
                                    </p:set>
                                    <p:anim calcmode="lin" valueType="num">
                                      <p:cBhvr>
                                        <p:cTn id="14" dur="1000" fill="hold"/>
                                        <p:tgtEl>
                                          <p:spTgt spid="312323">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31232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12323">
                                            <p:txEl>
                                              <p:pRg st="0" end="0"/>
                                            </p:txEl>
                                          </p:spTgt>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312323">
                                            <p:txEl>
                                              <p:pRg st="1" end="1"/>
                                            </p:txEl>
                                          </p:spTgt>
                                        </p:tgtEl>
                                        <p:attrNameLst>
                                          <p:attrName>style.visibility</p:attrName>
                                        </p:attrNameLst>
                                      </p:cBhvr>
                                      <p:to>
                                        <p:strVal val="visible"/>
                                      </p:to>
                                    </p:set>
                                    <p:anim calcmode="lin" valueType="num">
                                      <p:cBhvr>
                                        <p:cTn id="19" dur="1000" fill="hold"/>
                                        <p:tgtEl>
                                          <p:spTgt spid="31232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1232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12323">
                                            <p:txEl>
                                              <p:pRg st="1" end="1"/>
                                            </p:txEl>
                                          </p:spTgt>
                                        </p:tgtEl>
                                      </p:cBhvr>
                                    </p:animEffect>
                                  </p:childTnLst>
                                </p:cTn>
                              </p:par>
                              <p:par>
                                <p:cTn id="22" presetID="50" presetClass="entr" presetSubtype="0" decel="100000" fill="hold" grpId="0" nodeType="withEffect">
                                  <p:stCondLst>
                                    <p:cond delay="0"/>
                                  </p:stCondLst>
                                  <p:childTnLst>
                                    <p:set>
                                      <p:cBhvr>
                                        <p:cTn id="23" dur="1" fill="hold">
                                          <p:stCondLst>
                                            <p:cond delay="0"/>
                                          </p:stCondLst>
                                        </p:cTn>
                                        <p:tgtEl>
                                          <p:spTgt spid="312323">
                                            <p:txEl>
                                              <p:pRg st="2" end="2"/>
                                            </p:txEl>
                                          </p:spTgt>
                                        </p:tgtEl>
                                        <p:attrNameLst>
                                          <p:attrName>style.visibility</p:attrName>
                                        </p:attrNameLst>
                                      </p:cBhvr>
                                      <p:to>
                                        <p:strVal val="visible"/>
                                      </p:to>
                                    </p:set>
                                    <p:anim calcmode="lin" valueType="num">
                                      <p:cBhvr>
                                        <p:cTn id="24" dur="1000" fill="hold"/>
                                        <p:tgtEl>
                                          <p:spTgt spid="312323">
                                            <p:txEl>
                                              <p:pRg st="2" end="2"/>
                                            </p:txEl>
                                          </p:spTgt>
                                        </p:tgtEl>
                                        <p:attrNameLst>
                                          <p:attrName>ppt_w</p:attrName>
                                        </p:attrNameLst>
                                      </p:cBhvr>
                                      <p:tavLst>
                                        <p:tav tm="0">
                                          <p:val>
                                            <p:strVal val="#ppt_w+.3"/>
                                          </p:val>
                                        </p:tav>
                                        <p:tav tm="100000">
                                          <p:val>
                                            <p:strVal val="#ppt_w"/>
                                          </p:val>
                                        </p:tav>
                                      </p:tavLst>
                                    </p:anim>
                                    <p:anim calcmode="lin" valueType="num">
                                      <p:cBhvr>
                                        <p:cTn id="25" dur="1000" fill="hold"/>
                                        <p:tgtEl>
                                          <p:spTgt spid="312323">
                                            <p:txEl>
                                              <p:pRg st="2" end="2"/>
                                            </p:txEl>
                                          </p:spTgt>
                                        </p:tgtEl>
                                        <p:attrNameLst>
                                          <p:attrName>ppt_h</p:attrName>
                                        </p:attrNameLst>
                                      </p:cBhvr>
                                      <p:tavLst>
                                        <p:tav tm="0">
                                          <p:val>
                                            <p:strVal val="#ppt_h"/>
                                          </p:val>
                                        </p:tav>
                                        <p:tav tm="100000">
                                          <p:val>
                                            <p:strVal val="#ppt_h"/>
                                          </p:val>
                                        </p:tav>
                                      </p:tavLst>
                                    </p:anim>
                                    <p:animEffect transition="in" filter="fade">
                                      <p:cBhvr>
                                        <p:cTn id="26" dur="1000"/>
                                        <p:tgtEl>
                                          <p:spTgt spid="312323">
                                            <p:txEl>
                                              <p:pRg st="2" end="2"/>
                                            </p:txEl>
                                          </p:spTgt>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312323">
                                            <p:txEl>
                                              <p:pRg st="3" end="3"/>
                                            </p:txEl>
                                          </p:spTgt>
                                        </p:tgtEl>
                                        <p:attrNameLst>
                                          <p:attrName>style.visibility</p:attrName>
                                        </p:attrNameLst>
                                      </p:cBhvr>
                                      <p:to>
                                        <p:strVal val="visible"/>
                                      </p:to>
                                    </p:set>
                                    <p:anim calcmode="lin" valueType="num">
                                      <p:cBhvr>
                                        <p:cTn id="29" dur="1000" fill="hold"/>
                                        <p:tgtEl>
                                          <p:spTgt spid="312323">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312323">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312323">
                                            <p:txEl>
                                              <p:pRg st="3" end="3"/>
                                            </p:txEl>
                                          </p:spTgt>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312323">
                                            <p:txEl>
                                              <p:pRg st="4" end="4"/>
                                            </p:txEl>
                                          </p:spTgt>
                                        </p:tgtEl>
                                        <p:attrNameLst>
                                          <p:attrName>style.visibility</p:attrName>
                                        </p:attrNameLst>
                                      </p:cBhvr>
                                      <p:to>
                                        <p:strVal val="visible"/>
                                      </p:to>
                                    </p:set>
                                    <p:anim calcmode="lin" valueType="num">
                                      <p:cBhvr>
                                        <p:cTn id="34" dur="1000" fill="hold"/>
                                        <p:tgtEl>
                                          <p:spTgt spid="312323">
                                            <p:txEl>
                                              <p:pRg st="4" end="4"/>
                                            </p:txEl>
                                          </p:spTgt>
                                        </p:tgtEl>
                                        <p:attrNameLst>
                                          <p:attrName>ppt_w</p:attrName>
                                        </p:attrNameLst>
                                      </p:cBhvr>
                                      <p:tavLst>
                                        <p:tav tm="0">
                                          <p:val>
                                            <p:strVal val="#ppt_w+.3"/>
                                          </p:val>
                                        </p:tav>
                                        <p:tav tm="100000">
                                          <p:val>
                                            <p:strVal val="#ppt_w"/>
                                          </p:val>
                                        </p:tav>
                                      </p:tavLst>
                                    </p:anim>
                                    <p:anim calcmode="lin" valueType="num">
                                      <p:cBhvr>
                                        <p:cTn id="35" dur="1000" fill="hold"/>
                                        <p:tgtEl>
                                          <p:spTgt spid="312323">
                                            <p:txEl>
                                              <p:pRg st="4" end="4"/>
                                            </p:txEl>
                                          </p:spTgt>
                                        </p:tgtEl>
                                        <p:attrNameLst>
                                          <p:attrName>ppt_h</p:attrName>
                                        </p:attrNameLst>
                                      </p:cBhvr>
                                      <p:tavLst>
                                        <p:tav tm="0">
                                          <p:val>
                                            <p:strVal val="#ppt_h"/>
                                          </p:val>
                                        </p:tav>
                                        <p:tav tm="100000">
                                          <p:val>
                                            <p:strVal val="#ppt_h"/>
                                          </p:val>
                                        </p:tav>
                                      </p:tavLst>
                                    </p:anim>
                                    <p:animEffect transition="in" filter="fade">
                                      <p:cBhvr>
                                        <p:cTn id="36" dur="1000"/>
                                        <p:tgtEl>
                                          <p:spTgt spid="312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322" grpId="0"/>
      <p:bldP spid="312323" grpId="0" build="p">
        <p:tmplLst>
          <p:tmpl lvl="1">
            <p:tnLst>
              <p:par>
                <p:cTn presetID="50" presetClass="entr" presetSubtype="0" decel="100000" fill="hold" nodeType="clickEffect">
                  <p:stCondLst>
                    <p:cond delay="0"/>
                  </p:stCondLst>
                  <p:childTnLst>
                    <p:set>
                      <p:cBhvr>
                        <p:cTn dur="1" fill="hold">
                          <p:stCondLst>
                            <p:cond delay="0"/>
                          </p:stCondLst>
                        </p:cTn>
                        <p:tgtEl>
                          <p:spTgt spid="312323"/>
                        </p:tgtEl>
                        <p:attrNameLst>
                          <p:attrName>style.visibility</p:attrName>
                        </p:attrNameLst>
                      </p:cBhvr>
                      <p:to>
                        <p:strVal val="visible"/>
                      </p:to>
                    </p:set>
                    <p:anim calcmode="lin" valueType="num">
                      <p:cBhvr>
                        <p:cTn dur="1000" fill="hold"/>
                        <p:tgtEl>
                          <p:spTgt spid="312323"/>
                        </p:tgtEl>
                        <p:attrNameLst>
                          <p:attrName>ppt_w</p:attrName>
                        </p:attrNameLst>
                      </p:cBhvr>
                      <p:tavLst>
                        <p:tav tm="0">
                          <p:val>
                            <p:strVal val="#ppt_w+.3"/>
                          </p:val>
                        </p:tav>
                        <p:tav tm="100000">
                          <p:val>
                            <p:strVal val="#ppt_w"/>
                          </p:val>
                        </p:tav>
                      </p:tavLst>
                    </p:anim>
                    <p:anim calcmode="lin" valueType="num">
                      <p:cBhvr>
                        <p:cTn dur="1000" fill="hold"/>
                        <p:tgtEl>
                          <p:spTgt spid="312323"/>
                        </p:tgtEl>
                        <p:attrNameLst>
                          <p:attrName>ppt_h</p:attrName>
                        </p:attrNameLst>
                      </p:cBhvr>
                      <p:tavLst>
                        <p:tav tm="0">
                          <p:val>
                            <p:strVal val="#ppt_h"/>
                          </p:val>
                        </p:tav>
                        <p:tav tm="100000">
                          <p:val>
                            <p:strVal val="#ppt_h"/>
                          </p:val>
                        </p:tav>
                      </p:tavLst>
                    </p:anim>
                    <p:animEffect transition="in" filter="fade">
                      <p:cBhvr>
                        <p:cTn dur="1000"/>
                        <p:tgtEl>
                          <p:spTgt spid="312323"/>
                        </p:tgtEl>
                      </p:cBhvr>
                    </p:animEffect>
                  </p:childTnLst>
                </p:cTn>
              </p:par>
            </p:tnLst>
          </p:tmpl>
          <p:tmpl lvl="2">
            <p:tnLst>
              <p:par>
                <p:cTn presetID="50" presetClass="entr" presetSubtype="0" decel="100000" fill="hold" nodeType="withEffect">
                  <p:stCondLst>
                    <p:cond delay="0"/>
                  </p:stCondLst>
                  <p:childTnLst>
                    <p:set>
                      <p:cBhvr>
                        <p:cTn dur="1" fill="hold">
                          <p:stCondLst>
                            <p:cond delay="0"/>
                          </p:stCondLst>
                        </p:cTn>
                        <p:tgtEl>
                          <p:spTgt spid="312323"/>
                        </p:tgtEl>
                        <p:attrNameLst>
                          <p:attrName>style.visibility</p:attrName>
                        </p:attrNameLst>
                      </p:cBhvr>
                      <p:to>
                        <p:strVal val="visible"/>
                      </p:to>
                    </p:set>
                    <p:anim calcmode="lin" valueType="num">
                      <p:cBhvr>
                        <p:cTn dur="1000" fill="hold"/>
                        <p:tgtEl>
                          <p:spTgt spid="312323"/>
                        </p:tgtEl>
                        <p:attrNameLst>
                          <p:attrName>ppt_w</p:attrName>
                        </p:attrNameLst>
                      </p:cBhvr>
                      <p:tavLst>
                        <p:tav tm="0">
                          <p:val>
                            <p:strVal val="#ppt_w+.3"/>
                          </p:val>
                        </p:tav>
                        <p:tav tm="100000">
                          <p:val>
                            <p:strVal val="#ppt_w"/>
                          </p:val>
                        </p:tav>
                      </p:tavLst>
                    </p:anim>
                    <p:anim calcmode="lin" valueType="num">
                      <p:cBhvr>
                        <p:cTn dur="1000" fill="hold"/>
                        <p:tgtEl>
                          <p:spTgt spid="312323"/>
                        </p:tgtEl>
                        <p:attrNameLst>
                          <p:attrName>ppt_h</p:attrName>
                        </p:attrNameLst>
                      </p:cBhvr>
                      <p:tavLst>
                        <p:tav tm="0">
                          <p:val>
                            <p:strVal val="#ppt_h"/>
                          </p:val>
                        </p:tav>
                        <p:tav tm="100000">
                          <p:val>
                            <p:strVal val="#ppt_h"/>
                          </p:val>
                        </p:tav>
                      </p:tavLst>
                    </p:anim>
                    <p:animEffect transition="in" filter="fade">
                      <p:cBhvr>
                        <p:cTn dur="1000"/>
                        <p:tgtEl>
                          <p:spTgt spid="312323"/>
                        </p:tgtEl>
                      </p:cBhvr>
                    </p:animEffect>
                  </p:childTnLst>
                </p:cTn>
              </p:par>
            </p:tnLst>
          </p:tmpl>
          <p:tmpl lvl="3">
            <p:tnLst>
              <p:par>
                <p:cTn presetID="50" presetClass="entr" presetSubtype="0" decel="100000" fill="hold" nodeType="withEffect">
                  <p:stCondLst>
                    <p:cond delay="0"/>
                  </p:stCondLst>
                  <p:childTnLst>
                    <p:set>
                      <p:cBhvr>
                        <p:cTn dur="1" fill="hold">
                          <p:stCondLst>
                            <p:cond delay="0"/>
                          </p:stCondLst>
                        </p:cTn>
                        <p:tgtEl>
                          <p:spTgt spid="312323"/>
                        </p:tgtEl>
                        <p:attrNameLst>
                          <p:attrName>style.visibility</p:attrName>
                        </p:attrNameLst>
                      </p:cBhvr>
                      <p:to>
                        <p:strVal val="visible"/>
                      </p:to>
                    </p:set>
                    <p:anim calcmode="lin" valueType="num">
                      <p:cBhvr>
                        <p:cTn dur="1000" fill="hold"/>
                        <p:tgtEl>
                          <p:spTgt spid="312323"/>
                        </p:tgtEl>
                        <p:attrNameLst>
                          <p:attrName>ppt_w</p:attrName>
                        </p:attrNameLst>
                      </p:cBhvr>
                      <p:tavLst>
                        <p:tav tm="0">
                          <p:val>
                            <p:strVal val="#ppt_w+.3"/>
                          </p:val>
                        </p:tav>
                        <p:tav tm="100000">
                          <p:val>
                            <p:strVal val="#ppt_w"/>
                          </p:val>
                        </p:tav>
                      </p:tavLst>
                    </p:anim>
                    <p:anim calcmode="lin" valueType="num">
                      <p:cBhvr>
                        <p:cTn dur="1000" fill="hold"/>
                        <p:tgtEl>
                          <p:spTgt spid="312323"/>
                        </p:tgtEl>
                        <p:attrNameLst>
                          <p:attrName>ppt_h</p:attrName>
                        </p:attrNameLst>
                      </p:cBhvr>
                      <p:tavLst>
                        <p:tav tm="0">
                          <p:val>
                            <p:strVal val="#ppt_h"/>
                          </p:val>
                        </p:tav>
                        <p:tav tm="100000">
                          <p:val>
                            <p:strVal val="#ppt_h"/>
                          </p:val>
                        </p:tav>
                      </p:tavLst>
                    </p:anim>
                    <p:animEffect transition="in" filter="fade">
                      <p:cBhvr>
                        <p:cTn dur="1000"/>
                        <p:tgtEl>
                          <p:spTgt spid="312323"/>
                        </p:tgtEl>
                      </p:cBhvr>
                    </p:animEffect>
                  </p:childTnLst>
                </p:cTn>
              </p:par>
            </p:tnLst>
          </p:tmpl>
          <p:tmpl lvl="4">
            <p:tnLst>
              <p:par>
                <p:cTn presetID="50" presetClass="entr" presetSubtype="0" decel="100000" fill="hold" nodeType="withEffect">
                  <p:stCondLst>
                    <p:cond delay="0"/>
                  </p:stCondLst>
                  <p:childTnLst>
                    <p:set>
                      <p:cBhvr>
                        <p:cTn dur="1" fill="hold">
                          <p:stCondLst>
                            <p:cond delay="0"/>
                          </p:stCondLst>
                        </p:cTn>
                        <p:tgtEl>
                          <p:spTgt spid="312323"/>
                        </p:tgtEl>
                        <p:attrNameLst>
                          <p:attrName>style.visibility</p:attrName>
                        </p:attrNameLst>
                      </p:cBhvr>
                      <p:to>
                        <p:strVal val="visible"/>
                      </p:to>
                    </p:set>
                    <p:anim calcmode="lin" valueType="num">
                      <p:cBhvr>
                        <p:cTn dur="1000" fill="hold"/>
                        <p:tgtEl>
                          <p:spTgt spid="312323"/>
                        </p:tgtEl>
                        <p:attrNameLst>
                          <p:attrName>ppt_w</p:attrName>
                        </p:attrNameLst>
                      </p:cBhvr>
                      <p:tavLst>
                        <p:tav tm="0">
                          <p:val>
                            <p:strVal val="#ppt_w+.3"/>
                          </p:val>
                        </p:tav>
                        <p:tav tm="100000">
                          <p:val>
                            <p:strVal val="#ppt_w"/>
                          </p:val>
                        </p:tav>
                      </p:tavLst>
                    </p:anim>
                    <p:anim calcmode="lin" valueType="num">
                      <p:cBhvr>
                        <p:cTn dur="1000" fill="hold"/>
                        <p:tgtEl>
                          <p:spTgt spid="312323"/>
                        </p:tgtEl>
                        <p:attrNameLst>
                          <p:attrName>ppt_h</p:attrName>
                        </p:attrNameLst>
                      </p:cBhvr>
                      <p:tavLst>
                        <p:tav tm="0">
                          <p:val>
                            <p:strVal val="#ppt_h"/>
                          </p:val>
                        </p:tav>
                        <p:tav tm="100000">
                          <p:val>
                            <p:strVal val="#ppt_h"/>
                          </p:val>
                        </p:tav>
                      </p:tavLst>
                    </p:anim>
                    <p:animEffect transition="in" filter="fade">
                      <p:cBhvr>
                        <p:cTn dur="1000"/>
                        <p:tgtEl>
                          <p:spTgt spid="312323"/>
                        </p:tgtEl>
                      </p:cBhvr>
                    </p:animEffect>
                  </p:childTnLst>
                </p:cTn>
              </p:par>
            </p:tnLst>
          </p:tmpl>
          <p:tmpl lvl="5">
            <p:tnLst>
              <p:par>
                <p:cTn presetID="50" presetClass="entr" presetSubtype="0" decel="100000" fill="hold" nodeType="withEffect">
                  <p:stCondLst>
                    <p:cond delay="0"/>
                  </p:stCondLst>
                  <p:childTnLst>
                    <p:set>
                      <p:cBhvr>
                        <p:cTn dur="1" fill="hold">
                          <p:stCondLst>
                            <p:cond delay="0"/>
                          </p:stCondLst>
                        </p:cTn>
                        <p:tgtEl>
                          <p:spTgt spid="312323"/>
                        </p:tgtEl>
                        <p:attrNameLst>
                          <p:attrName>style.visibility</p:attrName>
                        </p:attrNameLst>
                      </p:cBhvr>
                      <p:to>
                        <p:strVal val="visible"/>
                      </p:to>
                    </p:set>
                    <p:anim calcmode="lin" valueType="num">
                      <p:cBhvr>
                        <p:cTn dur="1000" fill="hold"/>
                        <p:tgtEl>
                          <p:spTgt spid="312323"/>
                        </p:tgtEl>
                        <p:attrNameLst>
                          <p:attrName>ppt_w</p:attrName>
                        </p:attrNameLst>
                      </p:cBhvr>
                      <p:tavLst>
                        <p:tav tm="0">
                          <p:val>
                            <p:strVal val="#ppt_w+.3"/>
                          </p:val>
                        </p:tav>
                        <p:tav tm="100000">
                          <p:val>
                            <p:strVal val="#ppt_w"/>
                          </p:val>
                        </p:tav>
                      </p:tavLst>
                    </p:anim>
                    <p:anim calcmode="lin" valueType="num">
                      <p:cBhvr>
                        <p:cTn dur="1000" fill="hold"/>
                        <p:tgtEl>
                          <p:spTgt spid="312323"/>
                        </p:tgtEl>
                        <p:attrNameLst>
                          <p:attrName>ppt_h</p:attrName>
                        </p:attrNameLst>
                      </p:cBhvr>
                      <p:tavLst>
                        <p:tav tm="0">
                          <p:val>
                            <p:strVal val="#ppt_h"/>
                          </p:val>
                        </p:tav>
                        <p:tav tm="100000">
                          <p:val>
                            <p:strVal val="#ppt_h"/>
                          </p:val>
                        </p:tav>
                      </p:tavLst>
                    </p:anim>
                    <p:animEffect transition="in" filter="fade">
                      <p:cBhvr>
                        <p:cTn dur="1000"/>
                        <p:tgtEl>
                          <p:spTgt spid="312323"/>
                        </p:tgtEl>
                      </p:cBhvr>
                    </p:animEffect>
                  </p:childTnLst>
                </p:cTn>
              </p:par>
            </p:tnLst>
          </p:tmpl>
        </p:tmplLst>
      </p:bldP>
    </p:bld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1" fontAlgn="base" hangingPunct="1">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325635"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25636"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325637"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ru-RU"/>
          </a:p>
        </p:txBody>
      </p:sp>
      <p:sp>
        <p:nvSpPr>
          <p:cNvPr id="325638"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fld id="{E8F3441C-1FC4-4529-B4F6-04573C507BB0}" type="slidenum">
              <a:rPr lang="ru-RU"/>
              <a:pPr>
                <a:defRPr/>
              </a:pPr>
              <a:t>‹#›</a:t>
            </a:fld>
            <a:endParaRPr lang="ru-RU"/>
          </a:p>
        </p:txBody>
      </p:sp>
      <p:grpSp>
        <p:nvGrpSpPr>
          <p:cNvPr id="2" name="Group 7"/>
          <p:cNvGrpSpPr>
            <a:grpSpLocks/>
          </p:cNvGrpSpPr>
          <p:nvPr/>
        </p:nvGrpSpPr>
        <p:grpSpPr bwMode="auto">
          <a:xfrm>
            <a:off x="168275" y="228600"/>
            <a:ext cx="8823325" cy="6096000"/>
            <a:chOff x="106" y="144"/>
            <a:chExt cx="5558" cy="3840"/>
          </a:xfrm>
        </p:grpSpPr>
        <p:sp>
          <p:nvSpPr>
            <p:cNvPr id="325640"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ru-RU" sz="2400">
                <a:latin typeface="Times New Roman" pitchFamily="18" charset="0"/>
              </a:endParaRPr>
            </a:p>
          </p:txBody>
        </p:sp>
        <p:sp>
          <p:nvSpPr>
            <p:cNvPr id="325641"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defRPr/>
              </a:pPr>
              <a:endParaRPr lang="ru-RU"/>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325634"/>
                                        </p:tgtEl>
                                        <p:attrNameLst>
                                          <p:attrName>style.visibility</p:attrName>
                                        </p:attrNameLst>
                                      </p:cBhvr>
                                      <p:to>
                                        <p:strVal val="visible"/>
                                      </p:to>
                                    </p:set>
                                    <p:animEffect transition="in" filter="fade">
                                      <p:cBhvr>
                                        <p:cTn id="7" dur="1000">
                                          <p:stCondLst>
                                            <p:cond delay="0"/>
                                          </p:stCondLst>
                                        </p:cTn>
                                        <p:tgtEl>
                                          <p:spTgt spid="3256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25635">
                                            <p:txEl>
                                              <p:pRg st="0" end="0"/>
                                            </p:txEl>
                                          </p:spTgt>
                                        </p:tgtEl>
                                        <p:attrNameLst>
                                          <p:attrName>style.visibility</p:attrName>
                                        </p:attrNameLst>
                                      </p:cBhvr>
                                      <p:to>
                                        <p:strVal val="visible"/>
                                      </p:to>
                                    </p:set>
                                    <p:animEffect transition="in" filter="fade">
                                      <p:cBhvr>
                                        <p:cTn id="12" dur="500">
                                          <p:stCondLst>
                                            <p:cond delay="0"/>
                                          </p:stCondLst>
                                        </p:cTn>
                                        <p:tgtEl>
                                          <p:spTgt spid="325635">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25635">
                                            <p:txEl>
                                              <p:pRg st="1" end="1"/>
                                            </p:txEl>
                                          </p:spTgt>
                                        </p:tgtEl>
                                        <p:attrNameLst>
                                          <p:attrName>style.visibility</p:attrName>
                                        </p:attrNameLst>
                                      </p:cBhvr>
                                      <p:to>
                                        <p:strVal val="visible"/>
                                      </p:to>
                                    </p:set>
                                    <p:animEffect transition="in" filter="fade">
                                      <p:cBhvr>
                                        <p:cTn id="15" dur="500">
                                          <p:stCondLst>
                                            <p:cond delay="0"/>
                                          </p:stCondLst>
                                        </p:cTn>
                                        <p:tgtEl>
                                          <p:spTgt spid="325635">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25635">
                                            <p:txEl>
                                              <p:pRg st="2" end="2"/>
                                            </p:txEl>
                                          </p:spTgt>
                                        </p:tgtEl>
                                        <p:attrNameLst>
                                          <p:attrName>style.visibility</p:attrName>
                                        </p:attrNameLst>
                                      </p:cBhvr>
                                      <p:to>
                                        <p:strVal val="visible"/>
                                      </p:to>
                                    </p:set>
                                    <p:animEffect transition="in" filter="fade">
                                      <p:cBhvr>
                                        <p:cTn id="18" dur="500">
                                          <p:stCondLst>
                                            <p:cond delay="0"/>
                                          </p:stCondLst>
                                        </p:cTn>
                                        <p:tgtEl>
                                          <p:spTgt spid="325635">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25635">
                                            <p:txEl>
                                              <p:pRg st="3" end="3"/>
                                            </p:txEl>
                                          </p:spTgt>
                                        </p:tgtEl>
                                        <p:attrNameLst>
                                          <p:attrName>style.visibility</p:attrName>
                                        </p:attrNameLst>
                                      </p:cBhvr>
                                      <p:to>
                                        <p:strVal val="visible"/>
                                      </p:to>
                                    </p:set>
                                    <p:animEffect transition="in" filter="fade">
                                      <p:cBhvr>
                                        <p:cTn id="21" dur="500">
                                          <p:stCondLst>
                                            <p:cond delay="0"/>
                                          </p:stCondLst>
                                        </p:cTn>
                                        <p:tgtEl>
                                          <p:spTgt spid="325635">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25635">
                                            <p:txEl>
                                              <p:pRg st="4" end="4"/>
                                            </p:txEl>
                                          </p:spTgt>
                                        </p:tgtEl>
                                        <p:attrNameLst>
                                          <p:attrName>style.visibility</p:attrName>
                                        </p:attrNameLst>
                                      </p:cBhvr>
                                      <p:to>
                                        <p:strVal val="visible"/>
                                      </p:to>
                                    </p:set>
                                    <p:animEffect transition="in" filter="fade">
                                      <p:cBhvr>
                                        <p:cTn id="24" dur="500">
                                          <p:stCondLst>
                                            <p:cond delay="0"/>
                                          </p:stCondLst>
                                        </p:cTn>
                                        <p:tgtEl>
                                          <p:spTgt spid="3256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p:bldP spid="325635" grpId="0" build="p">
        <p:tmplLst>
          <p:tmpl lvl="1">
            <p:tnLst>
              <p:par>
                <p:cTn presetID="10" presetClass="entr" presetSubtype="0" fill="hold" nodeType="clickEffect">
                  <p:stCondLst>
                    <p:cond delay="0"/>
                  </p:stCondLst>
                  <p:iterate type="lt">
                    <p:tmPct val="10000"/>
                  </p:iterate>
                  <p:childTnLst>
                    <p:set>
                      <p:cBhvr>
                        <p:cTn dur="1" fill="hold">
                          <p:stCondLst>
                            <p:cond delay="0"/>
                          </p:stCondLst>
                        </p:cTn>
                        <p:tgtEl>
                          <p:spTgt spid="325635"/>
                        </p:tgtEl>
                        <p:attrNameLst>
                          <p:attrName>style.visibility</p:attrName>
                        </p:attrNameLst>
                      </p:cBhvr>
                      <p:to>
                        <p:strVal val="visible"/>
                      </p:to>
                    </p:set>
                    <p:animEffect transition="in" filter="fade">
                      <p:cBhvr>
                        <p:cTn dur="500">
                          <p:stCondLst>
                            <p:cond delay="0"/>
                          </p:stCondLst>
                        </p:cTn>
                        <p:tgtEl>
                          <p:spTgt spid="325635"/>
                        </p:tgtEl>
                      </p:cBhvr>
                    </p:animEffect>
                  </p:childTnLst>
                </p:cTn>
              </p:par>
            </p:tnLst>
          </p:tmpl>
          <p:tmpl lvl="2">
            <p:tnLst>
              <p:par>
                <p:cTn presetID="10" presetClass="entr" presetSubtype="0" fill="hold" nodeType="withEffect">
                  <p:stCondLst>
                    <p:cond delay="0"/>
                  </p:stCondLst>
                  <p:iterate type="lt">
                    <p:tmPct val="10000"/>
                  </p:iterate>
                  <p:childTnLst>
                    <p:set>
                      <p:cBhvr>
                        <p:cTn dur="1" fill="hold">
                          <p:stCondLst>
                            <p:cond delay="0"/>
                          </p:stCondLst>
                        </p:cTn>
                        <p:tgtEl>
                          <p:spTgt spid="325635"/>
                        </p:tgtEl>
                        <p:attrNameLst>
                          <p:attrName>style.visibility</p:attrName>
                        </p:attrNameLst>
                      </p:cBhvr>
                      <p:to>
                        <p:strVal val="visible"/>
                      </p:to>
                    </p:set>
                    <p:animEffect transition="in" filter="fade">
                      <p:cBhvr>
                        <p:cTn dur="500">
                          <p:stCondLst>
                            <p:cond delay="0"/>
                          </p:stCondLst>
                        </p:cTn>
                        <p:tgtEl>
                          <p:spTgt spid="325635"/>
                        </p:tgtEl>
                      </p:cBhvr>
                    </p:animEffect>
                  </p:childTnLst>
                </p:cTn>
              </p:par>
            </p:tnLst>
          </p:tmpl>
          <p:tmpl lvl="3">
            <p:tnLst>
              <p:par>
                <p:cTn presetID="10" presetClass="entr" presetSubtype="0" fill="hold" nodeType="withEffect">
                  <p:stCondLst>
                    <p:cond delay="0"/>
                  </p:stCondLst>
                  <p:iterate type="lt">
                    <p:tmPct val="10000"/>
                  </p:iterate>
                  <p:childTnLst>
                    <p:set>
                      <p:cBhvr>
                        <p:cTn dur="1" fill="hold">
                          <p:stCondLst>
                            <p:cond delay="0"/>
                          </p:stCondLst>
                        </p:cTn>
                        <p:tgtEl>
                          <p:spTgt spid="325635"/>
                        </p:tgtEl>
                        <p:attrNameLst>
                          <p:attrName>style.visibility</p:attrName>
                        </p:attrNameLst>
                      </p:cBhvr>
                      <p:to>
                        <p:strVal val="visible"/>
                      </p:to>
                    </p:set>
                    <p:animEffect transition="in" filter="fade">
                      <p:cBhvr>
                        <p:cTn dur="500">
                          <p:stCondLst>
                            <p:cond delay="0"/>
                          </p:stCondLst>
                        </p:cTn>
                        <p:tgtEl>
                          <p:spTgt spid="325635"/>
                        </p:tgtEl>
                      </p:cBhvr>
                    </p:animEffect>
                  </p:childTnLst>
                </p:cTn>
              </p:par>
            </p:tnLst>
          </p:tmpl>
          <p:tmpl lvl="4">
            <p:tnLst>
              <p:par>
                <p:cTn presetID="10" presetClass="entr" presetSubtype="0" fill="hold" nodeType="withEffect">
                  <p:stCondLst>
                    <p:cond delay="0"/>
                  </p:stCondLst>
                  <p:iterate type="lt">
                    <p:tmPct val="10000"/>
                  </p:iterate>
                  <p:childTnLst>
                    <p:set>
                      <p:cBhvr>
                        <p:cTn dur="1" fill="hold">
                          <p:stCondLst>
                            <p:cond delay="0"/>
                          </p:stCondLst>
                        </p:cTn>
                        <p:tgtEl>
                          <p:spTgt spid="325635"/>
                        </p:tgtEl>
                        <p:attrNameLst>
                          <p:attrName>style.visibility</p:attrName>
                        </p:attrNameLst>
                      </p:cBhvr>
                      <p:to>
                        <p:strVal val="visible"/>
                      </p:to>
                    </p:set>
                    <p:animEffect transition="in" filter="fade">
                      <p:cBhvr>
                        <p:cTn dur="500">
                          <p:stCondLst>
                            <p:cond delay="0"/>
                          </p:stCondLst>
                        </p:cTn>
                        <p:tgtEl>
                          <p:spTgt spid="325635"/>
                        </p:tgtEl>
                      </p:cBhvr>
                    </p:animEffect>
                  </p:childTnLst>
                </p:cTn>
              </p:par>
            </p:tnLst>
          </p:tmpl>
          <p:tmpl lvl="5">
            <p:tnLst>
              <p:par>
                <p:cTn presetID="10" presetClass="entr" presetSubtype="0" fill="hold" nodeType="withEffect">
                  <p:stCondLst>
                    <p:cond delay="0"/>
                  </p:stCondLst>
                  <p:iterate type="lt">
                    <p:tmPct val="10000"/>
                  </p:iterate>
                  <p:childTnLst>
                    <p:set>
                      <p:cBhvr>
                        <p:cTn dur="1" fill="hold">
                          <p:stCondLst>
                            <p:cond delay="0"/>
                          </p:stCondLst>
                        </p:cTn>
                        <p:tgtEl>
                          <p:spTgt spid="325635"/>
                        </p:tgtEl>
                        <p:attrNameLst>
                          <p:attrName>style.visibility</p:attrName>
                        </p:attrNameLst>
                      </p:cBhvr>
                      <p:to>
                        <p:strVal val="visible"/>
                      </p:to>
                    </p:set>
                    <p:animEffect transition="in" filter="fade">
                      <p:cBhvr>
                        <p:cTn dur="500">
                          <p:stCondLst>
                            <p:cond delay="0"/>
                          </p:stCondLst>
                        </p:cTn>
                        <p:tgtEl>
                          <p:spTgt spid="325635"/>
                        </p:tgtEl>
                      </p:cBhvr>
                    </p:animEffect>
                  </p:childTnLst>
                </p:cTn>
              </p:par>
            </p:tnLst>
          </p:tmpl>
        </p:tmplLst>
      </p:bldP>
    </p:bldLst>
  </p:timing>
  <p:txStyles>
    <p:titleStyle>
      <a:lvl1pPr algn="l" rtl="0" eaLnBrk="1" fontAlgn="base" hangingPunct="1">
        <a:spcBef>
          <a:spcPct val="0"/>
        </a:spcBef>
        <a:spcAft>
          <a:spcPct val="0"/>
        </a:spcAft>
        <a:defRPr sz="3300">
          <a:solidFill>
            <a:schemeClr val="tx2"/>
          </a:solidFill>
          <a:latin typeface="+mj-lt"/>
          <a:ea typeface="+mj-ea"/>
          <a:cs typeface="+mj-cs"/>
        </a:defRPr>
      </a:lvl1pPr>
      <a:lvl2pPr algn="l" rtl="0" eaLnBrk="1" fontAlgn="base" hangingPunct="1">
        <a:spcBef>
          <a:spcPct val="0"/>
        </a:spcBef>
        <a:spcAft>
          <a:spcPct val="0"/>
        </a:spcAft>
        <a:defRPr sz="3300">
          <a:solidFill>
            <a:schemeClr val="tx2"/>
          </a:solidFill>
          <a:latin typeface="Arial Black" pitchFamily="34" charset="0"/>
        </a:defRPr>
      </a:lvl2pPr>
      <a:lvl3pPr algn="l" rtl="0" eaLnBrk="1" fontAlgn="base" hangingPunct="1">
        <a:spcBef>
          <a:spcPct val="0"/>
        </a:spcBef>
        <a:spcAft>
          <a:spcPct val="0"/>
        </a:spcAft>
        <a:defRPr sz="3300">
          <a:solidFill>
            <a:schemeClr val="tx2"/>
          </a:solidFill>
          <a:latin typeface="Arial Black" pitchFamily="34" charset="0"/>
        </a:defRPr>
      </a:lvl3pPr>
      <a:lvl4pPr algn="l" rtl="0" eaLnBrk="1" fontAlgn="base" hangingPunct="1">
        <a:spcBef>
          <a:spcPct val="0"/>
        </a:spcBef>
        <a:spcAft>
          <a:spcPct val="0"/>
        </a:spcAft>
        <a:defRPr sz="3300">
          <a:solidFill>
            <a:schemeClr val="tx2"/>
          </a:solidFill>
          <a:latin typeface="Arial Black" pitchFamily="34" charset="0"/>
        </a:defRPr>
      </a:lvl4pPr>
      <a:lvl5pPr algn="l" rtl="0" eaLnBrk="1" fontAlgn="base" hangingPunct="1">
        <a:spcBef>
          <a:spcPct val="0"/>
        </a:spcBef>
        <a:spcAft>
          <a:spcPct val="0"/>
        </a:spcAft>
        <a:defRPr sz="3300">
          <a:solidFill>
            <a:schemeClr val="tx2"/>
          </a:solidFill>
          <a:latin typeface="Arial Black" pitchFamily="34" charset="0"/>
        </a:defRPr>
      </a:lvl5pPr>
      <a:lvl6pPr marL="457200" algn="l" rtl="0" eaLnBrk="1" fontAlgn="base" hangingPunct="1">
        <a:spcBef>
          <a:spcPct val="0"/>
        </a:spcBef>
        <a:spcAft>
          <a:spcPct val="0"/>
        </a:spcAft>
        <a:defRPr sz="3300">
          <a:solidFill>
            <a:schemeClr val="tx2"/>
          </a:solidFill>
          <a:latin typeface="Arial Black" pitchFamily="34" charset="0"/>
        </a:defRPr>
      </a:lvl6pPr>
      <a:lvl7pPr marL="914400" algn="l" rtl="0" eaLnBrk="1" fontAlgn="base" hangingPunct="1">
        <a:spcBef>
          <a:spcPct val="0"/>
        </a:spcBef>
        <a:spcAft>
          <a:spcPct val="0"/>
        </a:spcAft>
        <a:defRPr sz="3300">
          <a:solidFill>
            <a:schemeClr val="tx2"/>
          </a:solidFill>
          <a:latin typeface="Arial Black" pitchFamily="34" charset="0"/>
        </a:defRPr>
      </a:lvl7pPr>
      <a:lvl8pPr marL="1371600" algn="l" rtl="0" eaLnBrk="1" fontAlgn="base" hangingPunct="1">
        <a:spcBef>
          <a:spcPct val="0"/>
        </a:spcBef>
        <a:spcAft>
          <a:spcPct val="0"/>
        </a:spcAft>
        <a:defRPr sz="3300">
          <a:solidFill>
            <a:schemeClr val="tx2"/>
          </a:solidFill>
          <a:latin typeface="Arial Black" pitchFamily="34" charset="0"/>
        </a:defRPr>
      </a:lvl8pPr>
      <a:lvl9pPr marL="1828800" algn="l" rtl="0" eaLnBrk="1" fontAlgn="base" hangingPunct="1">
        <a:spcBef>
          <a:spcPct val="0"/>
        </a:spcBef>
        <a:spcAft>
          <a:spcPct val="0"/>
        </a:spcAft>
        <a:defRPr sz="3300">
          <a:solidFill>
            <a:schemeClr val="tx2"/>
          </a:solidFill>
          <a:latin typeface="Arial Black" pitchFamily="34" charset="0"/>
        </a:defRPr>
      </a:lvl9pPr>
    </p:titleStyle>
    <p:bodyStyle>
      <a:lvl1pPr marL="342900" indent="-342900" algn="l" rtl="0" eaLnBrk="1" fontAlgn="base" hangingPunct="1">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SzPct val="150000"/>
        <a:buChar char="•"/>
        <a:defRPr sz="2600">
          <a:solidFill>
            <a:schemeClr val="tx1"/>
          </a:solidFill>
          <a:latin typeface="+mn-lt"/>
        </a:defRPr>
      </a:lvl2pPr>
      <a:lvl3pPr marL="1143000" indent="-228600" algn="l" rtl="0" eaLnBrk="1" fontAlgn="base" hangingPunct="1">
        <a:spcBef>
          <a:spcPct val="20000"/>
        </a:spcBef>
        <a:spcAft>
          <a:spcPct val="0"/>
        </a:spcAft>
        <a:buClr>
          <a:schemeClr val="tx1"/>
        </a:buClr>
        <a:buSzPct val="150000"/>
        <a:buChar char="•"/>
        <a:defRPr sz="2200">
          <a:solidFill>
            <a:schemeClr val="tx1"/>
          </a:solidFill>
          <a:latin typeface="+mn-lt"/>
        </a:defRPr>
      </a:lvl3pPr>
      <a:lvl4pPr marL="1600200" indent="-228600" algn="l" rtl="0" eaLnBrk="1" fontAlgn="base" hangingPunct="1">
        <a:spcBef>
          <a:spcPct val="20000"/>
        </a:spcBef>
        <a:spcAft>
          <a:spcPct val="0"/>
        </a:spcAft>
        <a:buClr>
          <a:schemeClr val="tx2"/>
        </a:buClr>
        <a:buSzPct val="150000"/>
        <a:buChar char="•"/>
        <a:defRPr sz="2000">
          <a:solidFill>
            <a:schemeClr val="tx1"/>
          </a:solidFill>
          <a:latin typeface="+mn-lt"/>
        </a:defRPr>
      </a:lvl4pPr>
      <a:lvl5pPr marL="20574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5pPr>
      <a:lvl6pPr marL="25146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6pPr>
      <a:lvl7pPr marL="29718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7pPr>
      <a:lvl8pPr marL="34290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8pPr>
      <a:lvl9pPr marL="3886200" indent="-228600" algn="l" rtl="0" eaLnBrk="1" fontAlgn="base" hangingPunct="1">
        <a:spcBef>
          <a:spcPct val="20000"/>
        </a:spcBef>
        <a:spcAft>
          <a:spcPct val="0"/>
        </a:spcAft>
        <a:buClr>
          <a:schemeClr val="folHlink"/>
        </a:buClr>
        <a:buSzPct val="15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330755"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0756"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ru-RU"/>
          </a:p>
        </p:txBody>
      </p:sp>
      <p:sp>
        <p:nvSpPr>
          <p:cNvPr id="3307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ru-RU"/>
          </a:p>
        </p:txBody>
      </p:sp>
      <p:sp>
        <p:nvSpPr>
          <p:cNvPr id="330758"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B3387737-6A98-4FA6-9791-4A4D66D78BEF}" type="slidenum">
              <a:rPr lang="ru-RU"/>
              <a:pPr>
                <a:defRPr/>
              </a:pPr>
              <a:t>‹#›</a:t>
            </a:fld>
            <a:endParaRPr lang="ru-RU"/>
          </a:p>
        </p:txBody>
      </p:sp>
      <p:grpSp>
        <p:nvGrpSpPr>
          <p:cNvPr id="2" name="Group 7"/>
          <p:cNvGrpSpPr>
            <a:grpSpLocks/>
          </p:cNvGrpSpPr>
          <p:nvPr/>
        </p:nvGrpSpPr>
        <p:grpSpPr bwMode="auto">
          <a:xfrm>
            <a:off x="279400" y="152400"/>
            <a:ext cx="8686800" cy="1600200"/>
            <a:chOff x="176" y="96"/>
            <a:chExt cx="5472" cy="1008"/>
          </a:xfrm>
        </p:grpSpPr>
        <p:sp>
          <p:nvSpPr>
            <p:cNvPr id="330760"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defRPr/>
              </a:pPr>
              <a:endParaRPr lang="ru-RU"/>
            </a:p>
          </p:txBody>
        </p:sp>
        <p:sp>
          <p:nvSpPr>
            <p:cNvPr id="330761"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ru-RU" sz="2400">
                <a:latin typeface="Times New Roman" pitchFamily="18" charset="0"/>
              </a:endParaRPr>
            </a:p>
          </p:txBody>
        </p:sp>
        <p:sp>
          <p:nvSpPr>
            <p:cNvPr id="330762"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ru-RU" sz="2400">
                <a:latin typeface="Times New Roman" pitchFamily="18" charset="0"/>
              </a:endParaRPr>
            </a:p>
          </p:txBody>
        </p:sp>
        <p:sp>
          <p:nvSpPr>
            <p:cNvPr id="330763"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a:defRPr/>
              </a:pPr>
              <a:endParaRPr lang="ru-RU" sz="2400">
                <a:latin typeface="Times New Roman" pitchFamily="18" charset="0"/>
              </a:endParaRPr>
            </a:p>
          </p:txBody>
        </p:sp>
        <p:sp>
          <p:nvSpPr>
            <p:cNvPr id="330764"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a:defRPr/>
              </a:pPr>
              <a:endParaRPr lang="ru-RU" sz="2400">
                <a:latin typeface="Times New Roman" pitchFamily="18" charset="0"/>
              </a:endParaRPr>
            </a:p>
          </p:txBody>
        </p:sp>
      </p:gr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30754"/>
                                        </p:tgtEl>
                                        <p:attrNameLst>
                                          <p:attrName>style.visibility</p:attrName>
                                        </p:attrNameLst>
                                      </p:cBhvr>
                                      <p:to>
                                        <p:strVal val="visible"/>
                                      </p:to>
                                    </p:set>
                                    <p:animEffect transition="in" filter="fade">
                                      <p:cBhvr>
                                        <p:cTn id="7" dur="2000"/>
                                        <p:tgtEl>
                                          <p:spTgt spid="3307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0755"/>
                                        </p:tgtEl>
                                        <p:attrNameLst>
                                          <p:attrName>style.visibility</p:attrName>
                                        </p:attrNameLst>
                                      </p:cBhvr>
                                      <p:to>
                                        <p:strVal val="visible"/>
                                      </p:to>
                                    </p:set>
                                    <p:animEffect transition="in" filter="fade">
                                      <p:cBhvr>
                                        <p:cTn id="10" dur="2000"/>
                                        <p:tgtEl>
                                          <p:spTgt spid="330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p:bldP spid="330755" grpId="0">
        <p:tmplLst>
          <p:tmpl>
            <p:tnLst>
              <p:par>
                <p:cTn presetID="10" presetClass="entr" presetSubtype="0" fill="hold" nodeType="withEffect">
                  <p:stCondLst>
                    <p:cond delay="0"/>
                  </p:stCondLst>
                  <p:childTnLst>
                    <p:set>
                      <p:cBhvr>
                        <p:cTn dur="1" fill="hold">
                          <p:stCondLst>
                            <p:cond delay="0"/>
                          </p:stCondLst>
                        </p:cTn>
                        <p:tgtEl>
                          <p:spTgt spid="330755"/>
                        </p:tgtEl>
                        <p:attrNameLst>
                          <p:attrName>style.visibility</p:attrName>
                        </p:attrNameLst>
                      </p:cBhvr>
                      <p:to>
                        <p:strVal val="visible"/>
                      </p:to>
                    </p:set>
                    <p:animEffect transition="in" filter="fade">
                      <p:cBhvr>
                        <p:cTn dur="2000"/>
                        <p:tgtEl>
                          <p:spTgt spid="330755"/>
                        </p:tgtEl>
                      </p:cBhvr>
                    </p:animEffect>
                  </p:childTnLst>
                </p:cTn>
              </p:par>
            </p:tnLst>
          </p:tmpl>
        </p:tmplLst>
      </p:bldP>
    </p:bld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bwMode="auto">
          <a:xfrm>
            <a:off x="1676400" y="457200"/>
            <a:ext cx="70104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39971" name="Rectangle 3"/>
          <p:cNvSpPr>
            <a:spLocks noGrp="1" noChangeArrowheads="1"/>
          </p:cNvSpPr>
          <p:nvPr>
            <p:ph type="body" idx="1"/>
          </p:nvPr>
        </p:nvSpPr>
        <p:spPr bwMode="auto">
          <a:xfrm>
            <a:off x="1676400" y="1981200"/>
            <a:ext cx="7010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39972" name="Rectangle 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chemeClr val="tx2"/>
                </a:solidFill>
                <a:latin typeface="+mn-lt"/>
              </a:defRPr>
            </a:lvl1pPr>
          </a:lstStyle>
          <a:p>
            <a:pPr>
              <a:defRPr/>
            </a:pPr>
            <a:endParaRPr lang="ru-RU"/>
          </a:p>
        </p:txBody>
      </p:sp>
      <p:sp>
        <p:nvSpPr>
          <p:cNvPr id="339973" name="Rectangle 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2"/>
                </a:solidFill>
                <a:latin typeface="+mn-lt"/>
              </a:defRPr>
            </a:lvl1pPr>
          </a:lstStyle>
          <a:p>
            <a:pPr>
              <a:defRPr/>
            </a:pPr>
            <a:fld id="{7070F816-D989-4E2E-9520-D6AEE00D54BA}" type="slidenum">
              <a:rPr lang="ru-RU"/>
              <a:pPr>
                <a:defRPr/>
              </a:pPr>
              <a:t>‹#›</a:t>
            </a:fld>
            <a:endParaRPr lang="ru-RU"/>
          </a:p>
        </p:txBody>
      </p:sp>
      <p:sp>
        <p:nvSpPr>
          <p:cNvPr id="339974" name="Line 6"/>
          <p:cNvSpPr>
            <a:spLocks noChangeShapeType="1"/>
          </p:cNvSpPr>
          <p:nvPr/>
        </p:nvSpPr>
        <p:spPr bwMode="auto">
          <a:xfrm>
            <a:off x="266700" y="6172200"/>
            <a:ext cx="8610600" cy="0"/>
          </a:xfrm>
          <a:prstGeom prst="line">
            <a:avLst/>
          </a:prstGeom>
          <a:noFill/>
          <a:ln w="12700">
            <a:solidFill>
              <a:schemeClr val="tx2"/>
            </a:solidFill>
            <a:round/>
            <a:headEnd/>
            <a:tailEnd/>
          </a:ln>
          <a:effectLst/>
        </p:spPr>
        <p:txBody>
          <a:bodyPr/>
          <a:lstStyle/>
          <a:p>
            <a:pPr>
              <a:defRPr/>
            </a:pPr>
            <a:endParaRPr lang="ru-RU"/>
          </a:p>
        </p:txBody>
      </p:sp>
      <p:sp>
        <p:nvSpPr>
          <p:cNvPr id="339975" name="Line 7"/>
          <p:cNvSpPr>
            <a:spLocks noChangeShapeType="1"/>
          </p:cNvSpPr>
          <p:nvPr/>
        </p:nvSpPr>
        <p:spPr bwMode="auto">
          <a:xfrm>
            <a:off x="228600" y="304800"/>
            <a:ext cx="8610600" cy="0"/>
          </a:xfrm>
          <a:prstGeom prst="line">
            <a:avLst/>
          </a:prstGeom>
          <a:noFill/>
          <a:ln w="76200">
            <a:solidFill>
              <a:schemeClr val="tx2"/>
            </a:solidFill>
            <a:round/>
            <a:headEnd/>
            <a:tailEnd/>
          </a:ln>
          <a:effectLst/>
        </p:spPr>
        <p:txBody>
          <a:bodyPr/>
          <a:lstStyle/>
          <a:p>
            <a:pPr>
              <a:defRPr/>
            </a:pPr>
            <a:endParaRPr lang="ru-RU"/>
          </a:p>
        </p:txBody>
      </p:sp>
      <p:grpSp>
        <p:nvGrpSpPr>
          <p:cNvPr id="2" name="Group 8"/>
          <p:cNvGrpSpPr>
            <a:grpSpLocks/>
          </p:cNvGrpSpPr>
          <p:nvPr/>
        </p:nvGrpSpPr>
        <p:grpSpPr bwMode="auto">
          <a:xfrm>
            <a:off x="228600" y="457200"/>
            <a:ext cx="1246188" cy="1371600"/>
            <a:chOff x="144" y="288"/>
            <a:chExt cx="785" cy="864"/>
          </a:xfrm>
        </p:grpSpPr>
        <p:sp>
          <p:nvSpPr>
            <p:cNvPr id="339977" name="Rectangle 9"/>
            <p:cNvSpPr>
              <a:spLocks noChangeArrowheads="1"/>
            </p:cNvSpPr>
            <p:nvPr/>
          </p:nvSpPr>
          <p:spPr bwMode="auto">
            <a:xfrm>
              <a:off x="589" y="288"/>
              <a:ext cx="28" cy="534"/>
            </a:xfrm>
            <a:prstGeom prst="rect">
              <a:avLst/>
            </a:prstGeom>
            <a:solidFill>
              <a:schemeClr val="accent2"/>
            </a:solidFill>
            <a:ln w="9525">
              <a:noFill/>
              <a:miter lim="800000"/>
              <a:headEnd/>
              <a:tailEnd/>
            </a:ln>
          </p:spPr>
          <p:txBody>
            <a:bodyPr/>
            <a:lstStyle/>
            <a:p>
              <a:pPr>
                <a:defRPr/>
              </a:pPr>
              <a:endParaRPr lang="ru-RU"/>
            </a:p>
          </p:txBody>
        </p:sp>
        <p:sp>
          <p:nvSpPr>
            <p:cNvPr id="339978" name="Rectangle 10"/>
            <p:cNvSpPr>
              <a:spLocks noChangeArrowheads="1"/>
            </p:cNvSpPr>
            <p:nvPr/>
          </p:nvSpPr>
          <p:spPr bwMode="auto">
            <a:xfrm>
              <a:off x="526" y="288"/>
              <a:ext cx="28" cy="470"/>
            </a:xfrm>
            <a:prstGeom prst="rect">
              <a:avLst/>
            </a:prstGeom>
            <a:solidFill>
              <a:schemeClr val="bg2"/>
            </a:solidFill>
            <a:ln w="9525">
              <a:noFill/>
              <a:miter lim="800000"/>
              <a:headEnd/>
              <a:tailEnd/>
            </a:ln>
          </p:spPr>
          <p:txBody>
            <a:bodyPr/>
            <a:lstStyle/>
            <a:p>
              <a:pPr>
                <a:defRPr/>
              </a:pPr>
              <a:endParaRPr lang="ru-RU"/>
            </a:p>
          </p:txBody>
        </p:sp>
        <p:sp>
          <p:nvSpPr>
            <p:cNvPr id="339979" name="Rectangle 11"/>
            <p:cNvSpPr>
              <a:spLocks noChangeArrowheads="1"/>
            </p:cNvSpPr>
            <p:nvPr/>
          </p:nvSpPr>
          <p:spPr bwMode="auto">
            <a:xfrm>
              <a:off x="462" y="288"/>
              <a:ext cx="28" cy="401"/>
            </a:xfrm>
            <a:prstGeom prst="rect">
              <a:avLst/>
            </a:prstGeom>
            <a:solidFill>
              <a:schemeClr val="bg2"/>
            </a:solidFill>
            <a:ln w="9525">
              <a:noFill/>
              <a:miter lim="800000"/>
              <a:headEnd/>
              <a:tailEnd/>
            </a:ln>
          </p:spPr>
          <p:txBody>
            <a:bodyPr/>
            <a:lstStyle/>
            <a:p>
              <a:pPr>
                <a:defRPr/>
              </a:pPr>
              <a:endParaRPr lang="ru-RU"/>
            </a:p>
          </p:txBody>
        </p:sp>
        <p:sp>
          <p:nvSpPr>
            <p:cNvPr id="339980" name="Rectangle 12"/>
            <p:cNvSpPr>
              <a:spLocks noChangeArrowheads="1"/>
            </p:cNvSpPr>
            <p:nvPr/>
          </p:nvSpPr>
          <p:spPr bwMode="auto">
            <a:xfrm>
              <a:off x="398" y="288"/>
              <a:ext cx="28" cy="334"/>
            </a:xfrm>
            <a:prstGeom prst="rect">
              <a:avLst/>
            </a:prstGeom>
            <a:solidFill>
              <a:schemeClr val="bg2"/>
            </a:solidFill>
            <a:ln w="9525">
              <a:noFill/>
              <a:miter lim="800000"/>
              <a:headEnd/>
              <a:tailEnd/>
            </a:ln>
          </p:spPr>
          <p:txBody>
            <a:bodyPr/>
            <a:lstStyle/>
            <a:p>
              <a:pPr>
                <a:defRPr/>
              </a:pPr>
              <a:endParaRPr lang="ru-RU"/>
            </a:p>
          </p:txBody>
        </p:sp>
        <p:sp>
          <p:nvSpPr>
            <p:cNvPr id="339981" name="Rectangle 13"/>
            <p:cNvSpPr>
              <a:spLocks noChangeArrowheads="1"/>
            </p:cNvSpPr>
            <p:nvPr/>
          </p:nvSpPr>
          <p:spPr bwMode="auto">
            <a:xfrm>
              <a:off x="335" y="288"/>
              <a:ext cx="28" cy="269"/>
            </a:xfrm>
            <a:prstGeom prst="rect">
              <a:avLst/>
            </a:prstGeom>
            <a:solidFill>
              <a:schemeClr val="bg2"/>
            </a:solidFill>
            <a:ln w="9525">
              <a:noFill/>
              <a:miter lim="800000"/>
              <a:headEnd/>
              <a:tailEnd/>
            </a:ln>
          </p:spPr>
          <p:txBody>
            <a:bodyPr/>
            <a:lstStyle/>
            <a:p>
              <a:pPr>
                <a:defRPr/>
              </a:pPr>
              <a:endParaRPr lang="ru-RU"/>
            </a:p>
          </p:txBody>
        </p:sp>
        <p:sp>
          <p:nvSpPr>
            <p:cNvPr id="339982" name="Rectangle 14"/>
            <p:cNvSpPr>
              <a:spLocks noChangeArrowheads="1"/>
            </p:cNvSpPr>
            <p:nvPr/>
          </p:nvSpPr>
          <p:spPr bwMode="auto">
            <a:xfrm>
              <a:off x="271" y="288"/>
              <a:ext cx="28" cy="197"/>
            </a:xfrm>
            <a:prstGeom prst="rect">
              <a:avLst/>
            </a:prstGeom>
            <a:solidFill>
              <a:schemeClr val="bg2"/>
            </a:solidFill>
            <a:ln w="9525">
              <a:noFill/>
              <a:miter lim="800000"/>
              <a:headEnd/>
              <a:tailEnd/>
            </a:ln>
          </p:spPr>
          <p:txBody>
            <a:bodyPr/>
            <a:lstStyle/>
            <a:p>
              <a:pPr>
                <a:defRPr/>
              </a:pPr>
              <a:endParaRPr lang="ru-RU"/>
            </a:p>
          </p:txBody>
        </p:sp>
        <p:sp>
          <p:nvSpPr>
            <p:cNvPr id="339983" name="Rectangle 15"/>
            <p:cNvSpPr>
              <a:spLocks noChangeArrowheads="1"/>
            </p:cNvSpPr>
            <p:nvPr/>
          </p:nvSpPr>
          <p:spPr bwMode="auto">
            <a:xfrm>
              <a:off x="207" y="288"/>
              <a:ext cx="29" cy="136"/>
            </a:xfrm>
            <a:prstGeom prst="rect">
              <a:avLst/>
            </a:prstGeom>
            <a:solidFill>
              <a:schemeClr val="bg2"/>
            </a:solidFill>
            <a:ln w="9525">
              <a:noFill/>
              <a:miter lim="800000"/>
              <a:headEnd/>
              <a:tailEnd/>
            </a:ln>
          </p:spPr>
          <p:txBody>
            <a:bodyPr/>
            <a:lstStyle/>
            <a:p>
              <a:pPr>
                <a:defRPr/>
              </a:pPr>
              <a:endParaRPr lang="ru-RU"/>
            </a:p>
          </p:txBody>
        </p:sp>
        <p:sp>
          <p:nvSpPr>
            <p:cNvPr id="339984" name="Rectangle 16"/>
            <p:cNvSpPr>
              <a:spLocks noChangeArrowheads="1"/>
            </p:cNvSpPr>
            <p:nvPr/>
          </p:nvSpPr>
          <p:spPr bwMode="auto">
            <a:xfrm>
              <a:off x="144" y="288"/>
              <a:ext cx="28" cy="68"/>
            </a:xfrm>
            <a:prstGeom prst="rect">
              <a:avLst/>
            </a:prstGeom>
            <a:solidFill>
              <a:schemeClr val="bg2"/>
            </a:solidFill>
            <a:ln w="9525">
              <a:noFill/>
              <a:miter lim="800000"/>
              <a:headEnd/>
              <a:tailEnd/>
            </a:ln>
          </p:spPr>
          <p:txBody>
            <a:bodyPr/>
            <a:lstStyle/>
            <a:p>
              <a:pPr>
                <a:defRPr/>
              </a:pPr>
              <a:endParaRPr lang="ru-RU"/>
            </a:p>
          </p:txBody>
        </p:sp>
        <p:sp>
          <p:nvSpPr>
            <p:cNvPr id="339985" name="Rectangle 17"/>
            <p:cNvSpPr>
              <a:spLocks noChangeArrowheads="1"/>
            </p:cNvSpPr>
            <p:nvPr/>
          </p:nvSpPr>
          <p:spPr bwMode="auto">
            <a:xfrm>
              <a:off x="653" y="288"/>
              <a:ext cx="26" cy="599"/>
            </a:xfrm>
            <a:prstGeom prst="rect">
              <a:avLst/>
            </a:prstGeom>
            <a:solidFill>
              <a:schemeClr val="accent2"/>
            </a:solidFill>
            <a:ln w="9525">
              <a:noFill/>
              <a:miter lim="800000"/>
              <a:headEnd/>
              <a:tailEnd/>
            </a:ln>
          </p:spPr>
          <p:txBody>
            <a:bodyPr/>
            <a:lstStyle/>
            <a:p>
              <a:pPr>
                <a:defRPr/>
              </a:pPr>
              <a:endParaRPr lang="ru-RU"/>
            </a:p>
          </p:txBody>
        </p:sp>
        <p:sp>
          <p:nvSpPr>
            <p:cNvPr id="339986" name="Rectangle 18"/>
            <p:cNvSpPr>
              <a:spLocks noChangeArrowheads="1"/>
            </p:cNvSpPr>
            <p:nvPr/>
          </p:nvSpPr>
          <p:spPr bwMode="auto">
            <a:xfrm>
              <a:off x="715" y="288"/>
              <a:ext cx="26" cy="667"/>
            </a:xfrm>
            <a:prstGeom prst="rect">
              <a:avLst/>
            </a:prstGeom>
            <a:solidFill>
              <a:schemeClr val="accent2"/>
            </a:solidFill>
            <a:ln w="9525">
              <a:noFill/>
              <a:miter lim="800000"/>
              <a:headEnd/>
              <a:tailEnd/>
            </a:ln>
          </p:spPr>
          <p:txBody>
            <a:bodyPr/>
            <a:lstStyle/>
            <a:p>
              <a:pPr>
                <a:defRPr/>
              </a:pPr>
              <a:endParaRPr lang="ru-RU"/>
            </a:p>
          </p:txBody>
        </p:sp>
        <p:sp>
          <p:nvSpPr>
            <p:cNvPr id="339987" name="Rectangle 19"/>
            <p:cNvSpPr>
              <a:spLocks noChangeArrowheads="1"/>
            </p:cNvSpPr>
            <p:nvPr/>
          </p:nvSpPr>
          <p:spPr bwMode="auto">
            <a:xfrm>
              <a:off x="776" y="288"/>
              <a:ext cx="27" cy="731"/>
            </a:xfrm>
            <a:prstGeom prst="rect">
              <a:avLst/>
            </a:prstGeom>
            <a:solidFill>
              <a:schemeClr val="accent1"/>
            </a:solidFill>
            <a:ln w="9525">
              <a:noFill/>
              <a:miter lim="800000"/>
              <a:headEnd/>
              <a:tailEnd/>
            </a:ln>
          </p:spPr>
          <p:txBody>
            <a:bodyPr/>
            <a:lstStyle/>
            <a:p>
              <a:pPr>
                <a:defRPr/>
              </a:pPr>
              <a:endParaRPr lang="ru-RU"/>
            </a:p>
          </p:txBody>
        </p:sp>
        <p:sp>
          <p:nvSpPr>
            <p:cNvPr id="339988" name="Rectangle 20"/>
            <p:cNvSpPr>
              <a:spLocks noChangeArrowheads="1"/>
            </p:cNvSpPr>
            <p:nvPr/>
          </p:nvSpPr>
          <p:spPr bwMode="auto">
            <a:xfrm>
              <a:off x="839" y="288"/>
              <a:ext cx="28" cy="800"/>
            </a:xfrm>
            <a:prstGeom prst="rect">
              <a:avLst/>
            </a:prstGeom>
            <a:solidFill>
              <a:schemeClr val="accent1"/>
            </a:solidFill>
            <a:ln w="9525">
              <a:noFill/>
              <a:miter lim="800000"/>
              <a:headEnd/>
              <a:tailEnd/>
            </a:ln>
          </p:spPr>
          <p:txBody>
            <a:bodyPr/>
            <a:lstStyle/>
            <a:p>
              <a:pPr>
                <a:defRPr/>
              </a:pPr>
              <a:endParaRPr lang="ru-RU"/>
            </a:p>
          </p:txBody>
        </p:sp>
        <p:sp>
          <p:nvSpPr>
            <p:cNvPr id="339989" name="Rectangle 21"/>
            <p:cNvSpPr>
              <a:spLocks noChangeArrowheads="1"/>
            </p:cNvSpPr>
            <p:nvPr/>
          </p:nvSpPr>
          <p:spPr bwMode="auto">
            <a:xfrm>
              <a:off x="902" y="288"/>
              <a:ext cx="27" cy="864"/>
            </a:xfrm>
            <a:prstGeom prst="rect">
              <a:avLst/>
            </a:prstGeom>
            <a:solidFill>
              <a:schemeClr val="accent1"/>
            </a:solidFill>
            <a:ln w="9525">
              <a:noFill/>
              <a:miter lim="800000"/>
              <a:headEnd/>
              <a:tailEnd/>
            </a:ln>
          </p:spPr>
          <p:txBody>
            <a:bodyPr/>
            <a:lstStyle/>
            <a:p>
              <a:pPr>
                <a:defRPr/>
              </a:pPr>
              <a:endParaRPr lang="ru-RU"/>
            </a:p>
          </p:txBody>
        </p:sp>
      </p:grpSp>
      <p:sp>
        <p:nvSpPr>
          <p:cNvPr id="339990" name="Rectangle 2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2"/>
                </a:solidFill>
                <a:latin typeface="+mn-lt"/>
              </a:defRPr>
            </a:lvl1pPr>
          </a:lstStyle>
          <a:p>
            <a:pPr>
              <a:defRPr/>
            </a:pPr>
            <a:endParaRPr lang="ru-RU"/>
          </a:p>
        </p:txBody>
      </p:sp>
    </p:spTree>
  </p:cSld>
  <p:clrMap bg1="dk2" tx1="lt1" bg2="dk1"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39970"/>
                                        </p:tgtEl>
                                        <p:attrNameLst>
                                          <p:attrName>style.visibility</p:attrName>
                                        </p:attrNameLst>
                                      </p:cBhvr>
                                      <p:to>
                                        <p:strVal val="visible"/>
                                      </p:to>
                                    </p:set>
                                    <p:animEffect transition="in" filter="randombar(horizontal)">
                                      <p:cBhvr>
                                        <p:cTn id="7" dur="600">
                                          <p:stCondLst>
                                            <p:cond delay="0"/>
                                          </p:stCondLst>
                                        </p:cTn>
                                        <p:tgtEl>
                                          <p:spTgt spid="33997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39971">
                                            <p:txEl>
                                              <p:pRg st="0" end="0"/>
                                            </p:txEl>
                                          </p:spTgt>
                                        </p:tgtEl>
                                        <p:attrNameLst>
                                          <p:attrName>style.visibility</p:attrName>
                                        </p:attrNameLst>
                                      </p:cBhvr>
                                      <p:to>
                                        <p:strVal val="visible"/>
                                      </p:to>
                                    </p:set>
                                    <p:animEffect transition="in" filter="randombar(horizontal)">
                                      <p:cBhvr>
                                        <p:cTn id="12" dur="500"/>
                                        <p:tgtEl>
                                          <p:spTgt spid="339971">
                                            <p:txEl>
                                              <p:pRg st="0" end="0"/>
                                            </p:txEl>
                                          </p:spTgt>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39971">
                                            <p:txEl>
                                              <p:pRg st="1" end="1"/>
                                            </p:txEl>
                                          </p:spTgt>
                                        </p:tgtEl>
                                        <p:attrNameLst>
                                          <p:attrName>style.visibility</p:attrName>
                                        </p:attrNameLst>
                                      </p:cBhvr>
                                      <p:to>
                                        <p:strVal val="visible"/>
                                      </p:to>
                                    </p:set>
                                    <p:animEffect transition="in" filter="randombar(horizontal)">
                                      <p:cBhvr>
                                        <p:cTn id="15" dur="500"/>
                                        <p:tgtEl>
                                          <p:spTgt spid="339971">
                                            <p:txEl>
                                              <p:pRg st="1" end="1"/>
                                            </p:tx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39971">
                                            <p:txEl>
                                              <p:pRg st="2" end="2"/>
                                            </p:txEl>
                                          </p:spTgt>
                                        </p:tgtEl>
                                        <p:attrNameLst>
                                          <p:attrName>style.visibility</p:attrName>
                                        </p:attrNameLst>
                                      </p:cBhvr>
                                      <p:to>
                                        <p:strVal val="visible"/>
                                      </p:to>
                                    </p:set>
                                    <p:animEffect transition="in" filter="randombar(horizontal)">
                                      <p:cBhvr>
                                        <p:cTn id="18" dur="500"/>
                                        <p:tgtEl>
                                          <p:spTgt spid="339971">
                                            <p:txEl>
                                              <p:pRg st="2" end="2"/>
                                            </p:txEl>
                                          </p:spTgt>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39971">
                                            <p:txEl>
                                              <p:pRg st="3" end="3"/>
                                            </p:txEl>
                                          </p:spTgt>
                                        </p:tgtEl>
                                        <p:attrNameLst>
                                          <p:attrName>style.visibility</p:attrName>
                                        </p:attrNameLst>
                                      </p:cBhvr>
                                      <p:to>
                                        <p:strVal val="visible"/>
                                      </p:to>
                                    </p:set>
                                    <p:animEffect transition="in" filter="randombar(horizontal)">
                                      <p:cBhvr>
                                        <p:cTn id="21" dur="500"/>
                                        <p:tgtEl>
                                          <p:spTgt spid="339971">
                                            <p:txEl>
                                              <p:pRg st="3" end="3"/>
                                            </p:txEl>
                                          </p:spTgt>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39971">
                                            <p:txEl>
                                              <p:pRg st="4" end="4"/>
                                            </p:txEl>
                                          </p:spTgt>
                                        </p:tgtEl>
                                        <p:attrNameLst>
                                          <p:attrName>style.visibility</p:attrName>
                                        </p:attrNameLst>
                                      </p:cBhvr>
                                      <p:to>
                                        <p:strVal val="visible"/>
                                      </p:to>
                                    </p:set>
                                    <p:animEffect transition="in" filter="randombar(horizontal)">
                                      <p:cBhvr>
                                        <p:cTn id="24" dur="500"/>
                                        <p:tgtEl>
                                          <p:spTgt spid="339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970" grpId="0"/>
      <p:bldP spid="339971" grpId="0" build="p">
        <p:tmplLst>
          <p:tmpl lvl="1">
            <p:tnLst>
              <p:par>
                <p:cTn presetID="14" presetClass="entr" presetSubtype="10" fill="hold" nodeType="clickEffect">
                  <p:stCondLst>
                    <p:cond delay="0"/>
                  </p:stCondLst>
                  <p:childTnLst>
                    <p:set>
                      <p:cBhvr>
                        <p:cTn dur="1" fill="hold">
                          <p:stCondLst>
                            <p:cond delay="0"/>
                          </p:stCondLst>
                        </p:cTn>
                        <p:tgtEl>
                          <p:spTgt spid="339971"/>
                        </p:tgtEl>
                        <p:attrNameLst>
                          <p:attrName>style.visibility</p:attrName>
                        </p:attrNameLst>
                      </p:cBhvr>
                      <p:to>
                        <p:strVal val="visible"/>
                      </p:to>
                    </p:set>
                    <p:animEffect transition="in" filter="randombar(horizontal)">
                      <p:cBhvr>
                        <p:cTn dur="500"/>
                        <p:tgtEl>
                          <p:spTgt spid="339971"/>
                        </p:tgtEl>
                      </p:cBhvr>
                    </p:animEffect>
                  </p:childTnLst>
                </p:cTn>
              </p:par>
            </p:tnLst>
          </p:tmpl>
          <p:tmpl lvl="2">
            <p:tnLst>
              <p:par>
                <p:cTn presetID="14" presetClass="entr" presetSubtype="10" fill="hold" nodeType="withEffect">
                  <p:stCondLst>
                    <p:cond delay="0"/>
                  </p:stCondLst>
                  <p:childTnLst>
                    <p:set>
                      <p:cBhvr>
                        <p:cTn dur="1" fill="hold">
                          <p:stCondLst>
                            <p:cond delay="0"/>
                          </p:stCondLst>
                        </p:cTn>
                        <p:tgtEl>
                          <p:spTgt spid="339971"/>
                        </p:tgtEl>
                        <p:attrNameLst>
                          <p:attrName>style.visibility</p:attrName>
                        </p:attrNameLst>
                      </p:cBhvr>
                      <p:to>
                        <p:strVal val="visible"/>
                      </p:to>
                    </p:set>
                    <p:animEffect transition="in" filter="randombar(horizontal)">
                      <p:cBhvr>
                        <p:cTn dur="500"/>
                        <p:tgtEl>
                          <p:spTgt spid="339971"/>
                        </p:tgtEl>
                      </p:cBhvr>
                    </p:animEffect>
                  </p:childTnLst>
                </p:cTn>
              </p:par>
            </p:tnLst>
          </p:tmpl>
          <p:tmpl lvl="3">
            <p:tnLst>
              <p:par>
                <p:cTn presetID="14" presetClass="entr" presetSubtype="10" fill="hold" nodeType="withEffect">
                  <p:stCondLst>
                    <p:cond delay="0"/>
                  </p:stCondLst>
                  <p:childTnLst>
                    <p:set>
                      <p:cBhvr>
                        <p:cTn dur="1" fill="hold">
                          <p:stCondLst>
                            <p:cond delay="0"/>
                          </p:stCondLst>
                        </p:cTn>
                        <p:tgtEl>
                          <p:spTgt spid="339971"/>
                        </p:tgtEl>
                        <p:attrNameLst>
                          <p:attrName>style.visibility</p:attrName>
                        </p:attrNameLst>
                      </p:cBhvr>
                      <p:to>
                        <p:strVal val="visible"/>
                      </p:to>
                    </p:set>
                    <p:animEffect transition="in" filter="randombar(horizontal)">
                      <p:cBhvr>
                        <p:cTn dur="500"/>
                        <p:tgtEl>
                          <p:spTgt spid="339971"/>
                        </p:tgtEl>
                      </p:cBhvr>
                    </p:animEffect>
                  </p:childTnLst>
                </p:cTn>
              </p:par>
            </p:tnLst>
          </p:tmpl>
          <p:tmpl lvl="4">
            <p:tnLst>
              <p:par>
                <p:cTn presetID="14" presetClass="entr" presetSubtype="10" fill="hold" nodeType="withEffect">
                  <p:stCondLst>
                    <p:cond delay="0"/>
                  </p:stCondLst>
                  <p:childTnLst>
                    <p:set>
                      <p:cBhvr>
                        <p:cTn dur="1" fill="hold">
                          <p:stCondLst>
                            <p:cond delay="0"/>
                          </p:stCondLst>
                        </p:cTn>
                        <p:tgtEl>
                          <p:spTgt spid="339971"/>
                        </p:tgtEl>
                        <p:attrNameLst>
                          <p:attrName>style.visibility</p:attrName>
                        </p:attrNameLst>
                      </p:cBhvr>
                      <p:to>
                        <p:strVal val="visible"/>
                      </p:to>
                    </p:set>
                    <p:animEffect transition="in" filter="randombar(horizontal)">
                      <p:cBhvr>
                        <p:cTn dur="500"/>
                        <p:tgtEl>
                          <p:spTgt spid="339971"/>
                        </p:tgtEl>
                      </p:cBhvr>
                    </p:animEffect>
                  </p:childTnLst>
                </p:cTn>
              </p:par>
            </p:tnLst>
          </p:tmpl>
          <p:tmpl lvl="5">
            <p:tnLst>
              <p:par>
                <p:cTn presetID="14" presetClass="entr" presetSubtype="10" fill="hold" nodeType="withEffect">
                  <p:stCondLst>
                    <p:cond delay="0"/>
                  </p:stCondLst>
                  <p:childTnLst>
                    <p:set>
                      <p:cBhvr>
                        <p:cTn dur="1" fill="hold">
                          <p:stCondLst>
                            <p:cond delay="0"/>
                          </p:stCondLst>
                        </p:cTn>
                        <p:tgtEl>
                          <p:spTgt spid="339971"/>
                        </p:tgtEl>
                        <p:attrNameLst>
                          <p:attrName>style.visibility</p:attrName>
                        </p:attrNameLst>
                      </p:cBhvr>
                      <p:to>
                        <p:strVal val="visible"/>
                      </p:to>
                    </p:set>
                    <p:animEffect transition="in" filter="randombar(horizontal)">
                      <p:cBhvr>
                        <p:cTn dur="500"/>
                        <p:tgtEl>
                          <p:spTgt spid="339971"/>
                        </p:tgtEl>
                      </p:cBhvr>
                    </p:animEffect>
                  </p:childTnLst>
                </p:cTn>
              </p:par>
            </p:tnLst>
          </p:tmpl>
        </p:tmplLst>
      </p:bldP>
    </p:bldLst>
  </p:timing>
  <p:txStyles>
    <p:titleStyle>
      <a:lvl1pPr algn="l" rtl="0" eaLnBrk="1" fontAlgn="base" hangingPunct="1">
        <a:spcBef>
          <a:spcPct val="0"/>
        </a:spcBef>
        <a:spcAft>
          <a:spcPct val="0"/>
        </a:spcAft>
        <a:defRPr sz="3900">
          <a:solidFill>
            <a:schemeClr val="tx2"/>
          </a:solidFill>
          <a:latin typeface="+mj-lt"/>
          <a:ea typeface="+mj-ea"/>
          <a:cs typeface="+mj-cs"/>
        </a:defRPr>
      </a:lvl1pPr>
      <a:lvl2pPr algn="l" rtl="0" eaLnBrk="1" fontAlgn="base" hangingPunct="1">
        <a:spcBef>
          <a:spcPct val="0"/>
        </a:spcBef>
        <a:spcAft>
          <a:spcPct val="0"/>
        </a:spcAft>
        <a:defRPr sz="3900">
          <a:solidFill>
            <a:schemeClr val="tx2"/>
          </a:solidFill>
          <a:latin typeface="Arial" charset="0"/>
        </a:defRPr>
      </a:lvl2pPr>
      <a:lvl3pPr algn="l" rtl="0" eaLnBrk="1" fontAlgn="base" hangingPunct="1">
        <a:spcBef>
          <a:spcPct val="0"/>
        </a:spcBef>
        <a:spcAft>
          <a:spcPct val="0"/>
        </a:spcAft>
        <a:defRPr sz="3900">
          <a:solidFill>
            <a:schemeClr val="tx2"/>
          </a:solidFill>
          <a:latin typeface="Arial" charset="0"/>
        </a:defRPr>
      </a:lvl3pPr>
      <a:lvl4pPr algn="l" rtl="0" eaLnBrk="1" fontAlgn="base" hangingPunct="1">
        <a:spcBef>
          <a:spcPct val="0"/>
        </a:spcBef>
        <a:spcAft>
          <a:spcPct val="0"/>
        </a:spcAft>
        <a:defRPr sz="3900">
          <a:solidFill>
            <a:schemeClr val="tx2"/>
          </a:solidFill>
          <a:latin typeface="Arial" charset="0"/>
        </a:defRPr>
      </a:lvl4pPr>
      <a:lvl5pPr algn="l" rtl="0" eaLnBrk="1" fontAlgn="base" hangingPunct="1">
        <a:spcBef>
          <a:spcPct val="0"/>
        </a:spcBef>
        <a:spcAft>
          <a:spcPct val="0"/>
        </a:spcAft>
        <a:defRPr sz="3900">
          <a:solidFill>
            <a:schemeClr val="tx2"/>
          </a:solidFill>
          <a:latin typeface="Arial" charset="0"/>
        </a:defRPr>
      </a:lvl5pPr>
      <a:lvl6pPr marL="457200" algn="l" rtl="0" eaLnBrk="1" fontAlgn="base" hangingPunct="1">
        <a:spcBef>
          <a:spcPct val="0"/>
        </a:spcBef>
        <a:spcAft>
          <a:spcPct val="0"/>
        </a:spcAft>
        <a:defRPr sz="3900">
          <a:solidFill>
            <a:schemeClr val="tx2"/>
          </a:solidFill>
          <a:latin typeface="Arial" charset="0"/>
        </a:defRPr>
      </a:lvl6pPr>
      <a:lvl7pPr marL="914400" algn="l" rtl="0" eaLnBrk="1" fontAlgn="base" hangingPunct="1">
        <a:spcBef>
          <a:spcPct val="0"/>
        </a:spcBef>
        <a:spcAft>
          <a:spcPct val="0"/>
        </a:spcAft>
        <a:defRPr sz="3900">
          <a:solidFill>
            <a:schemeClr val="tx2"/>
          </a:solidFill>
          <a:latin typeface="Arial" charset="0"/>
        </a:defRPr>
      </a:lvl7pPr>
      <a:lvl8pPr marL="1371600" algn="l" rtl="0" eaLnBrk="1" fontAlgn="base" hangingPunct="1">
        <a:spcBef>
          <a:spcPct val="0"/>
        </a:spcBef>
        <a:spcAft>
          <a:spcPct val="0"/>
        </a:spcAft>
        <a:defRPr sz="3900">
          <a:solidFill>
            <a:schemeClr val="tx2"/>
          </a:solidFill>
          <a:latin typeface="Arial" charset="0"/>
        </a:defRPr>
      </a:lvl8pPr>
      <a:lvl9pPr marL="1828800" algn="l" rtl="0" eaLnBrk="1" fontAlgn="base" hangingPunct="1">
        <a:spcBef>
          <a:spcPct val="0"/>
        </a:spcBef>
        <a:spcAft>
          <a:spcPct val="0"/>
        </a:spcAft>
        <a:defRPr sz="3900">
          <a:solidFill>
            <a:schemeClr val="tx2"/>
          </a:solidFill>
          <a:latin typeface="Arial" charset="0"/>
        </a:defRPr>
      </a:lvl9pPr>
    </p:titleStyle>
    <p:bodyStyle>
      <a:lvl1pPr marL="342900" indent="-342900" algn="l" rtl="0" eaLnBrk="1" fontAlgn="base" hangingPunct="1">
        <a:spcBef>
          <a:spcPct val="20000"/>
        </a:spcBef>
        <a:spcAft>
          <a:spcPct val="0"/>
        </a:spcAft>
        <a:buClr>
          <a:schemeClr val="accent1"/>
        </a:buClr>
        <a:buSzPct val="85000"/>
        <a:buFont typeface="Wingdings" pitchFamily="2" charset="2"/>
        <a:buChar char="o"/>
        <a:defRPr sz="28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SzPct val="70000"/>
        <a:buFont typeface="Wingdings" pitchFamily="2" charset="2"/>
        <a:buChar char="n"/>
        <a:defRPr sz="2500">
          <a:solidFill>
            <a:schemeClr val="tx2"/>
          </a:solidFill>
          <a:latin typeface="+mn-lt"/>
        </a:defRPr>
      </a:lvl2pPr>
      <a:lvl3pPr marL="1143000" indent="-228600" algn="l" rtl="0" eaLnBrk="1" fontAlgn="base" hangingPunct="1">
        <a:spcBef>
          <a:spcPct val="20000"/>
        </a:spcBef>
        <a:spcAft>
          <a:spcPct val="0"/>
        </a:spcAft>
        <a:buClr>
          <a:schemeClr val="accent1"/>
        </a:buClr>
        <a:buSzPct val="70000"/>
        <a:buFont typeface="Wingdings" pitchFamily="2" charset="2"/>
        <a:buChar char="p"/>
        <a:defRPr sz="2200">
          <a:solidFill>
            <a:schemeClr val="tx2"/>
          </a:solidFill>
          <a:latin typeface="+mn-lt"/>
        </a:defRPr>
      </a:lvl3pPr>
      <a:lvl4pPr marL="1600200" indent="-228600" algn="l" rtl="0" eaLnBrk="1" fontAlgn="base" hangingPunct="1">
        <a:spcBef>
          <a:spcPct val="20000"/>
        </a:spcBef>
        <a:spcAft>
          <a:spcPct val="0"/>
        </a:spcAft>
        <a:buClr>
          <a:schemeClr val="accent1"/>
        </a:buClr>
        <a:buSzPct val="7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5pPr>
      <a:lvl6pPr marL="25146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6pPr>
      <a:lvl7pPr marL="29718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7pPr>
      <a:lvl8pPr marL="34290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8pPr>
      <a:lvl9pPr marL="3886200" indent="-228600" algn="l" rtl="0" eaLnBrk="1" fontAlgn="base" hangingPunct="1">
        <a:spcBef>
          <a:spcPct val="20000"/>
        </a:spcBef>
        <a:spcAft>
          <a:spcPct val="0"/>
        </a:spcAft>
        <a:buClr>
          <a:schemeClr val="accent1"/>
        </a:buClr>
        <a:buSzPct val="70000"/>
        <a:buFont typeface="Wingdings" pitchFamily="2" charset="2"/>
        <a:buChar char="o"/>
        <a:defRPr sz="2000">
          <a:solidFill>
            <a:schemeClr val="tx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sz="quarter"/>
          </p:nvPr>
        </p:nvSpPr>
        <p:spPr>
          <a:xfrm>
            <a:off x="3214678" y="1857364"/>
            <a:ext cx="5929322" cy="1920875"/>
          </a:xfrm>
        </p:spPr>
        <p:txBody>
          <a:bodyPr/>
          <a:lstStyle/>
          <a:p>
            <a:r>
              <a:rPr lang="ru-RU" dirty="0" smtClean="0">
                <a:solidFill>
                  <a:schemeClr val="tx1"/>
                </a:solidFill>
                <a:effectLst/>
              </a:rPr>
              <a:t>Тема выбора и нравственной ответственности человека за свой выбор.</a:t>
            </a:r>
            <a:endParaRPr lang="ru-RU" dirty="0">
              <a:solidFill>
                <a:schemeClr val="tx1"/>
              </a:solidFill>
              <a:effectLst/>
            </a:endParaRPr>
          </a:p>
        </p:txBody>
      </p:sp>
      <p:pic>
        <p:nvPicPr>
          <p:cNvPr id="4" name="Рисунок 3" descr="images.jpeg"/>
          <p:cNvPicPr>
            <a:picLocks noChangeAspect="1"/>
          </p:cNvPicPr>
          <p:nvPr/>
        </p:nvPicPr>
        <p:blipFill>
          <a:blip r:embed="rId2"/>
          <a:stretch>
            <a:fillRect/>
          </a:stretch>
        </p:blipFill>
        <p:spPr>
          <a:xfrm>
            <a:off x="0" y="571480"/>
            <a:ext cx="3286148" cy="584856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900"/>
            <a:ext cx="8429684" cy="3714776"/>
          </a:xfrm>
        </p:spPr>
        <p:txBody>
          <a:bodyPr/>
          <a:lstStyle/>
          <a:p>
            <a:pPr algn="just"/>
            <a:r>
              <a:rPr lang="ru-RU" dirty="0" smtClean="0"/>
              <a:t> </a:t>
            </a:r>
            <a:r>
              <a:rPr lang="ru-RU" dirty="0" smtClean="0">
                <a:solidFill>
                  <a:schemeClr val="tx1"/>
                </a:solidFill>
                <a:effectLst/>
              </a:rPr>
              <a:t>1. Перед каким выбором поставлены герои романа?</a:t>
            </a:r>
            <a:br>
              <a:rPr lang="ru-RU" dirty="0" smtClean="0">
                <a:solidFill>
                  <a:schemeClr val="tx1"/>
                </a:solidFill>
                <a:effectLst/>
              </a:rPr>
            </a:br>
            <a:r>
              <a:rPr lang="ru-RU" dirty="0" smtClean="0">
                <a:solidFill>
                  <a:schemeClr val="tx1"/>
                </a:solidFill>
                <a:effectLst/>
              </a:rPr>
              <a:t>2. Какое приняли решение? </a:t>
            </a:r>
            <a:br>
              <a:rPr lang="ru-RU" dirty="0" smtClean="0">
                <a:solidFill>
                  <a:schemeClr val="tx1"/>
                </a:solidFill>
                <a:effectLst/>
              </a:rPr>
            </a:br>
            <a:r>
              <a:rPr lang="ru-RU" dirty="0" smtClean="0">
                <a:solidFill>
                  <a:schemeClr val="tx1"/>
                </a:solidFill>
                <a:effectLst/>
              </a:rPr>
              <a:t>3.  Верным  ли было это решение?</a:t>
            </a:r>
            <a:endParaRPr lang="ru-RU" dirty="0">
              <a:solidFill>
                <a:schemeClr val="tx1"/>
              </a:solidFill>
              <a:effectLst/>
            </a:endParaRPr>
          </a:p>
        </p:txBody>
      </p:sp>
      <p:pic>
        <p:nvPicPr>
          <p:cNvPr id="4" name="Рисунок 3" descr="24.jpg"/>
          <p:cNvPicPr>
            <a:picLocks noChangeAspect="1"/>
          </p:cNvPicPr>
          <p:nvPr/>
        </p:nvPicPr>
        <p:blipFill>
          <a:blip r:embed="rId2"/>
          <a:srcRect l="15500" r="6500" b="4955"/>
          <a:stretch>
            <a:fillRect/>
          </a:stretch>
        </p:blipFill>
        <p:spPr>
          <a:xfrm>
            <a:off x="214282" y="3500438"/>
            <a:ext cx="2746466" cy="2228855"/>
          </a:xfrm>
          <a:prstGeom prst="rect">
            <a:avLst/>
          </a:prstGeom>
        </p:spPr>
      </p:pic>
      <p:pic>
        <p:nvPicPr>
          <p:cNvPr id="5" name="Рисунок 4" descr="1263580983_3.jpg"/>
          <p:cNvPicPr>
            <a:picLocks noChangeAspect="1"/>
          </p:cNvPicPr>
          <p:nvPr/>
        </p:nvPicPr>
        <p:blipFill>
          <a:blip r:embed="rId3"/>
          <a:srcRect l="15144" r="9134" b="994"/>
          <a:stretch>
            <a:fillRect/>
          </a:stretch>
        </p:blipFill>
        <p:spPr>
          <a:xfrm>
            <a:off x="5929322" y="3571876"/>
            <a:ext cx="3000396" cy="2212983"/>
          </a:xfrm>
          <a:prstGeom prst="rect">
            <a:avLst/>
          </a:prstGeom>
        </p:spPr>
      </p:pic>
      <p:pic>
        <p:nvPicPr>
          <p:cNvPr id="6" name="Рисунок 5" descr="e3ffdc5f.jpg"/>
          <p:cNvPicPr>
            <a:picLocks noChangeAspect="1"/>
          </p:cNvPicPr>
          <p:nvPr/>
        </p:nvPicPr>
        <p:blipFill>
          <a:blip r:embed="rId4"/>
          <a:stretch>
            <a:fillRect/>
          </a:stretch>
        </p:blipFill>
        <p:spPr>
          <a:xfrm>
            <a:off x="2571736" y="4214818"/>
            <a:ext cx="3643338" cy="2403852"/>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42984"/>
            <a:ext cx="3857652" cy="1143000"/>
          </a:xfrm>
        </p:spPr>
        <p:txBody>
          <a:bodyPr/>
          <a:lstStyle/>
          <a:p>
            <a:r>
              <a:rPr lang="ru-RU" sz="6600" dirty="0" smtClean="0">
                <a:solidFill>
                  <a:schemeClr val="tx1"/>
                </a:solidFill>
                <a:effectLst/>
              </a:rPr>
              <a:t>Иешуа</a:t>
            </a:r>
            <a:endParaRPr lang="ru-RU" sz="6600" dirty="0">
              <a:solidFill>
                <a:schemeClr val="tx1"/>
              </a:solidFill>
              <a:effectLst/>
            </a:endParaRPr>
          </a:p>
        </p:txBody>
      </p:sp>
      <p:pic>
        <p:nvPicPr>
          <p:cNvPr id="4" name="Содержимое 3" descr="1277110507_1b442c32c6b9.jpg"/>
          <p:cNvPicPr>
            <a:picLocks noGrp="1" noChangeAspect="1"/>
          </p:cNvPicPr>
          <p:nvPr>
            <p:ph idx="1"/>
          </p:nvPr>
        </p:nvPicPr>
        <p:blipFill>
          <a:blip r:embed="rId2"/>
          <a:srcRect l="6500" t="1865" r="24500" b="24"/>
          <a:stretch>
            <a:fillRect/>
          </a:stretch>
        </p:blipFill>
        <p:spPr>
          <a:xfrm>
            <a:off x="3594086" y="1"/>
            <a:ext cx="5549913" cy="5429263"/>
          </a:xfrm>
        </p:spPr>
      </p:pic>
      <p:sp>
        <p:nvSpPr>
          <p:cNvPr id="5" name="TextBox 4"/>
          <p:cNvSpPr txBox="1"/>
          <p:nvPr/>
        </p:nvSpPr>
        <p:spPr>
          <a:xfrm>
            <a:off x="0" y="3534013"/>
            <a:ext cx="9144000" cy="3323987"/>
          </a:xfrm>
          <a:prstGeom prst="rect">
            <a:avLst/>
          </a:prstGeom>
          <a:noFill/>
        </p:spPr>
        <p:txBody>
          <a:bodyPr wrap="square" rtlCol="0">
            <a:spAutoFit/>
          </a:bodyPr>
          <a:lstStyle/>
          <a:p>
            <a:pPr algn="just"/>
            <a:r>
              <a:rPr lang="ru-RU" sz="2600" b="1" dirty="0" smtClean="0"/>
              <a:t>	</a:t>
            </a:r>
            <a:r>
              <a:rPr lang="ru-RU" sz="3400" b="1" dirty="0" smtClean="0"/>
              <a:t>Иешуа </a:t>
            </a:r>
            <a:r>
              <a:rPr lang="ru-RU" sz="3400" b="1" dirty="0"/>
              <a:t>беззащитен, слаб физически, но силён </a:t>
            </a:r>
            <a:r>
              <a:rPr lang="ru-RU" sz="3400" b="1" dirty="0" smtClean="0"/>
              <a:t>духовно. Ни </a:t>
            </a:r>
            <a:r>
              <a:rPr lang="ru-RU" sz="3400" b="1" dirty="0"/>
              <a:t>страх, ни наказания не могут заставить его изменить идее добра, милосердия. </a:t>
            </a:r>
            <a:r>
              <a:rPr lang="ru-RU" sz="3400" b="1" dirty="0" smtClean="0"/>
              <a:t>Его решение: </a:t>
            </a:r>
            <a:r>
              <a:rPr lang="ru-RU" sz="3600" b="1" dirty="0" smtClean="0"/>
              <a:t>остаться </a:t>
            </a:r>
            <a:r>
              <a:rPr lang="ru-RU" sz="3600" b="1" dirty="0"/>
              <a:t>при своём мнении, быть свободным </a:t>
            </a:r>
            <a:r>
              <a:rPr lang="ru-RU" sz="3600" b="1" dirty="0" smtClean="0"/>
              <a:t>даже ценой своей жизни.</a:t>
            </a:r>
            <a:endParaRPr lang="ru-RU"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Рисунок 3" descr="kirill_lavrov-12.jpg"/>
          <p:cNvPicPr>
            <a:picLocks noChangeAspect="1"/>
          </p:cNvPicPr>
          <p:nvPr/>
        </p:nvPicPr>
        <p:blipFill>
          <a:blip r:embed="rId2"/>
          <a:stretch>
            <a:fillRect/>
          </a:stretch>
        </p:blipFill>
        <p:spPr>
          <a:xfrm>
            <a:off x="2071670" y="714356"/>
            <a:ext cx="5041420" cy="3357586"/>
          </a:xfrm>
          <a:prstGeom prst="rect">
            <a:avLst/>
          </a:prstGeom>
        </p:spPr>
      </p:pic>
      <p:sp>
        <p:nvSpPr>
          <p:cNvPr id="2" name="Заголовок 1"/>
          <p:cNvSpPr>
            <a:spLocks noGrp="1"/>
          </p:cNvSpPr>
          <p:nvPr>
            <p:ph type="title"/>
          </p:nvPr>
        </p:nvSpPr>
        <p:spPr>
          <a:xfrm>
            <a:off x="571472" y="-214338"/>
            <a:ext cx="8229600" cy="1143000"/>
          </a:xfrm>
        </p:spPr>
        <p:txBody>
          <a:bodyPr/>
          <a:lstStyle/>
          <a:p>
            <a:r>
              <a:rPr lang="ru-RU" sz="6600" dirty="0" smtClean="0">
                <a:solidFill>
                  <a:schemeClr val="tx1"/>
                </a:solidFill>
                <a:effectLst/>
              </a:rPr>
              <a:t>Понтий Пилат</a:t>
            </a:r>
            <a:endParaRPr lang="ru-RU" sz="6600" dirty="0">
              <a:solidFill>
                <a:schemeClr val="tx1"/>
              </a:solidFill>
              <a:effectLst/>
            </a:endParaRPr>
          </a:p>
        </p:txBody>
      </p:sp>
      <p:sp>
        <p:nvSpPr>
          <p:cNvPr id="3" name="Содержимое 2"/>
          <p:cNvSpPr>
            <a:spLocks noGrp="1"/>
          </p:cNvSpPr>
          <p:nvPr>
            <p:ph idx="1"/>
          </p:nvPr>
        </p:nvSpPr>
        <p:spPr>
          <a:xfrm>
            <a:off x="0" y="4000504"/>
            <a:ext cx="8929718" cy="2643182"/>
          </a:xfrm>
        </p:spPr>
        <p:txBody>
          <a:bodyPr/>
          <a:lstStyle/>
          <a:p>
            <a:pPr algn="just">
              <a:buNone/>
            </a:pPr>
            <a:r>
              <a:rPr lang="ru-RU" sz="4100" b="1" dirty="0" smtClean="0">
                <a:effectLst/>
              </a:rPr>
              <a:t>Пилат сделал свой выбор: утвердил договор, т.к. он струсил и тем самым предал Добро. Он обречён на бесконечные муки совести.</a:t>
            </a:r>
          </a:p>
          <a:p>
            <a:pPr algn="just"/>
            <a:endParaRPr lang="ru-RU" b="1" dirty="0" smtClean="0">
              <a:effectLst/>
            </a:endParaRPr>
          </a:p>
          <a:p>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8229600" cy="1143000"/>
          </a:xfrm>
        </p:spPr>
        <p:txBody>
          <a:bodyPr/>
          <a:lstStyle/>
          <a:p>
            <a:r>
              <a:rPr lang="ru-RU" sz="6600" dirty="0" smtClean="0">
                <a:solidFill>
                  <a:schemeClr val="tx1"/>
                </a:solidFill>
                <a:effectLst/>
              </a:rPr>
              <a:t>Мастер</a:t>
            </a:r>
            <a:endParaRPr lang="ru-RU" sz="6600" dirty="0">
              <a:solidFill>
                <a:schemeClr val="tx1"/>
              </a:solidFill>
              <a:effectLst/>
            </a:endParaRPr>
          </a:p>
        </p:txBody>
      </p:sp>
      <p:sp>
        <p:nvSpPr>
          <p:cNvPr id="3" name="Содержимое 2"/>
          <p:cNvSpPr>
            <a:spLocks noGrp="1"/>
          </p:cNvSpPr>
          <p:nvPr>
            <p:ph idx="1"/>
          </p:nvPr>
        </p:nvSpPr>
        <p:spPr>
          <a:xfrm>
            <a:off x="3786182" y="928670"/>
            <a:ext cx="5186370" cy="4525963"/>
          </a:xfrm>
        </p:spPr>
        <p:txBody>
          <a:bodyPr/>
          <a:lstStyle/>
          <a:p>
            <a:pPr algn="just">
              <a:buNone/>
            </a:pPr>
            <a:r>
              <a:rPr lang="ru-RU" sz="4800" b="1" dirty="0" smtClean="0">
                <a:effectLst/>
              </a:rPr>
              <a:t>Сжёг рукопись, отрёкся от своего творения, от любви, от жизни, от самого себя.</a:t>
            </a:r>
            <a:r>
              <a:rPr lang="ru-RU" sz="4800" dirty="0" smtClean="0"/>
              <a:t> </a:t>
            </a:r>
            <a:r>
              <a:rPr lang="ru-RU" sz="4800" b="1" dirty="0" smtClean="0">
                <a:effectLst/>
              </a:rPr>
              <a:t>Мастер выбирает покой. </a:t>
            </a:r>
          </a:p>
          <a:p>
            <a:endParaRPr lang="ru-RU" dirty="0"/>
          </a:p>
        </p:txBody>
      </p:sp>
      <p:pic>
        <p:nvPicPr>
          <p:cNvPr id="5" name="Рисунок 4" descr="04.jpg"/>
          <p:cNvPicPr>
            <a:picLocks noChangeAspect="1"/>
          </p:cNvPicPr>
          <p:nvPr/>
        </p:nvPicPr>
        <p:blipFill>
          <a:blip r:embed="rId2">
            <a:clrChange>
              <a:clrFrom>
                <a:srgbClr val="FEFEFE"/>
              </a:clrFrom>
              <a:clrTo>
                <a:srgbClr val="FEFEFE">
                  <a:alpha val="0"/>
                </a:srgbClr>
              </a:clrTo>
            </a:clrChange>
          </a:blip>
          <a:srcRect l="8000" t="12968" r="53000" b="2737"/>
          <a:stretch>
            <a:fillRect/>
          </a:stretch>
        </p:blipFill>
        <p:spPr>
          <a:xfrm>
            <a:off x="357158" y="1000108"/>
            <a:ext cx="3333773" cy="50006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Рисунок 3" descr="s_mm4.jpg"/>
          <p:cNvPicPr>
            <a:picLocks noChangeAspect="1"/>
          </p:cNvPicPr>
          <p:nvPr/>
        </p:nvPicPr>
        <p:blipFill>
          <a:blip r:embed="rId2"/>
          <a:srcRect l="40412" r="6320" b="8985"/>
          <a:stretch>
            <a:fillRect/>
          </a:stretch>
        </p:blipFill>
        <p:spPr>
          <a:xfrm>
            <a:off x="4714876" y="1428736"/>
            <a:ext cx="4982283" cy="4643470"/>
          </a:xfrm>
          <a:prstGeom prst="rect">
            <a:avLst/>
          </a:prstGeom>
        </p:spPr>
      </p:pic>
      <p:sp>
        <p:nvSpPr>
          <p:cNvPr id="2" name="Заголовок 1"/>
          <p:cNvSpPr>
            <a:spLocks noGrp="1"/>
          </p:cNvSpPr>
          <p:nvPr>
            <p:ph type="title"/>
          </p:nvPr>
        </p:nvSpPr>
        <p:spPr>
          <a:xfrm>
            <a:off x="4786314" y="214290"/>
            <a:ext cx="4643470" cy="1143000"/>
          </a:xfrm>
        </p:spPr>
        <p:txBody>
          <a:bodyPr/>
          <a:lstStyle/>
          <a:p>
            <a:r>
              <a:rPr lang="ru-RU" sz="6600" dirty="0" smtClean="0">
                <a:solidFill>
                  <a:schemeClr val="tx1"/>
                </a:solidFill>
                <a:effectLst/>
              </a:rPr>
              <a:t>Маргарита </a:t>
            </a:r>
            <a:endParaRPr lang="ru-RU" sz="6600" dirty="0">
              <a:solidFill>
                <a:schemeClr val="tx1"/>
              </a:solidFill>
              <a:effectLst/>
            </a:endParaRPr>
          </a:p>
        </p:txBody>
      </p:sp>
      <p:sp>
        <p:nvSpPr>
          <p:cNvPr id="3" name="Содержимое 2"/>
          <p:cNvSpPr>
            <a:spLocks noGrp="1"/>
          </p:cNvSpPr>
          <p:nvPr>
            <p:ph idx="1"/>
          </p:nvPr>
        </p:nvSpPr>
        <p:spPr>
          <a:xfrm>
            <a:off x="0" y="0"/>
            <a:ext cx="4929190" cy="5626097"/>
          </a:xfrm>
        </p:spPr>
        <p:txBody>
          <a:bodyPr/>
          <a:lstStyle/>
          <a:p>
            <a:pPr algn="just">
              <a:buNone/>
            </a:pPr>
            <a:r>
              <a:rPr lang="ru-RU" sz="4400" b="1" dirty="0" smtClean="0">
                <a:effectLst/>
              </a:rPr>
              <a:t>Она готова променять  всё на чувство свободы;  самоотверженно любя, она преодолевает хаос жизни, сама творит свою судьбу.</a:t>
            </a:r>
            <a:endParaRPr lang="ru-RU" sz="4400" b="1" dirty="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Содержимое 3" descr="121703.jpg"/>
          <p:cNvPicPr>
            <a:picLocks noGrp="1" noChangeAspect="1"/>
          </p:cNvPicPr>
          <p:nvPr>
            <p:ph idx="1"/>
          </p:nvPr>
        </p:nvPicPr>
        <p:blipFill>
          <a:blip r:embed="rId2"/>
          <a:srcRect l="9134" r="13942" b="7552"/>
          <a:stretch>
            <a:fillRect/>
          </a:stretch>
        </p:blipFill>
        <p:spPr>
          <a:xfrm>
            <a:off x="214282" y="285728"/>
            <a:ext cx="4993526" cy="3385359"/>
          </a:xfrm>
        </p:spPr>
      </p:pic>
      <p:pic>
        <p:nvPicPr>
          <p:cNvPr id="5" name="Рисунок 4" descr="Рисунок22.jpg"/>
          <p:cNvPicPr>
            <a:picLocks noChangeAspect="1"/>
          </p:cNvPicPr>
          <p:nvPr/>
        </p:nvPicPr>
        <p:blipFill>
          <a:blip r:embed="rId3"/>
          <a:stretch>
            <a:fillRect/>
          </a:stretch>
        </p:blipFill>
        <p:spPr>
          <a:xfrm>
            <a:off x="4071934" y="3571876"/>
            <a:ext cx="4748976" cy="2714644"/>
          </a:xfrm>
          <a:prstGeom prst="rect">
            <a:avLst/>
          </a:prstGeom>
        </p:spPr>
      </p:pic>
      <p:pic>
        <p:nvPicPr>
          <p:cNvPr id="6" name="Рисунок 5" descr="Рисунок10.jpg"/>
          <p:cNvPicPr>
            <a:picLocks noChangeAspect="1"/>
          </p:cNvPicPr>
          <p:nvPr/>
        </p:nvPicPr>
        <p:blipFill>
          <a:blip r:embed="rId4"/>
          <a:stretch>
            <a:fillRect/>
          </a:stretch>
        </p:blipFill>
        <p:spPr>
          <a:xfrm>
            <a:off x="4572000" y="500042"/>
            <a:ext cx="4309645" cy="2734634"/>
          </a:xfrm>
          <a:prstGeom prst="rect">
            <a:avLst/>
          </a:prstGeom>
        </p:spPr>
      </p:pic>
      <p:pic>
        <p:nvPicPr>
          <p:cNvPr id="7" name="Рисунок 6" descr="kirill_lavrov-12.jpg"/>
          <p:cNvPicPr>
            <a:picLocks noChangeAspect="1"/>
          </p:cNvPicPr>
          <p:nvPr/>
        </p:nvPicPr>
        <p:blipFill>
          <a:blip r:embed="rId5"/>
          <a:stretch>
            <a:fillRect/>
          </a:stretch>
        </p:blipFill>
        <p:spPr>
          <a:xfrm>
            <a:off x="428596" y="3786190"/>
            <a:ext cx="3571900" cy="237888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357982"/>
          </a:xfrm>
        </p:spPr>
        <p:txBody>
          <a:bodyPr/>
          <a:lstStyle/>
          <a:p>
            <a:pPr algn="just">
              <a:buNone/>
            </a:pPr>
            <a:r>
              <a:rPr lang="ru-RU" sz="4100" b="1" dirty="0" smtClean="0">
                <a:effectLst/>
              </a:rPr>
              <a:t>Человек сам может выбрать свой путь: может покориться обстоятельствам, а может бороться с ними. Но надо знать, что ответственность за все совершённые поступки будет тяжёлым бременем лежать на самом человеке. «Сделать правильный выбор невозможно без веры», прежде всего веры в самого себя и в свои силы.</a:t>
            </a:r>
            <a:endParaRPr lang="ru-RU" sz="4100" b="1" dirty="0">
              <a:effectLs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7200" dirty="0" smtClean="0">
                <a:solidFill>
                  <a:schemeClr val="tx1"/>
                </a:solidFill>
              </a:rPr>
              <a:t>Советы близких</a:t>
            </a:r>
            <a:endParaRPr lang="ru-RU" sz="7200" dirty="0">
              <a:solidFill>
                <a:schemeClr val="tx1"/>
              </a:solidFill>
            </a:endParaRPr>
          </a:p>
        </p:txBody>
      </p:sp>
      <p:pic>
        <p:nvPicPr>
          <p:cNvPr id="1026" name="Picture 2" descr="D:\Мои рисунки\распечатать\86024.jpg"/>
          <p:cNvPicPr>
            <a:picLocks noGrp="1" noChangeAspect="1" noChangeArrowheads="1"/>
          </p:cNvPicPr>
          <p:nvPr>
            <p:ph idx="1"/>
          </p:nvPr>
        </p:nvPicPr>
        <p:blipFill>
          <a:blip r:embed="rId2"/>
          <a:srcRect/>
          <a:stretch>
            <a:fillRect/>
          </a:stretch>
        </p:blipFill>
        <p:spPr bwMode="auto">
          <a:xfrm>
            <a:off x="1857356" y="1500174"/>
            <a:ext cx="5462889" cy="5135116"/>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428604"/>
            <a:ext cx="8443914" cy="5643602"/>
          </a:xfrm>
        </p:spPr>
        <p:txBody>
          <a:bodyPr/>
          <a:lstStyle/>
          <a:p>
            <a:pPr algn="just"/>
            <a:r>
              <a:rPr lang="ru-RU" sz="6000" dirty="0" smtClean="0">
                <a:solidFill>
                  <a:schemeClr val="tx1"/>
                </a:solidFill>
                <a:effectLst/>
              </a:rPr>
              <a:t>УМНЫЙ человек тот, кто учится на своих ошибках, МУДРЫЙ тот, кто учится на ошибках других.</a:t>
            </a:r>
            <a:endParaRPr lang="ru-RU" sz="6000" dirty="0">
              <a:solidFill>
                <a:schemeClr val="tx1"/>
              </a:solidFill>
              <a:effectLs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42918"/>
            <a:ext cx="9144000" cy="4525963"/>
          </a:xfrm>
        </p:spPr>
        <p:txBody>
          <a:bodyPr/>
          <a:lstStyle/>
          <a:p>
            <a:pPr algn="ctr">
              <a:buNone/>
            </a:pPr>
            <a:r>
              <a:rPr lang="ru-RU" sz="5400" b="1" dirty="0" smtClean="0">
                <a:effectLst/>
              </a:rPr>
              <a:t>Каждый выбирает для себя</a:t>
            </a:r>
          </a:p>
          <a:p>
            <a:pPr algn="ctr">
              <a:buNone/>
            </a:pPr>
            <a:r>
              <a:rPr lang="ru-RU" sz="5400" b="1" dirty="0" smtClean="0">
                <a:effectLst/>
              </a:rPr>
              <a:t>Женщину религию, дорогу.</a:t>
            </a:r>
          </a:p>
          <a:p>
            <a:pPr algn="ctr">
              <a:buNone/>
            </a:pPr>
            <a:r>
              <a:rPr lang="ru-RU" sz="5400" b="1" dirty="0" smtClean="0">
                <a:effectLst/>
              </a:rPr>
              <a:t>Дьяволу служить или пророку –</a:t>
            </a:r>
          </a:p>
          <a:p>
            <a:pPr algn="ctr">
              <a:buNone/>
            </a:pPr>
            <a:r>
              <a:rPr lang="ru-RU" sz="5400" b="1" dirty="0" smtClean="0">
                <a:effectLst/>
              </a:rPr>
              <a:t>Каждый выбирает для себя.</a:t>
            </a:r>
          </a:p>
          <a:p>
            <a:endParaRPr lang="ru-RU" sz="5400"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8"/>
            <a:ext cx="8229600" cy="4525963"/>
          </a:xfrm>
        </p:spPr>
        <p:txBody>
          <a:bodyPr/>
          <a:lstStyle/>
          <a:p>
            <a:pPr algn="ctr">
              <a:buNone/>
            </a:pPr>
            <a:endParaRPr lang="ru-RU" sz="2800" dirty="0" smtClean="0">
              <a:effectLst/>
            </a:endParaRPr>
          </a:p>
          <a:p>
            <a:pPr algn="just">
              <a:buNone/>
            </a:pPr>
            <a:r>
              <a:rPr lang="ru-RU" sz="5400" b="1" i="1" dirty="0" smtClean="0">
                <a:effectLst/>
              </a:rPr>
              <a:t>Главная задача человека во всякой деятельности,</a:t>
            </a:r>
            <a:r>
              <a:rPr lang="ru-RU" sz="5400" dirty="0" smtClean="0">
                <a:effectLst/>
              </a:rPr>
              <a:t> </a:t>
            </a:r>
            <a:r>
              <a:rPr lang="ru-RU" sz="5400" b="1" i="1" dirty="0" smtClean="0">
                <a:effectLst/>
              </a:rPr>
              <a:t>во всякой ступени человеческой иерархии - быть человеком. </a:t>
            </a:r>
            <a:endParaRPr lang="ru-RU" sz="5400" dirty="0" smtClean="0">
              <a:effectLst/>
            </a:endParaRPr>
          </a:p>
          <a:p>
            <a:pPr algn="r">
              <a:buNone/>
            </a:pPr>
            <a:r>
              <a:rPr lang="ru-RU" sz="5400" b="1" i="1" dirty="0" smtClean="0">
                <a:effectLst/>
              </a:rPr>
              <a:t>В. Г. Белинский </a:t>
            </a:r>
            <a:endParaRPr lang="ru-RU" sz="5400" dirty="0" smtClean="0">
              <a:effectLst/>
            </a:endParaRPr>
          </a:p>
          <a:p>
            <a:pPr>
              <a:buNone/>
            </a:pPr>
            <a:r>
              <a:rPr lang="ru-RU" sz="5400" dirty="0" smtClean="0">
                <a:effectLst/>
              </a:rPr>
              <a:t> </a:t>
            </a:r>
          </a:p>
          <a:p>
            <a:endParaRPr lang="ru-RU"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500042"/>
            <a:ext cx="9144000" cy="4525963"/>
          </a:xfrm>
        </p:spPr>
        <p:txBody>
          <a:bodyPr/>
          <a:lstStyle/>
          <a:p>
            <a:pPr algn="ctr">
              <a:buNone/>
            </a:pPr>
            <a:r>
              <a:rPr lang="ru-RU" sz="5400" b="1" dirty="0" smtClean="0">
                <a:effectLst/>
              </a:rPr>
              <a:t>Каждый выбирает по себе</a:t>
            </a:r>
          </a:p>
          <a:p>
            <a:pPr algn="ctr">
              <a:buNone/>
            </a:pPr>
            <a:r>
              <a:rPr lang="ru-RU" sz="5400" b="1" dirty="0" smtClean="0">
                <a:effectLst/>
              </a:rPr>
              <a:t>Слово для любви или молитвы.</a:t>
            </a:r>
          </a:p>
          <a:p>
            <a:pPr algn="ctr">
              <a:buNone/>
            </a:pPr>
            <a:r>
              <a:rPr lang="ru-RU" sz="5400" b="1" dirty="0" smtClean="0">
                <a:effectLst/>
              </a:rPr>
              <a:t>Шпагу для дуэли, меч для битвы.</a:t>
            </a:r>
          </a:p>
          <a:p>
            <a:pPr algn="ctr">
              <a:buNone/>
            </a:pPr>
            <a:r>
              <a:rPr lang="ru-RU" sz="5400" b="1" dirty="0" smtClean="0">
                <a:effectLst/>
              </a:rPr>
              <a:t>Каждый выбирает по себе.</a:t>
            </a:r>
          </a:p>
          <a:p>
            <a:endParaRPr lang="ru-RU"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28604"/>
            <a:ext cx="8929718" cy="5197493"/>
          </a:xfrm>
        </p:spPr>
        <p:txBody>
          <a:bodyPr/>
          <a:lstStyle/>
          <a:p>
            <a:pPr algn="ctr">
              <a:buNone/>
            </a:pPr>
            <a:r>
              <a:rPr lang="ru-RU" sz="5400" b="1" dirty="0" smtClean="0">
                <a:effectLst/>
              </a:rPr>
              <a:t>Каждый выбирает для себя.</a:t>
            </a:r>
          </a:p>
          <a:p>
            <a:pPr algn="ctr">
              <a:buNone/>
            </a:pPr>
            <a:r>
              <a:rPr lang="ru-RU" sz="5400" b="1" dirty="0" smtClean="0">
                <a:effectLst/>
              </a:rPr>
              <a:t>Выбираю тоже - как умею,</a:t>
            </a:r>
          </a:p>
          <a:p>
            <a:pPr algn="ctr">
              <a:buNone/>
            </a:pPr>
            <a:r>
              <a:rPr lang="ru-RU" sz="5400" b="1" dirty="0" smtClean="0">
                <a:effectLst/>
              </a:rPr>
              <a:t>Ни к кому претензий не имею.</a:t>
            </a:r>
          </a:p>
          <a:p>
            <a:pPr algn="ctr">
              <a:buNone/>
            </a:pPr>
            <a:r>
              <a:rPr lang="ru-RU" sz="5400" b="1" dirty="0" smtClean="0">
                <a:effectLst/>
              </a:rPr>
              <a:t>Каждый выбирает для себя.</a:t>
            </a:r>
          </a:p>
          <a:p>
            <a:pPr algn="r">
              <a:buNone/>
            </a:pPr>
            <a:r>
              <a:rPr lang="ru-RU" sz="4000" dirty="0" smtClean="0">
                <a:effectLst/>
              </a:rPr>
              <a:t>Ю.Д. Левитанский</a:t>
            </a:r>
          </a:p>
          <a:p>
            <a:endParaRPr lang="ru-RU"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Рисунок 4" descr="773374-a835d487ea23aab8.gif"/>
          <p:cNvPicPr>
            <a:picLocks noChangeAspect="1"/>
          </p:cNvPicPr>
          <p:nvPr/>
        </p:nvPicPr>
        <p:blipFill>
          <a:blip r:embed="rId2"/>
          <a:stretch>
            <a:fillRect/>
          </a:stretch>
        </p:blipFill>
        <p:spPr>
          <a:xfrm>
            <a:off x="-285784" y="0"/>
            <a:ext cx="10353494" cy="8277236"/>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Рисунок 3" descr="786578331.jpg"/>
          <p:cNvPicPr>
            <a:picLocks noChangeAspect="1"/>
          </p:cNvPicPr>
          <p:nvPr/>
        </p:nvPicPr>
        <p:blipFill>
          <a:blip r:embed="rId2"/>
          <a:stretch>
            <a:fillRect/>
          </a:stretch>
        </p:blipFill>
        <p:spPr>
          <a:xfrm>
            <a:off x="2177572" y="0"/>
            <a:ext cx="4626220" cy="3071810"/>
          </a:xfrm>
          <a:prstGeom prst="rect">
            <a:avLst/>
          </a:prstGeom>
        </p:spPr>
      </p:pic>
      <p:sp>
        <p:nvSpPr>
          <p:cNvPr id="3" name="Содержимое 2"/>
          <p:cNvSpPr>
            <a:spLocks noGrp="1"/>
          </p:cNvSpPr>
          <p:nvPr>
            <p:ph idx="1"/>
          </p:nvPr>
        </p:nvSpPr>
        <p:spPr>
          <a:xfrm>
            <a:off x="428596" y="1928802"/>
            <a:ext cx="8443914" cy="2597161"/>
          </a:xfrm>
        </p:spPr>
        <p:txBody>
          <a:bodyPr/>
          <a:lstStyle/>
          <a:p>
            <a:pPr algn="just">
              <a:buNone/>
            </a:pPr>
            <a:r>
              <a:rPr lang="ru-RU" sz="3000" b="1" dirty="0" smtClean="0">
                <a:effectLst/>
              </a:rPr>
              <a:t>«У каждого человека есть свобода выбора. И выбор этот должен быть разумен. Выбор существует ежедневно, сиюминутно. Равный по своей серьёзности, неодинаковой по своим последствиям. Шагнуть или не шагнуть? Промолчать или ответить? Стерпеть или не стерпеть? Превозмочь или отступить? Да или нет? Куда пойти учиться? Как жить? Что делать?» </a:t>
            </a:r>
          </a:p>
          <a:p>
            <a:pPr algn="r">
              <a:buNone/>
            </a:pPr>
            <a:r>
              <a:rPr lang="ru-RU" b="1" dirty="0" smtClean="0">
                <a:effectLst/>
              </a:rPr>
              <a:t>Роберт Рождественский </a:t>
            </a:r>
          </a:p>
          <a:p>
            <a:pPr algn="just">
              <a:buNone/>
            </a:pPr>
            <a:endParaRPr lang="ru-RU" b="1" dirty="0" smtClean="0">
              <a:effectLst/>
            </a:endParaRPr>
          </a:p>
          <a:p>
            <a:pPr algn="r">
              <a:buNone/>
            </a:pPr>
            <a:endParaRPr lang="ru-R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Рисунок 4" descr="gif-image22.gif"/>
          <p:cNvPicPr>
            <a:picLocks noChangeAspect="1"/>
          </p:cNvPicPr>
          <p:nvPr/>
        </p:nvPicPr>
        <p:blipFill>
          <a:blip r:embed="rId2">
            <a:clrChange>
              <a:clrFrom>
                <a:srgbClr val="FFFFFF"/>
              </a:clrFrom>
              <a:clrTo>
                <a:srgbClr val="FFFFFF">
                  <a:alpha val="0"/>
                </a:srgbClr>
              </a:clrTo>
            </a:clrChange>
          </a:blip>
          <a:stretch>
            <a:fillRect/>
          </a:stretch>
        </p:blipFill>
        <p:spPr>
          <a:xfrm>
            <a:off x="0" y="3929066"/>
            <a:ext cx="2571768" cy="2571768"/>
          </a:xfrm>
          <a:prstGeom prst="rect">
            <a:avLst/>
          </a:prstGeom>
        </p:spPr>
      </p:pic>
      <p:sp>
        <p:nvSpPr>
          <p:cNvPr id="3" name="Содержимое 2"/>
          <p:cNvSpPr>
            <a:spLocks noGrp="1"/>
          </p:cNvSpPr>
          <p:nvPr>
            <p:ph idx="1"/>
          </p:nvPr>
        </p:nvSpPr>
        <p:spPr>
          <a:xfrm>
            <a:off x="285720" y="357166"/>
            <a:ext cx="8858280" cy="6500834"/>
          </a:xfrm>
        </p:spPr>
        <p:txBody>
          <a:bodyPr/>
          <a:lstStyle/>
          <a:p>
            <a:pPr>
              <a:buNone/>
            </a:pPr>
            <a:r>
              <a:rPr lang="ru-RU" sz="3600" b="1" dirty="0" smtClean="0">
                <a:effectLst/>
              </a:rPr>
              <a:t>В жизни по-разному можно жить,</a:t>
            </a:r>
          </a:p>
          <a:p>
            <a:pPr>
              <a:buNone/>
            </a:pPr>
            <a:r>
              <a:rPr lang="ru-RU" sz="3600" b="1" dirty="0" smtClean="0">
                <a:effectLst/>
              </a:rPr>
              <a:t>В горе можно и в радости.</a:t>
            </a:r>
          </a:p>
          <a:p>
            <a:pPr>
              <a:buNone/>
            </a:pPr>
            <a:r>
              <a:rPr lang="ru-RU" sz="3600" b="1" dirty="0" smtClean="0">
                <a:effectLst/>
              </a:rPr>
              <a:t>Вовремя есть,  вовремя пить,</a:t>
            </a:r>
          </a:p>
          <a:p>
            <a:pPr>
              <a:buNone/>
            </a:pPr>
            <a:r>
              <a:rPr lang="ru-RU" sz="3600" b="1" dirty="0" smtClean="0">
                <a:effectLst/>
              </a:rPr>
              <a:t>Вовремя делать гадости.</a:t>
            </a:r>
          </a:p>
          <a:p>
            <a:pPr>
              <a:buNone/>
            </a:pPr>
            <a:r>
              <a:rPr lang="ru-RU" sz="3600" b="1" dirty="0" smtClean="0">
                <a:effectLst/>
              </a:rPr>
              <a:t> </a:t>
            </a:r>
          </a:p>
          <a:p>
            <a:pPr algn="r">
              <a:buNone/>
            </a:pPr>
            <a:r>
              <a:rPr lang="ru-RU" sz="3600" b="1" dirty="0" smtClean="0">
                <a:effectLst/>
              </a:rPr>
              <a:t>А можно так: на рассвете встать</a:t>
            </a:r>
          </a:p>
          <a:p>
            <a:pPr algn="r">
              <a:buNone/>
            </a:pPr>
            <a:r>
              <a:rPr lang="ru-RU" sz="3600" b="1" dirty="0" smtClean="0">
                <a:effectLst/>
              </a:rPr>
              <a:t>И, помышляя о чуде,</a:t>
            </a:r>
          </a:p>
          <a:p>
            <a:pPr algn="r">
              <a:buNone/>
            </a:pPr>
            <a:r>
              <a:rPr lang="ru-RU" sz="3600" b="1" dirty="0" smtClean="0">
                <a:effectLst/>
              </a:rPr>
              <a:t>Рукой обнажённое солнце достать </a:t>
            </a:r>
          </a:p>
          <a:p>
            <a:pPr algn="r">
              <a:buNone/>
            </a:pPr>
            <a:r>
              <a:rPr lang="ru-RU" sz="3600" b="1" dirty="0" smtClean="0">
                <a:effectLst/>
              </a:rPr>
              <a:t>И подарить его людям.</a:t>
            </a:r>
          </a:p>
          <a:p>
            <a:endParaRPr lang="ru-RU" dirty="0"/>
          </a:p>
        </p:txBody>
      </p:sp>
      <p:pic>
        <p:nvPicPr>
          <p:cNvPr id="7" name="Рисунок 6" descr="stud_1.jpg"/>
          <p:cNvPicPr>
            <a:picLocks noChangeAspect="1"/>
          </p:cNvPicPr>
          <p:nvPr/>
        </p:nvPicPr>
        <p:blipFill>
          <a:blip r:embed="rId3">
            <a:clrChange>
              <a:clrFrom>
                <a:srgbClr val="FFFFFF"/>
              </a:clrFrom>
              <a:clrTo>
                <a:srgbClr val="FFFFFF">
                  <a:alpha val="0"/>
                </a:srgbClr>
              </a:clrTo>
            </a:clrChange>
          </a:blip>
          <a:srcRect l="10757" t="4980" b="398"/>
          <a:stretch>
            <a:fillRect/>
          </a:stretch>
        </p:blipFill>
        <p:spPr>
          <a:xfrm>
            <a:off x="6643702" y="1214421"/>
            <a:ext cx="2278076" cy="1739069"/>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357166"/>
            <a:ext cx="7972452" cy="1143000"/>
          </a:xfrm>
        </p:spPr>
        <p:txBody>
          <a:bodyPr/>
          <a:lstStyle/>
          <a:p>
            <a:r>
              <a:rPr lang="ru-RU" dirty="0" smtClean="0">
                <a:solidFill>
                  <a:schemeClr val="tx1"/>
                </a:solidFill>
              </a:rPr>
              <a:t>От чего зависит выбор, который мы делаем в жизни?</a:t>
            </a:r>
            <a:endParaRPr lang="ru-RU" dirty="0">
              <a:solidFill>
                <a:schemeClr val="tx1"/>
              </a:solidFill>
            </a:endParaRPr>
          </a:p>
        </p:txBody>
      </p:sp>
      <p:pic>
        <p:nvPicPr>
          <p:cNvPr id="4" name="Содержимое 3" descr="9571764-office.jpg"/>
          <p:cNvPicPr>
            <a:picLocks noGrp="1" noChangeAspect="1"/>
          </p:cNvPicPr>
          <p:nvPr>
            <p:ph idx="1"/>
          </p:nvPr>
        </p:nvPicPr>
        <p:blipFill>
          <a:blip r:embed="rId2"/>
          <a:stretch>
            <a:fillRect/>
          </a:stretch>
        </p:blipFill>
        <p:spPr>
          <a:xfrm>
            <a:off x="1000100" y="1928802"/>
            <a:ext cx="6956508" cy="4643470"/>
          </a:xfr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80"/>
            <a:ext cx="8686800" cy="846158"/>
          </a:xfrm>
        </p:spPr>
        <p:txBody>
          <a:bodyPr/>
          <a:lstStyle/>
          <a:p>
            <a:r>
              <a:rPr lang="ru-RU" i="1" dirty="0" smtClean="0">
                <a:solidFill>
                  <a:schemeClr val="tx1"/>
                </a:solidFill>
                <a:effectLst/>
              </a:rPr>
              <a:t>Притча</a:t>
            </a:r>
            <a:br>
              <a:rPr lang="ru-RU" i="1" dirty="0" smtClean="0">
                <a:solidFill>
                  <a:schemeClr val="tx1"/>
                </a:solidFill>
                <a:effectLst/>
              </a:rPr>
            </a:br>
            <a:r>
              <a:rPr lang="ru-RU" i="1" dirty="0" smtClean="0">
                <a:solidFill>
                  <a:schemeClr val="tx1"/>
                </a:solidFill>
                <a:effectLst/>
              </a:rPr>
              <a:t> «Жизненные ценности».</a:t>
            </a:r>
            <a:r>
              <a:rPr lang="ru-RU" dirty="0" smtClean="0">
                <a:solidFill>
                  <a:schemeClr val="tx1"/>
                </a:solidFill>
                <a:effectLst/>
              </a:rPr>
              <a:t/>
            </a:r>
            <a:br>
              <a:rPr lang="ru-RU" dirty="0" smtClean="0">
                <a:solidFill>
                  <a:schemeClr val="tx1"/>
                </a:solidFill>
                <a:effectLst/>
              </a:rPr>
            </a:br>
            <a:endParaRPr lang="ru-RU" dirty="0">
              <a:solidFill>
                <a:schemeClr val="tx1"/>
              </a:solidFill>
              <a:effectLst/>
            </a:endParaRPr>
          </a:p>
        </p:txBody>
      </p:sp>
      <p:sp>
        <p:nvSpPr>
          <p:cNvPr id="3" name="Содержимое 2"/>
          <p:cNvSpPr>
            <a:spLocks noGrp="1"/>
          </p:cNvSpPr>
          <p:nvPr>
            <p:ph idx="1"/>
          </p:nvPr>
        </p:nvSpPr>
        <p:spPr>
          <a:xfrm>
            <a:off x="457200" y="1600201"/>
            <a:ext cx="8686800" cy="1757362"/>
          </a:xfrm>
        </p:spPr>
        <p:txBody>
          <a:bodyPr/>
          <a:lstStyle/>
          <a:p>
            <a:r>
              <a:rPr lang="ru-RU" sz="4800" b="1" dirty="0" smtClean="0">
                <a:effectLst/>
              </a:rPr>
              <a:t>Задание:</a:t>
            </a:r>
          </a:p>
          <a:p>
            <a:pPr>
              <a:buNone/>
            </a:pPr>
            <a:r>
              <a:rPr lang="ru-RU" sz="4800" b="1" dirty="0" smtClean="0">
                <a:effectLst/>
              </a:rPr>
              <a:t> Что бы вы ответили внуку? </a:t>
            </a:r>
            <a:endParaRPr lang="ru-RU" sz="4800" b="1" dirty="0">
              <a:effectLst/>
            </a:endParaRPr>
          </a:p>
        </p:txBody>
      </p:sp>
      <p:sp>
        <p:nvSpPr>
          <p:cNvPr id="1025" name="Rectangle 1"/>
          <p:cNvSpPr>
            <a:spLocks noChangeArrowheads="1"/>
          </p:cNvSpPr>
          <p:nvPr/>
        </p:nvSpPr>
        <p:spPr bwMode="auto">
          <a:xfrm>
            <a:off x="3428992" y="4000504"/>
            <a:ext cx="5214974"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«Тот, которого ты кормишь…»</a:t>
            </a:r>
            <a:endParaRPr kumimoji="0" lang="ru-RU" sz="4400" b="0" i="0" u="none" strike="noStrike" cap="none" normalizeH="0" baseline="0" dirty="0" smtClean="0">
              <a:ln>
                <a:noFill/>
              </a:ln>
              <a:solidFill>
                <a:schemeClr val="tx1"/>
              </a:solidFill>
              <a:effectLst/>
              <a:latin typeface="Arial" pitchFamily="34" charset="0"/>
            </a:endParaRPr>
          </a:p>
        </p:txBody>
      </p:sp>
      <p:pic>
        <p:nvPicPr>
          <p:cNvPr id="6" name="Рисунок 5" descr="images.jpg"/>
          <p:cNvPicPr>
            <a:picLocks noChangeAspect="1"/>
          </p:cNvPicPr>
          <p:nvPr/>
        </p:nvPicPr>
        <p:blipFill>
          <a:blip r:embed="rId2"/>
          <a:srcRect t="27301" r="7692"/>
          <a:stretch>
            <a:fillRect/>
          </a:stretch>
        </p:blipFill>
        <p:spPr>
          <a:xfrm>
            <a:off x="428596" y="3286124"/>
            <a:ext cx="2857520" cy="338191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fade">
                                      <p:cBhvr>
                                        <p:cTn id="7" dur="2000"/>
                                        <p:tgtEl>
                                          <p:spTgt spid="10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1643050"/>
            <a:ext cx="6543692" cy="917596"/>
          </a:xfrm>
        </p:spPr>
        <p:txBody>
          <a:bodyPr/>
          <a:lstStyle/>
          <a:p>
            <a:r>
              <a:rPr lang="ru-RU" sz="4600" dirty="0" smtClean="0">
                <a:solidFill>
                  <a:schemeClr val="tx1"/>
                </a:solidFill>
                <a:effectLst/>
              </a:rPr>
              <a:t>Каковы  ваши жизненные ценности? </a:t>
            </a:r>
            <a:r>
              <a:rPr lang="ru-RU" dirty="0" smtClean="0"/>
              <a:t/>
            </a:r>
            <a:br>
              <a:rPr lang="ru-RU" dirty="0" smtClean="0"/>
            </a:br>
            <a:endParaRPr lang="ru-RU" dirty="0"/>
          </a:p>
        </p:txBody>
      </p:sp>
      <p:pic>
        <p:nvPicPr>
          <p:cNvPr id="4" name="Содержимое 3" descr="CT0733.JPG"/>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0" y="285728"/>
            <a:ext cx="3858979" cy="4525963"/>
          </a:xfrm>
        </p:spPr>
      </p:pic>
      <p:sp>
        <p:nvSpPr>
          <p:cNvPr id="5" name="Прямоугольник 4"/>
          <p:cNvSpPr/>
          <p:nvPr/>
        </p:nvSpPr>
        <p:spPr>
          <a:xfrm>
            <a:off x="357158" y="4214818"/>
            <a:ext cx="8358246" cy="2308324"/>
          </a:xfrm>
          <a:prstGeom prst="rect">
            <a:avLst/>
          </a:prstGeom>
        </p:spPr>
        <p:txBody>
          <a:bodyPr wrap="square">
            <a:spAutoFit/>
          </a:bodyPr>
          <a:lstStyle/>
          <a:p>
            <a:pPr algn="just"/>
            <a:r>
              <a:rPr lang="ru-RU" sz="7200" b="1" dirty="0" smtClean="0"/>
              <a:t>«Самое главное в жизни…»</a:t>
            </a:r>
            <a:endParaRPr lang="ru-RU" sz="72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358346" cy="1143000"/>
          </a:xfrm>
        </p:spPr>
        <p:txBody>
          <a:bodyPr/>
          <a:lstStyle/>
          <a:p>
            <a:r>
              <a:rPr lang="ru-RU" dirty="0" smtClean="0">
                <a:solidFill>
                  <a:schemeClr val="tx1"/>
                </a:solidFill>
                <a:effectLst/>
              </a:rPr>
              <a:t>Игра </a:t>
            </a:r>
            <a:br>
              <a:rPr lang="ru-RU" dirty="0" smtClean="0">
                <a:solidFill>
                  <a:schemeClr val="tx1"/>
                </a:solidFill>
                <a:effectLst/>
              </a:rPr>
            </a:br>
            <a:r>
              <a:rPr lang="ru-RU" dirty="0" smtClean="0">
                <a:solidFill>
                  <a:schemeClr val="tx1"/>
                </a:solidFill>
                <a:effectLst/>
              </a:rPr>
              <a:t>«Я готов выйти во взрослую жизнь»</a:t>
            </a:r>
            <a:endParaRPr lang="ru-RU" dirty="0">
              <a:solidFill>
                <a:schemeClr val="tx1"/>
              </a:solidFill>
              <a:effectLst/>
            </a:endParaRPr>
          </a:p>
        </p:txBody>
      </p:sp>
      <p:pic>
        <p:nvPicPr>
          <p:cNvPr id="4" name="Содержимое 3" descr="CT0695.JPG"/>
          <p:cNvPicPr>
            <a:picLocks noGrp="1" noChangeAspect="1"/>
          </p:cNvPicPr>
          <p:nvPr>
            <p:ph idx="1"/>
          </p:nvPr>
        </p:nvPicPr>
        <p:blipFill>
          <a:blip r:embed="rId2"/>
          <a:stretch>
            <a:fillRect/>
          </a:stretch>
        </p:blipFill>
        <p:spPr>
          <a:xfrm>
            <a:off x="0" y="1928802"/>
            <a:ext cx="2983784" cy="3929090"/>
          </a:xfrm>
        </p:spPr>
      </p:pic>
      <p:pic>
        <p:nvPicPr>
          <p:cNvPr id="5" name="Рисунок 4" descr="BK0431.JPG"/>
          <p:cNvPicPr>
            <a:picLocks noChangeAspect="1"/>
          </p:cNvPicPr>
          <p:nvPr/>
        </p:nvPicPr>
        <p:blipFill>
          <a:blip r:embed="rId3"/>
          <a:stretch>
            <a:fillRect/>
          </a:stretch>
        </p:blipFill>
        <p:spPr>
          <a:xfrm>
            <a:off x="2500298" y="4000504"/>
            <a:ext cx="2857496" cy="2857496"/>
          </a:xfrm>
          <a:prstGeom prst="rect">
            <a:avLst/>
          </a:prstGeom>
        </p:spPr>
      </p:pic>
      <p:sp>
        <p:nvSpPr>
          <p:cNvPr id="8" name="Прямоугольник 7"/>
          <p:cNvSpPr/>
          <p:nvPr/>
        </p:nvSpPr>
        <p:spPr>
          <a:xfrm>
            <a:off x="2571736" y="1500174"/>
            <a:ext cx="6572264" cy="1754326"/>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bodyPr>
          <a:lstStyle/>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Я могу, я умею,</a:t>
            </a:r>
          </a:p>
          <a:p>
            <a:pPr algn="ctr"/>
            <a:r>
              <a:rPr lang="ru-RU"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Я знаю, я понимаю…</a:t>
            </a:r>
            <a:endParaRPr lang="ru-RU"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6" name="Рисунок 5" descr="CT0694.JPG"/>
          <p:cNvPicPr>
            <a:picLocks noChangeAspect="1"/>
          </p:cNvPicPr>
          <p:nvPr/>
        </p:nvPicPr>
        <p:blipFill>
          <a:blip r:embed="rId4">
            <a:clrChange>
              <a:clrFrom>
                <a:srgbClr val="FFFFFF"/>
              </a:clrFrom>
              <a:clrTo>
                <a:srgbClr val="FFFFFF">
                  <a:alpha val="0"/>
                </a:srgbClr>
              </a:clrTo>
            </a:clrChange>
          </a:blip>
          <a:stretch>
            <a:fillRect/>
          </a:stretch>
        </p:blipFill>
        <p:spPr>
          <a:xfrm>
            <a:off x="5419338" y="3119065"/>
            <a:ext cx="3510380" cy="3738935"/>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Содержимое 4" descr="cover.jpg"/>
          <p:cNvPicPr>
            <a:picLocks noGrp="1" noChangeAspect="1"/>
          </p:cNvPicPr>
          <p:nvPr>
            <p:ph idx="1"/>
          </p:nvPr>
        </p:nvPicPr>
        <p:blipFill>
          <a:blip r:embed="rId2"/>
          <a:stretch>
            <a:fillRect/>
          </a:stretch>
        </p:blipFill>
        <p:spPr>
          <a:xfrm>
            <a:off x="4643438" y="357166"/>
            <a:ext cx="4233347" cy="6286520"/>
          </a:xfrm>
        </p:spPr>
      </p:pic>
      <p:pic>
        <p:nvPicPr>
          <p:cNvPr id="7" name="Рисунок 6" descr="Рисрунок4.png"/>
          <p:cNvPicPr>
            <a:picLocks noChangeAspect="1"/>
          </p:cNvPicPr>
          <p:nvPr/>
        </p:nvPicPr>
        <p:blipFill>
          <a:blip r:embed="rId3"/>
          <a:stretch>
            <a:fillRect/>
          </a:stretch>
        </p:blipFill>
        <p:spPr>
          <a:xfrm>
            <a:off x="0" y="361735"/>
            <a:ext cx="4572032" cy="6496265"/>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5">
  <a:themeElements>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fontScheme name="Течение">
      <a:majorFont>
        <a:latin typeface="Garamond"/>
        <a:ea typeface=""/>
        <a:cs typeface=""/>
      </a:majorFont>
      <a:minorFont>
        <a:latin typeface="Garamond"/>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чение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Течение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Течение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Течение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Течение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Течение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Течение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Течение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Течение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Круги">
  <a:themeElements>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Круги">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руги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Круги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Круги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Круги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Круги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Круги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Круги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Круги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Круги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Палитра">
  <a:themeElements>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Палит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алитра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Палитра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Палитра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Палитра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Палитра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Палитра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Капсулы">
  <a:themeElements>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Капсулы">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псулы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Капсулы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Капсулы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Капсулы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Капсулы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Капсулы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Капсулы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Капсулы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Текстура">
  <a:themeElements>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Текстура">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кстура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Текстура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Текстура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Текстура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Текстура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Текстура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Текстура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Текстура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Студия">
  <a:themeElements>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Студия">
      <a:majorFont>
        <a:latin typeface="Arial Black"/>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тудия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Студия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Студия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Студия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Студия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Студия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Студия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Студия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Студия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Студия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Квадрант">
  <a:themeElements>
    <a:clrScheme name="Квадрант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Квадрант">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вадрант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Квадрант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Квадрант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Квадрант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Квадрант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Квадрант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Квадрант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Квадрант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Квадрант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Каскад">
  <a:themeElements>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fontScheme name="Каскад">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Каскад 1">
        <a:dk1>
          <a:srgbClr val="C0C0C0"/>
        </a:dk1>
        <a:lt1>
          <a:srgbClr val="FFFFFF"/>
        </a:lt1>
        <a:dk2>
          <a:srgbClr val="000000"/>
        </a:dk2>
        <a:lt2>
          <a:srgbClr val="FFFFFF"/>
        </a:lt2>
        <a:accent1>
          <a:srgbClr val="FF3300"/>
        </a:accent1>
        <a:accent2>
          <a:srgbClr val="666699"/>
        </a:accent2>
        <a:accent3>
          <a:srgbClr val="AAAAAA"/>
        </a:accent3>
        <a:accent4>
          <a:srgbClr val="DADADA"/>
        </a:accent4>
        <a:accent5>
          <a:srgbClr val="FFADAA"/>
        </a:accent5>
        <a:accent6>
          <a:srgbClr val="5C5C8A"/>
        </a:accent6>
        <a:hlink>
          <a:srgbClr val="FFFF99"/>
        </a:hlink>
        <a:folHlink>
          <a:srgbClr val="FF9900"/>
        </a:folHlink>
      </a:clrScheme>
      <a:clrMap bg1="dk2" tx1="lt1" bg2="dk1" tx2="lt2" accent1="accent1" accent2="accent2" accent3="accent3" accent4="accent4" accent5="accent5" accent6="accent6" hlink="hlink" folHlink="folHlink"/>
    </a:extraClrScheme>
    <a:extraClrScheme>
      <a:clrScheme name="Каскад 2">
        <a:dk1>
          <a:srgbClr val="CC99FF"/>
        </a:dk1>
        <a:lt1>
          <a:srgbClr val="FFFFFF"/>
        </a:lt1>
        <a:dk2>
          <a:srgbClr val="400040"/>
        </a:dk2>
        <a:lt2>
          <a:srgbClr val="FFFFFF"/>
        </a:lt2>
        <a:accent1>
          <a:srgbClr val="FF66FF"/>
        </a:accent1>
        <a:accent2>
          <a:srgbClr val="CC00CC"/>
        </a:accent2>
        <a:accent3>
          <a:srgbClr val="AFAAAF"/>
        </a:accent3>
        <a:accent4>
          <a:srgbClr val="DADADA"/>
        </a:accent4>
        <a:accent5>
          <a:srgbClr val="FFB8FF"/>
        </a:accent5>
        <a:accent6>
          <a:srgbClr val="B900B9"/>
        </a:accent6>
        <a:hlink>
          <a:srgbClr val="FF7C80"/>
        </a:hlink>
        <a:folHlink>
          <a:srgbClr val="990099"/>
        </a:folHlink>
      </a:clrScheme>
      <a:clrMap bg1="dk2" tx1="lt1" bg2="dk1" tx2="lt2" accent1="accent1" accent2="accent2" accent3="accent3" accent4="accent4" accent5="accent5" accent6="accent6" hlink="hlink" folHlink="folHlink"/>
    </a:extraClrScheme>
    <a:extraClrScheme>
      <a:clrScheme name="Каскад 3">
        <a:dk1>
          <a:srgbClr val="CC99FF"/>
        </a:dk1>
        <a:lt1>
          <a:srgbClr val="FFFFFF"/>
        </a:lt1>
        <a:dk2>
          <a:srgbClr val="34022D"/>
        </a:dk2>
        <a:lt2>
          <a:srgbClr val="FFFFFF"/>
        </a:lt2>
        <a:accent1>
          <a:srgbClr val="775EC8"/>
        </a:accent1>
        <a:accent2>
          <a:srgbClr val="9933FF"/>
        </a:accent2>
        <a:accent3>
          <a:srgbClr val="AEAAAD"/>
        </a:accent3>
        <a:accent4>
          <a:srgbClr val="DADADA"/>
        </a:accent4>
        <a:accent5>
          <a:srgbClr val="BDB6E0"/>
        </a:accent5>
        <a:accent6>
          <a:srgbClr val="8A2DE7"/>
        </a:accent6>
        <a:hlink>
          <a:srgbClr val="993366"/>
        </a:hlink>
        <a:folHlink>
          <a:srgbClr val="969696"/>
        </a:folHlink>
      </a:clrScheme>
      <a:clrMap bg1="dk2" tx1="lt1" bg2="dk1" tx2="lt2" accent1="accent1" accent2="accent2" accent3="accent3" accent4="accent4" accent5="accent5" accent6="accent6" hlink="hlink" folHlink="folHlink"/>
    </a:extraClrScheme>
    <a:extraClrScheme>
      <a:clrScheme name="Каскад 4">
        <a:dk1>
          <a:srgbClr val="FFFFCC"/>
        </a:dk1>
        <a:lt1>
          <a:srgbClr val="FFFFFF"/>
        </a:lt1>
        <a:dk2>
          <a:srgbClr val="000066"/>
        </a:dk2>
        <a:lt2>
          <a:srgbClr val="FFFFFF"/>
        </a:lt2>
        <a:accent1>
          <a:srgbClr val="0078F0"/>
        </a:accent1>
        <a:accent2>
          <a:srgbClr val="CCECFF"/>
        </a:accent2>
        <a:accent3>
          <a:srgbClr val="AAAAB8"/>
        </a:accent3>
        <a:accent4>
          <a:srgbClr val="DADADA"/>
        </a:accent4>
        <a:accent5>
          <a:srgbClr val="AABEF6"/>
        </a:accent5>
        <a:accent6>
          <a:srgbClr val="B9D6E7"/>
        </a:accent6>
        <a:hlink>
          <a:srgbClr val="3399FF"/>
        </a:hlink>
        <a:folHlink>
          <a:srgbClr val="FFCC00"/>
        </a:folHlink>
      </a:clrScheme>
      <a:clrMap bg1="dk2" tx1="lt1" bg2="dk1" tx2="lt2" accent1="accent1" accent2="accent2" accent3="accent3" accent4="accent4" accent5="accent5" accent6="accent6" hlink="hlink" folHlink="folHlink"/>
    </a:extraClrScheme>
    <a:extraClrScheme>
      <a:clrScheme name="Каскад 5">
        <a:dk1>
          <a:srgbClr val="00FFFF"/>
        </a:dk1>
        <a:lt1>
          <a:srgbClr val="FFFFFF"/>
        </a:lt1>
        <a:dk2>
          <a:srgbClr val="4E009C"/>
        </a:dk2>
        <a:lt2>
          <a:srgbClr val="FFFFFF"/>
        </a:lt2>
        <a:accent1>
          <a:srgbClr val="00A8A4"/>
        </a:accent1>
        <a:accent2>
          <a:srgbClr val="3399FF"/>
        </a:accent2>
        <a:accent3>
          <a:srgbClr val="B2AACB"/>
        </a:accent3>
        <a:accent4>
          <a:srgbClr val="DADADA"/>
        </a:accent4>
        <a:accent5>
          <a:srgbClr val="AAD1CF"/>
        </a:accent5>
        <a:accent6>
          <a:srgbClr val="2D8A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Каскад 6">
        <a:dk1>
          <a:srgbClr val="CCCC33"/>
        </a:dk1>
        <a:lt1>
          <a:srgbClr val="FFFFFF"/>
        </a:lt1>
        <a:dk2>
          <a:srgbClr val="003300"/>
        </a:dk2>
        <a:lt2>
          <a:srgbClr val="FFFFCC"/>
        </a:lt2>
        <a:accent1>
          <a:srgbClr val="008000"/>
        </a:accent1>
        <a:accent2>
          <a:srgbClr val="669900"/>
        </a:accent2>
        <a:accent3>
          <a:srgbClr val="AAADAA"/>
        </a:accent3>
        <a:accent4>
          <a:srgbClr val="DADADA"/>
        </a:accent4>
        <a:accent5>
          <a:srgbClr val="AAC0AA"/>
        </a:accent5>
        <a:accent6>
          <a:srgbClr val="5C8A00"/>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Каскад 7">
        <a:dk1>
          <a:srgbClr val="CCCC99"/>
        </a:dk1>
        <a:lt1>
          <a:srgbClr val="FFFFFF"/>
        </a:lt1>
        <a:dk2>
          <a:srgbClr val="800000"/>
        </a:dk2>
        <a:lt2>
          <a:srgbClr val="FFFFFF"/>
        </a:lt2>
        <a:accent1>
          <a:srgbClr val="CC9900"/>
        </a:accent1>
        <a:accent2>
          <a:srgbClr val="996633"/>
        </a:accent2>
        <a:accent3>
          <a:srgbClr val="C0AAAA"/>
        </a:accent3>
        <a:accent4>
          <a:srgbClr val="DADADA"/>
        </a:accent4>
        <a:accent5>
          <a:srgbClr val="E2CAAA"/>
        </a:accent5>
        <a:accent6>
          <a:srgbClr val="8A5C2D"/>
        </a:accent6>
        <a:hlink>
          <a:srgbClr val="FFFFCC"/>
        </a:hlink>
        <a:folHlink>
          <a:srgbClr val="DDD800"/>
        </a:folHlink>
      </a:clrScheme>
      <a:clrMap bg1="dk2" tx1="lt1" bg2="dk1" tx2="lt2" accent1="accent1" accent2="accent2" accent3="accent3" accent4="accent4" accent5="accent5" accent6="accent6" hlink="hlink" folHlink="folHlink"/>
    </a:extraClrScheme>
    <a:extraClrScheme>
      <a:clrScheme name="Каскад 8">
        <a:dk1>
          <a:srgbClr val="204162"/>
        </a:dk1>
        <a:lt1>
          <a:srgbClr val="FFFFFF"/>
        </a:lt1>
        <a:dk2>
          <a:srgbClr val="204162"/>
        </a:dk2>
        <a:lt2>
          <a:srgbClr val="003300"/>
        </a:lt2>
        <a:accent1>
          <a:srgbClr val="99CC00"/>
        </a:accent1>
        <a:accent2>
          <a:srgbClr val="336633"/>
        </a:accent2>
        <a:accent3>
          <a:srgbClr val="FFFFFF"/>
        </a:accent3>
        <a:accent4>
          <a:srgbClr val="1A3653"/>
        </a:accent4>
        <a:accent5>
          <a:srgbClr val="CAE2AA"/>
        </a:accent5>
        <a:accent6>
          <a:srgbClr val="2D5C2D"/>
        </a:accent6>
        <a:hlink>
          <a:srgbClr val="6666FF"/>
        </a:hlink>
        <a:folHlink>
          <a:srgbClr val="C5C248"/>
        </a:folHlink>
      </a:clrScheme>
      <a:clrMap bg1="lt1" tx1="dk1" bg2="lt2" tx2="dk2" accent1="accent1" accent2="accent2" accent3="accent3" accent4="accent4" accent5="accent5" accent6="accent6" hlink="hlink" folHlink="folHlink"/>
    </a:extraClrScheme>
    <a:extraClrScheme>
      <a:clrScheme name="Каскад 9">
        <a:dk1>
          <a:srgbClr val="000000"/>
        </a:dk1>
        <a:lt1>
          <a:srgbClr val="FFFFFF"/>
        </a:lt1>
        <a:dk2>
          <a:srgbClr val="1C1C34"/>
        </a:dk2>
        <a:lt2>
          <a:srgbClr val="000066"/>
        </a:lt2>
        <a:accent1>
          <a:srgbClr val="DDDDDD"/>
        </a:accent1>
        <a:accent2>
          <a:srgbClr val="6699CC"/>
        </a:accent2>
        <a:accent3>
          <a:srgbClr val="FFFFFF"/>
        </a:accent3>
        <a:accent4>
          <a:srgbClr val="000000"/>
        </a:accent4>
        <a:accent5>
          <a:srgbClr val="EBEBEB"/>
        </a:accent5>
        <a:accent6>
          <a:srgbClr val="5C8AB9"/>
        </a:accent6>
        <a:hlink>
          <a:srgbClr val="005A58"/>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Тема5</Template>
  <TotalTime>134</TotalTime>
  <Words>397</Words>
  <Application>Microsoft Office PowerPoint</Application>
  <PresentationFormat>Экран (4:3)</PresentationFormat>
  <Paragraphs>51</Paragraphs>
  <Slides>22</Slides>
  <Notes>0</Notes>
  <HiddenSlides>0</HiddenSlides>
  <MMClips>0</MMClips>
  <ScaleCrop>false</ScaleCrop>
  <HeadingPairs>
    <vt:vector size="4" baseType="variant">
      <vt:variant>
        <vt:lpstr>Тема</vt:lpstr>
      </vt:variant>
      <vt:variant>
        <vt:i4>9</vt:i4>
      </vt:variant>
      <vt:variant>
        <vt:lpstr>Заголовки слайдов</vt:lpstr>
      </vt:variant>
      <vt:variant>
        <vt:i4>22</vt:i4>
      </vt:variant>
    </vt:vector>
  </HeadingPairs>
  <TitlesOfParts>
    <vt:vector size="31" baseType="lpstr">
      <vt:lpstr>Тема5</vt:lpstr>
      <vt:lpstr>Оформление по умолчанию</vt:lpstr>
      <vt:lpstr>Круги</vt:lpstr>
      <vt:lpstr>Палитра</vt:lpstr>
      <vt:lpstr>Капсулы</vt:lpstr>
      <vt:lpstr>Текстура</vt:lpstr>
      <vt:lpstr>Студия</vt:lpstr>
      <vt:lpstr>Квадрант</vt:lpstr>
      <vt:lpstr>Каскад</vt:lpstr>
      <vt:lpstr>Тема выбора и нравственной ответственности человека за свой выбор.</vt:lpstr>
      <vt:lpstr>Слайд 2</vt:lpstr>
      <vt:lpstr>Слайд 3</vt:lpstr>
      <vt:lpstr>Слайд 4</vt:lpstr>
      <vt:lpstr>От чего зависит выбор, который мы делаем в жизни?</vt:lpstr>
      <vt:lpstr>Притча  «Жизненные ценности». </vt:lpstr>
      <vt:lpstr>Каковы  ваши жизненные ценности?  </vt:lpstr>
      <vt:lpstr>Игра  «Я готов выйти во взрослую жизнь»</vt:lpstr>
      <vt:lpstr>Слайд 9</vt:lpstr>
      <vt:lpstr> 1. Перед каким выбором поставлены герои романа? 2. Какое приняли решение?  3.  Верным  ли было это решение?</vt:lpstr>
      <vt:lpstr>Иешуа</vt:lpstr>
      <vt:lpstr>Понтий Пилат</vt:lpstr>
      <vt:lpstr>Мастер</vt:lpstr>
      <vt:lpstr>Маргарита </vt:lpstr>
      <vt:lpstr>Слайд 15</vt:lpstr>
      <vt:lpstr>Слайд 16</vt:lpstr>
      <vt:lpstr>Советы близких</vt:lpstr>
      <vt:lpstr>УМНЫЙ человек тот, кто учится на своих ошибках, МУДРЫЙ тот, кто учится на ошибках других.</vt:lpstr>
      <vt:lpstr>Слайд 19</vt:lpstr>
      <vt:lpstr>Слайд 20</vt:lpstr>
      <vt:lpstr>Слайд 21</vt:lpstr>
      <vt:lpstr>Слайд 22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Кем быть и каким стать…</dc:title>
  <dc:creator>Admin</dc:creator>
  <cp:lastModifiedBy>Admin</cp:lastModifiedBy>
  <cp:revision>34</cp:revision>
  <dcterms:created xsi:type="dcterms:W3CDTF">2012-02-19T18:16:04Z</dcterms:created>
  <dcterms:modified xsi:type="dcterms:W3CDTF">2012-11-08T14:36:28Z</dcterms:modified>
</cp:coreProperties>
</file>