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9" r:id="rId1"/>
    <p:sldMasterId id="2147483727" r:id="rId2"/>
    <p:sldMasterId id="2147483731" r:id="rId3"/>
  </p:sldMasterIdLst>
  <p:sldIdLst>
    <p:sldId id="256" r:id="rId4"/>
    <p:sldId id="260" r:id="rId5"/>
    <p:sldId id="257" r:id="rId6"/>
    <p:sldId id="258" r:id="rId7"/>
    <p:sldId id="259" r:id="rId8"/>
    <p:sldId id="264" r:id="rId9"/>
    <p:sldId id="261" r:id="rId10"/>
    <p:sldId id="262" r:id="rId11"/>
    <p:sldId id="282" r:id="rId12"/>
    <p:sldId id="265" r:id="rId13"/>
    <p:sldId id="266" r:id="rId14"/>
    <p:sldId id="267" r:id="rId15"/>
    <p:sldId id="268" r:id="rId16"/>
    <p:sldId id="283" r:id="rId17"/>
    <p:sldId id="284"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5" r:id="rId32"/>
    <p:sldId id="286" r:id="rId33"/>
  </p:sldIdLst>
  <p:sldSz cx="9144000" cy="6858000" type="screen4x3"/>
  <p:notesSz cx="6858000" cy="9144000"/>
  <p:defaultTextStyle>
    <a:defPPr>
      <a:defRPr lang="ru-RU"/>
    </a:defPPr>
    <a:lvl1pPr algn="l" rtl="0" fontAlgn="base">
      <a:spcBef>
        <a:spcPct val="0"/>
      </a:spcBef>
      <a:spcAft>
        <a:spcPct val="0"/>
      </a:spcAft>
      <a:defRPr kumimoji="1" kern="1200">
        <a:solidFill>
          <a:schemeClr val="tx1"/>
        </a:solidFill>
        <a:latin typeface="Times New Roman" pitchFamily="18" charset="0"/>
        <a:ea typeface="+mn-ea"/>
        <a:cs typeface="+mn-cs"/>
      </a:defRPr>
    </a:lvl1pPr>
    <a:lvl2pPr marL="457200" algn="l" rtl="0" fontAlgn="base">
      <a:spcBef>
        <a:spcPct val="0"/>
      </a:spcBef>
      <a:spcAft>
        <a:spcPct val="0"/>
      </a:spcAft>
      <a:defRPr kumimoji="1" kern="1200">
        <a:solidFill>
          <a:schemeClr val="tx1"/>
        </a:solidFill>
        <a:latin typeface="Times New Roman" pitchFamily="18" charset="0"/>
        <a:ea typeface="+mn-ea"/>
        <a:cs typeface="+mn-cs"/>
      </a:defRPr>
    </a:lvl2pPr>
    <a:lvl3pPr marL="914400" algn="l" rtl="0" fontAlgn="base">
      <a:spcBef>
        <a:spcPct val="0"/>
      </a:spcBef>
      <a:spcAft>
        <a:spcPct val="0"/>
      </a:spcAft>
      <a:defRPr kumimoji="1" kern="1200">
        <a:solidFill>
          <a:schemeClr val="tx1"/>
        </a:solidFill>
        <a:latin typeface="Times New Roman" pitchFamily="18" charset="0"/>
        <a:ea typeface="+mn-ea"/>
        <a:cs typeface="+mn-cs"/>
      </a:defRPr>
    </a:lvl3pPr>
    <a:lvl4pPr marL="1371600" algn="l" rtl="0" fontAlgn="base">
      <a:spcBef>
        <a:spcPct val="0"/>
      </a:spcBef>
      <a:spcAft>
        <a:spcPct val="0"/>
      </a:spcAft>
      <a:defRPr kumimoji="1" kern="1200">
        <a:solidFill>
          <a:schemeClr val="tx1"/>
        </a:solidFill>
        <a:latin typeface="Times New Roman" pitchFamily="18" charset="0"/>
        <a:ea typeface="+mn-ea"/>
        <a:cs typeface="+mn-cs"/>
      </a:defRPr>
    </a:lvl4pPr>
    <a:lvl5pPr marL="1828800" algn="l" rtl="0" fontAlgn="base">
      <a:spcBef>
        <a:spcPct val="0"/>
      </a:spcBef>
      <a:spcAft>
        <a:spcPct val="0"/>
      </a:spcAft>
      <a:defRPr kumimoji="1" kern="1200">
        <a:solidFill>
          <a:schemeClr val="tx1"/>
        </a:solidFill>
        <a:latin typeface="Times New Roman" pitchFamily="18" charset="0"/>
        <a:ea typeface="+mn-ea"/>
        <a:cs typeface="+mn-cs"/>
      </a:defRPr>
    </a:lvl5pPr>
    <a:lvl6pPr marL="2286000" algn="l" defTabSz="914400" rtl="0" eaLnBrk="1" latinLnBrk="0" hangingPunct="1">
      <a:defRPr kumimoji="1" kern="1200">
        <a:solidFill>
          <a:schemeClr val="tx1"/>
        </a:solidFill>
        <a:latin typeface="Times New Roman" pitchFamily="18" charset="0"/>
        <a:ea typeface="+mn-ea"/>
        <a:cs typeface="+mn-cs"/>
      </a:defRPr>
    </a:lvl6pPr>
    <a:lvl7pPr marL="2743200" algn="l" defTabSz="914400" rtl="0" eaLnBrk="1" latinLnBrk="0" hangingPunct="1">
      <a:defRPr kumimoji="1" kern="1200">
        <a:solidFill>
          <a:schemeClr val="tx1"/>
        </a:solidFill>
        <a:latin typeface="Times New Roman" pitchFamily="18" charset="0"/>
        <a:ea typeface="+mn-ea"/>
        <a:cs typeface="+mn-cs"/>
      </a:defRPr>
    </a:lvl7pPr>
    <a:lvl8pPr marL="3200400" algn="l" defTabSz="914400" rtl="0" eaLnBrk="1" latinLnBrk="0" hangingPunct="1">
      <a:defRPr kumimoji="1" kern="1200">
        <a:solidFill>
          <a:schemeClr val="tx1"/>
        </a:solidFill>
        <a:latin typeface="Times New Roman" pitchFamily="18" charset="0"/>
        <a:ea typeface="+mn-ea"/>
        <a:cs typeface="+mn-cs"/>
      </a:defRPr>
    </a:lvl8pPr>
    <a:lvl9pPr marL="3657600" algn="l" defTabSz="914400" rtl="0" eaLnBrk="1" latinLnBrk="0" hangingPunct="1">
      <a:defRPr kumimoji="1"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DE5E"/>
    <a:srgbClr val="CDC453"/>
    <a:srgbClr val="A39B2F"/>
    <a:srgbClr val="000000"/>
    <a:srgbClr val="E41F1A"/>
    <a:srgbClr val="C5BB3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449" autoAdjust="0"/>
    <p:restoredTop sz="94394" autoAdjust="0"/>
  </p:normalViewPr>
  <p:slideViewPr>
    <p:cSldViewPr>
      <p:cViewPr varScale="1">
        <p:scale>
          <a:sx n="69" d="100"/>
          <a:sy n="69" d="100"/>
        </p:scale>
        <p:origin x="-141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99330" name="Rectangle 2"/>
          <p:cNvSpPr>
            <a:spLocks noGrp="1" noChangeArrowheads="1"/>
          </p:cNvSpPr>
          <p:nvPr>
            <p:ph type="ctrTitle" sz="quarter"/>
          </p:nvPr>
        </p:nvSpPr>
        <p:spPr>
          <a:xfrm>
            <a:off x="2738438" y="1381125"/>
            <a:ext cx="6253162" cy="2333625"/>
          </a:xfrm>
        </p:spPr>
        <p:txBody>
          <a:bodyPr/>
          <a:lstStyle>
            <a:lvl1pPr>
              <a:defRPr/>
            </a:lvl1pPr>
          </a:lstStyle>
          <a:p>
            <a:r>
              <a:rPr lang="ru-RU"/>
              <a:t>Образец заголовка</a:t>
            </a:r>
          </a:p>
        </p:txBody>
      </p:sp>
      <p:sp>
        <p:nvSpPr>
          <p:cNvPr id="99331" name="Rectangle 3"/>
          <p:cNvSpPr>
            <a:spLocks noGrp="1" noChangeArrowheads="1"/>
          </p:cNvSpPr>
          <p:nvPr>
            <p:ph type="subTitle" sz="quarter" idx="1"/>
          </p:nvPr>
        </p:nvSpPr>
        <p:spPr>
          <a:xfrm>
            <a:off x="2741613" y="4124325"/>
            <a:ext cx="6249987" cy="1285875"/>
          </a:xfrm>
        </p:spPr>
        <p:txBody>
          <a:bodyPr/>
          <a:lstStyle>
            <a:lvl1pPr marL="0" indent="0">
              <a:buFont typeface="Wingdings" pitchFamily="2" charset="2"/>
              <a:buNone/>
              <a:defRPr/>
            </a:lvl1pPr>
          </a:lstStyle>
          <a:p>
            <a:r>
              <a:rPr lang="ru-RU"/>
              <a:t>Образец подзаголовка</a:t>
            </a:r>
          </a:p>
        </p:txBody>
      </p:sp>
      <p:sp>
        <p:nvSpPr>
          <p:cNvPr id="99332" name="Rectangle 4"/>
          <p:cNvSpPr>
            <a:spLocks noGrp="1" noChangeArrowheads="1"/>
          </p:cNvSpPr>
          <p:nvPr>
            <p:ph type="dt" sz="quarter" idx="2"/>
          </p:nvPr>
        </p:nvSpPr>
        <p:spPr>
          <a:xfrm>
            <a:off x="2743200" y="5410200"/>
            <a:ext cx="6248400" cy="457200"/>
          </a:xfrm>
        </p:spPr>
        <p:txBody>
          <a:bodyPr wrap="none"/>
          <a:lstStyle>
            <a:lvl1pPr>
              <a:defRPr sz="3200" b="1">
                <a:latin typeface="+mn-lt"/>
              </a:defRPr>
            </a:lvl1pPr>
          </a:lstStyle>
          <a:p>
            <a:endParaRPr lang="ru-RU"/>
          </a:p>
        </p:txBody>
      </p:sp>
      <p:grpSp>
        <p:nvGrpSpPr>
          <p:cNvPr id="99333" name="Group 5"/>
          <p:cNvGrpSpPr>
            <a:grpSpLocks/>
          </p:cNvGrpSpPr>
          <p:nvPr/>
        </p:nvGrpSpPr>
        <p:grpSpPr bwMode="auto">
          <a:xfrm>
            <a:off x="0" y="0"/>
            <a:ext cx="1557338" cy="6878638"/>
            <a:chOff x="0" y="-6"/>
            <a:chExt cx="981" cy="4333"/>
          </a:xfrm>
        </p:grpSpPr>
        <p:sp>
          <p:nvSpPr>
            <p:cNvPr id="99334" name="Rectangle 6"/>
            <p:cNvSpPr>
              <a:spLocks noChangeArrowheads="1"/>
            </p:cNvSpPr>
            <p:nvPr/>
          </p:nvSpPr>
          <p:spPr bwMode="auto">
            <a:xfrm>
              <a:off x="453" y="2151"/>
              <a:ext cx="114" cy="2170"/>
            </a:xfrm>
            <a:prstGeom prst="rect">
              <a:avLst/>
            </a:prstGeom>
            <a:gradFill rotWithShape="0">
              <a:gsLst>
                <a:gs pos="0">
                  <a:schemeClr val="accent1"/>
                </a:gs>
                <a:gs pos="100000">
                  <a:schemeClr val="accent1">
                    <a:gamma/>
                    <a:shade val="46275"/>
                    <a:invGamma/>
                  </a:schemeClr>
                </a:gs>
              </a:gsLst>
              <a:lin ang="0" scaled="1"/>
            </a:gradFill>
            <a:ln w="9525">
              <a:noFill/>
              <a:miter lim="800000"/>
              <a:headEnd/>
              <a:tailEnd/>
            </a:ln>
            <a:effectLst/>
          </p:spPr>
          <p:txBody>
            <a:bodyPr/>
            <a:lstStyle/>
            <a:p>
              <a:endParaRPr lang="ru-RU"/>
            </a:p>
          </p:txBody>
        </p:sp>
        <p:sp>
          <p:nvSpPr>
            <p:cNvPr id="99335" name="Rectangle 7"/>
            <p:cNvSpPr>
              <a:spLocks noChangeArrowheads="1"/>
            </p:cNvSpPr>
            <p:nvPr/>
          </p:nvSpPr>
          <p:spPr bwMode="auto">
            <a:xfrm>
              <a:off x="0" y="2151"/>
              <a:ext cx="221" cy="2170"/>
            </a:xfrm>
            <a:prstGeom prst="rect">
              <a:avLst/>
            </a:prstGeom>
            <a:gradFill rotWithShape="0">
              <a:gsLst>
                <a:gs pos="0">
                  <a:schemeClr val="accent1"/>
                </a:gs>
                <a:gs pos="100000">
                  <a:schemeClr val="accent1">
                    <a:gamma/>
                    <a:shade val="46275"/>
                    <a:invGamma/>
                  </a:schemeClr>
                </a:gs>
              </a:gsLst>
              <a:lin ang="0" scaled="1"/>
            </a:gradFill>
            <a:ln w="9525">
              <a:noFill/>
              <a:miter lim="800000"/>
              <a:headEnd/>
              <a:tailEnd/>
            </a:ln>
            <a:effectLst/>
          </p:spPr>
          <p:txBody>
            <a:bodyPr wrap="none" lIns="92075" tIns="46038" rIns="92075" bIns="46038" anchor="ctr"/>
            <a:lstStyle/>
            <a:p>
              <a:pPr eaLnBrk="0" hangingPunct="0">
                <a:spcBef>
                  <a:spcPct val="50000"/>
                </a:spcBef>
              </a:pPr>
              <a:endParaRPr lang="ru-RU" sz="2400"/>
            </a:p>
          </p:txBody>
        </p:sp>
        <p:sp>
          <p:nvSpPr>
            <p:cNvPr id="99336" name="Rectangle 8"/>
            <p:cNvSpPr>
              <a:spLocks noChangeArrowheads="1"/>
            </p:cNvSpPr>
            <p:nvPr/>
          </p:nvSpPr>
          <p:spPr bwMode="auto">
            <a:xfrm>
              <a:off x="222" y="2151"/>
              <a:ext cx="231" cy="2170"/>
            </a:xfrm>
            <a:prstGeom prst="rect">
              <a:avLst/>
            </a:prstGeom>
            <a:gradFill rotWithShape="0">
              <a:gsLst>
                <a:gs pos="0">
                  <a:schemeClr val="accent1">
                    <a:gamma/>
                    <a:shade val="46275"/>
                    <a:invGamma/>
                  </a:schemeClr>
                </a:gs>
                <a:gs pos="100000">
                  <a:schemeClr val="accent1"/>
                </a:gs>
              </a:gsLst>
              <a:lin ang="0" scaled="1"/>
            </a:gradFill>
            <a:ln w="9525">
              <a:noFill/>
              <a:miter lim="800000"/>
              <a:headEnd/>
              <a:tailEnd/>
            </a:ln>
            <a:effectLst/>
          </p:spPr>
          <p:txBody>
            <a:bodyPr/>
            <a:lstStyle/>
            <a:p>
              <a:endParaRPr lang="ru-RU"/>
            </a:p>
          </p:txBody>
        </p:sp>
        <p:sp>
          <p:nvSpPr>
            <p:cNvPr id="99337" name="Rectangle 9"/>
            <p:cNvSpPr>
              <a:spLocks noChangeArrowheads="1"/>
            </p:cNvSpPr>
            <p:nvPr/>
          </p:nvSpPr>
          <p:spPr bwMode="auto">
            <a:xfrm>
              <a:off x="567" y="2160"/>
              <a:ext cx="204" cy="2161"/>
            </a:xfrm>
            <a:prstGeom prst="rect">
              <a:avLst/>
            </a:prstGeom>
            <a:gradFill rotWithShape="0">
              <a:gsLst>
                <a:gs pos="0">
                  <a:schemeClr val="accent1">
                    <a:gamma/>
                    <a:shade val="46275"/>
                    <a:invGamma/>
                  </a:schemeClr>
                </a:gs>
                <a:gs pos="100000">
                  <a:schemeClr val="accent1"/>
                </a:gs>
              </a:gsLst>
              <a:lin ang="0" scaled="1"/>
            </a:gradFill>
            <a:ln w="9525">
              <a:noFill/>
              <a:miter lim="800000"/>
              <a:headEnd/>
              <a:tailEnd/>
            </a:ln>
            <a:effectLst/>
          </p:spPr>
          <p:txBody>
            <a:bodyPr wrap="none" lIns="92075" tIns="46038" rIns="92075" bIns="46038" anchor="ctr"/>
            <a:lstStyle/>
            <a:p>
              <a:pPr eaLnBrk="0" hangingPunct="0">
                <a:spcBef>
                  <a:spcPct val="50000"/>
                </a:spcBef>
              </a:pPr>
              <a:endParaRPr lang="ru-RU" sz="2400"/>
            </a:p>
          </p:txBody>
        </p:sp>
        <p:sp>
          <p:nvSpPr>
            <p:cNvPr id="99338" name="Freeform 10"/>
            <p:cNvSpPr>
              <a:spLocks/>
            </p:cNvSpPr>
            <p:nvPr/>
          </p:nvSpPr>
          <p:spPr bwMode="auto">
            <a:xfrm>
              <a:off x="222" y="2636"/>
              <a:ext cx="344" cy="647"/>
            </a:xfrm>
            <a:custGeom>
              <a:avLst/>
              <a:gdLst/>
              <a:ahLst/>
              <a:cxnLst>
                <a:cxn ang="0">
                  <a:pos x="343" y="52"/>
                </a:cxn>
                <a:cxn ang="0">
                  <a:pos x="343" y="194"/>
                </a:cxn>
                <a:cxn ang="0">
                  <a:pos x="335" y="188"/>
                </a:cxn>
                <a:cxn ang="0">
                  <a:pos x="315" y="188"/>
                </a:cxn>
                <a:cxn ang="0">
                  <a:pos x="300" y="194"/>
                </a:cxn>
                <a:cxn ang="0">
                  <a:pos x="284" y="209"/>
                </a:cxn>
                <a:cxn ang="0">
                  <a:pos x="242" y="261"/>
                </a:cxn>
                <a:cxn ang="0">
                  <a:pos x="146" y="366"/>
                </a:cxn>
                <a:cxn ang="0">
                  <a:pos x="50" y="475"/>
                </a:cxn>
                <a:cxn ang="0">
                  <a:pos x="30" y="505"/>
                </a:cxn>
                <a:cxn ang="0">
                  <a:pos x="17" y="535"/>
                </a:cxn>
                <a:cxn ang="0">
                  <a:pos x="10" y="582"/>
                </a:cxn>
                <a:cxn ang="0">
                  <a:pos x="0" y="646"/>
                </a:cxn>
                <a:cxn ang="0">
                  <a:pos x="0" y="365"/>
                </a:cxn>
                <a:cxn ang="0">
                  <a:pos x="5" y="392"/>
                </a:cxn>
                <a:cxn ang="0">
                  <a:pos x="10" y="404"/>
                </a:cxn>
                <a:cxn ang="0">
                  <a:pos x="20" y="410"/>
                </a:cxn>
                <a:cxn ang="0">
                  <a:pos x="30" y="413"/>
                </a:cxn>
                <a:cxn ang="0">
                  <a:pos x="45" y="413"/>
                </a:cxn>
                <a:cxn ang="0">
                  <a:pos x="60" y="407"/>
                </a:cxn>
                <a:cxn ang="0">
                  <a:pos x="257" y="190"/>
                </a:cxn>
                <a:cxn ang="0">
                  <a:pos x="297" y="138"/>
                </a:cxn>
                <a:cxn ang="0">
                  <a:pos x="312" y="111"/>
                </a:cxn>
                <a:cxn ang="0">
                  <a:pos x="325" y="84"/>
                </a:cxn>
                <a:cxn ang="0">
                  <a:pos x="335" y="39"/>
                </a:cxn>
                <a:cxn ang="0">
                  <a:pos x="343" y="0"/>
                </a:cxn>
                <a:cxn ang="0">
                  <a:pos x="343" y="117"/>
                </a:cxn>
              </a:cxnLst>
              <a:rect l="0" t="0" r="r" b="b"/>
              <a:pathLst>
                <a:path w="344" h="647">
                  <a:moveTo>
                    <a:pt x="343" y="52"/>
                  </a:moveTo>
                  <a:lnTo>
                    <a:pt x="343" y="194"/>
                  </a:lnTo>
                  <a:lnTo>
                    <a:pt x="335" y="188"/>
                  </a:lnTo>
                  <a:lnTo>
                    <a:pt x="315" y="188"/>
                  </a:lnTo>
                  <a:lnTo>
                    <a:pt x="300" y="194"/>
                  </a:lnTo>
                  <a:lnTo>
                    <a:pt x="284" y="209"/>
                  </a:lnTo>
                  <a:lnTo>
                    <a:pt x="242" y="261"/>
                  </a:lnTo>
                  <a:lnTo>
                    <a:pt x="146" y="366"/>
                  </a:lnTo>
                  <a:lnTo>
                    <a:pt x="50" y="475"/>
                  </a:lnTo>
                  <a:lnTo>
                    <a:pt x="30" y="505"/>
                  </a:lnTo>
                  <a:lnTo>
                    <a:pt x="17" y="535"/>
                  </a:lnTo>
                  <a:lnTo>
                    <a:pt x="10" y="582"/>
                  </a:lnTo>
                  <a:lnTo>
                    <a:pt x="0" y="646"/>
                  </a:lnTo>
                  <a:lnTo>
                    <a:pt x="0" y="365"/>
                  </a:lnTo>
                  <a:lnTo>
                    <a:pt x="5" y="392"/>
                  </a:lnTo>
                  <a:lnTo>
                    <a:pt x="10" y="404"/>
                  </a:lnTo>
                  <a:lnTo>
                    <a:pt x="20" y="410"/>
                  </a:lnTo>
                  <a:lnTo>
                    <a:pt x="30" y="413"/>
                  </a:lnTo>
                  <a:lnTo>
                    <a:pt x="45" y="413"/>
                  </a:lnTo>
                  <a:lnTo>
                    <a:pt x="60" y="407"/>
                  </a:lnTo>
                  <a:lnTo>
                    <a:pt x="257" y="190"/>
                  </a:lnTo>
                  <a:lnTo>
                    <a:pt x="297" y="138"/>
                  </a:lnTo>
                  <a:lnTo>
                    <a:pt x="312" y="111"/>
                  </a:lnTo>
                  <a:lnTo>
                    <a:pt x="325" y="84"/>
                  </a:lnTo>
                  <a:lnTo>
                    <a:pt x="335" y="39"/>
                  </a:lnTo>
                  <a:lnTo>
                    <a:pt x="343" y="0"/>
                  </a:lnTo>
                  <a:lnTo>
                    <a:pt x="343" y="117"/>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endParaRPr lang="ru-RU"/>
            </a:p>
          </p:txBody>
        </p:sp>
        <p:sp>
          <p:nvSpPr>
            <p:cNvPr id="99339" name="Freeform 11"/>
            <p:cNvSpPr>
              <a:spLocks/>
            </p:cNvSpPr>
            <p:nvPr/>
          </p:nvSpPr>
          <p:spPr bwMode="auto">
            <a:xfrm>
              <a:off x="222" y="2908"/>
              <a:ext cx="344" cy="645"/>
            </a:xfrm>
            <a:custGeom>
              <a:avLst/>
              <a:gdLst/>
              <a:ahLst/>
              <a:cxnLst>
                <a:cxn ang="0">
                  <a:pos x="343" y="52"/>
                </a:cxn>
                <a:cxn ang="0">
                  <a:pos x="343" y="194"/>
                </a:cxn>
                <a:cxn ang="0">
                  <a:pos x="335" y="188"/>
                </a:cxn>
                <a:cxn ang="0">
                  <a:pos x="315" y="188"/>
                </a:cxn>
                <a:cxn ang="0">
                  <a:pos x="300" y="194"/>
                </a:cxn>
                <a:cxn ang="0">
                  <a:pos x="284" y="209"/>
                </a:cxn>
                <a:cxn ang="0">
                  <a:pos x="242" y="260"/>
                </a:cxn>
                <a:cxn ang="0">
                  <a:pos x="146" y="365"/>
                </a:cxn>
                <a:cxn ang="0">
                  <a:pos x="50" y="473"/>
                </a:cxn>
                <a:cxn ang="0">
                  <a:pos x="30" y="504"/>
                </a:cxn>
                <a:cxn ang="0">
                  <a:pos x="17" y="534"/>
                </a:cxn>
                <a:cxn ang="0">
                  <a:pos x="10" y="580"/>
                </a:cxn>
                <a:cxn ang="0">
                  <a:pos x="0" y="644"/>
                </a:cxn>
                <a:cxn ang="0">
                  <a:pos x="0" y="364"/>
                </a:cxn>
                <a:cxn ang="0">
                  <a:pos x="5" y="391"/>
                </a:cxn>
                <a:cxn ang="0">
                  <a:pos x="10" y="403"/>
                </a:cxn>
                <a:cxn ang="0">
                  <a:pos x="20" y="409"/>
                </a:cxn>
                <a:cxn ang="0">
                  <a:pos x="30" y="412"/>
                </a:cxn>
                <a:cxn ang="0">
                  <a:pos x="45" y="412"/>
                </a:cxn>
                <a:cxn ang="0">
                  <a:pos x="60" y="406"/>
                </a:cxn>
                <a:cxn ang="0">
                  <a:pos x="257" y="189"/>
                </a:cxn>
                <a:cxn ang="0">
                  <a:pos x="297" y="138"/>
                </a:cxn>
                <a:cxn ang="0">
                  <a:pos x="312" y="111"/>
                </a:cxn>
                <a:cxn ang="0">
                  <a:pos x="325" y="84"/>
                </a:cxn>
                <a:cxn ang="0">
                  <a:pos x="335" y="39"/>
                </a:cxn>
                <a:cxn ang="0">
                  <a:pos x="343" y="0"/>
                </a:cxn>
                <a:cxn ang="0">
                  <a:pos x="343" y="117"/>
                </a:cxn>
              </a:cxnLst>
              <a:rect l="0" t="0" r="r" b="b"/>
              <a:pathLst>
                <a:path w="344" h="645">
                  <a:moveTo>
                    <a:pt x="343" y="52"/>
                  </a:moveTo>
                  <a:lnTo>
                    <a:pt x="343" y="194"/>
                  </a:lnTo>
                  <a:lnTo>
                    <a:pt x="335" y="188"/>
                  </a:lnTo>
                  <a:lnTo>
                    <a:pt x="315" y="188"/>
                  </a:lnTo>
                  <a:lnTo>
                    <a:pt x="300" y="194"/>
                  </a:lnTo>
                  <a:lnTo>
                    <a:pt x="284" y="209"/>
                  </a:lnTo>
                  <a:lnTo>
                    <a:pt x="242" y="260"/>
                  </a:lnTo>
                  <a:lnTo>
                    <a:pt x="146" y="365"/>
                  </a:lnTo>
                  <a:lnTo>
                    <a:pt x="50" y="473"/>
                  </a:lnTo>
                  <a:lnTo>
                    <a:pt x="30" y="504"/>
                  </a:lnTo>
                  <a:lnTo>
                    <a:pt x="17" y="534"/>
                  </a:lnTo>
                  <a:lnTo>
                    <a:pt x="10" y="580"/>
                  </a:lnTo>
                  <a:lnTo>
                    <a:pt x="0" y="644"/>
                  </a:lnTo>
                  <a:lnTo>
                    <a:pt x="0" y="364"/>
                  </a:lnTo>
                  <a:lnTo>
                    <a:pt x="5" y="391"/>
                  </a:lnTo>
                  <a:lnTo>
                    <a:pt x="10" y="403"/>
                  </a:lnTo>
                  <a:lnTo>
                    <a:pt x="20" y="409"/>
                  </a:lnTo>
                  <a:lnTo>
                    <a:pt x="30" y="412"/>
                  </a:lnTo>
                  <a:lnTo>
                    <a:pt x="45" y="412"/>
                  </a:lnTo>
                  <a:lnTo>
                    <a:pt x="60" y="406"/>
                  </a:lnTo>
                  <a:lnTo>
                    <a:pt x="257" y="189"/>
                  </a:lnTo>
                  <a:lnTo>
                    <a:pt x="297" y="138"/>
                  </a:lnTo>
                  <a:lnTo>
                    <a:pt x="312" y="111"/>
                  </a:lnTo>
                  <a:lnTo>
                    <a:pt x="325" y="84"/>
                  </a:lnTo>
                  <a:lnTo>
                    <a:pt x="335" y="39"/>
                  </a:lnTo>
                  <a:lnTo>
                    <a:pt x="343" y="0"/>
                  </a:lnTo>
                  <a:lnTo>
                    <a:pt x="343" y="117"/>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endParaRPr lang="ru-RU"/>
            </a:p>
          </p:txBody>
        </p:sp>
        <p:sp>
          <p:nvSpPr>
            <p:cNvPr id="99340" name="Freeform 12"/>
            <p:cNvSpPr>
              <a:spLocks/>
            </p:cNvSpPr>
            <p:nvPr/>
          </p:nvSpPr>
          <p:spPr bwMode="auto">
            <a:xfrm>
              <a:off x="222" y="3165"/>
              <a:ext cx="344" cy="645"/>
            </a:xfrm>
            <a:custGeom>
              <a:avLst/>
              <a:gdLst/>
              <a:ahLst/>
              <a:cxnLst>
                <a:cxn ang="0">
                  <a:pos x="343" y="52"/>
                </a:cxn>
                <a:cxn ang="0">
                  <a:pos x="343" y="194"/>
                </a:cxn>
                <a:cxn ang="0">
                  <a:pos x="335" y="188"/>
                </a:cxn>
                <a:cxn ang="0">
                  <a:pos x="315" y="188"/>
                </a:cxn>
                <a:cxn ang="0">
                  <a:pos x="300" y="194"/>
                </a:cxn>
                <a:cxn ang="0">
                  <a:pos x="284" y="209"/>
                </a:cxn>
                <a:cxn ang="0">
                  <a:pos x="242" y="260"/>
                </a:cxn>
                <a:cxn ang="0">
                  <a:pos x="146" y="365"/>
                </a:cxn>
                <a:cxn ang="0">
                  <a:pos x="50" y="473"/>
                </a:cxn>
                <a:cxn ang="0">
                  <a:pos x="30" y="504"/>
                </a:cxn>
                <a:cxn ang="0">
                  <a:pos x="17" y="534"/>
                </a:cxn>
                <a:cxn ang="0">
                  <a:pos x="10" y="580"/>
                </a:cxn>
                <a:cxn ang="0">
                  <a:pos x="0" y="644"/>
                </a:cxn>
                <a:cxn ang="0">
                  <a:pos x="0" y="364"/>
                </a:cxn>
                <a:cxn ang="0">
                  <a:pos x="5" y="391"/>
                </a:cxn>
                <a:cxn ang="0">
                  <a:pos x="10" y="403"/>
                </a:cxn>
                <a:cxn ang="0">
                  <a:pos x="20" y="409"/>
                </a:cxn>
                <a:cxn ang="0">
                  <a:pos x="30" y="412"/>
                </a:cxn>
                <a:cxn ang="0">
                  <a:pos x="45" y="412"/>
                </a:cxn>
                <a:cxn ang="0">
                  <a:pos x="60" y="406"/>
                </a:cxn>
                <a:cxn ang="0">
                  <a:pos x="257" y="189"/>
                </a:cxn>
                <a:cxn ang="0">
                  <a:pos x="297" y="138"/>
                </a:cxn>
                <a:cxn ang="0">
                  <a:pos x="312" y="111"/>
                </a:cxn>
                <a:cxn ang="0">
                  <a:pos x="325" y="84"/>
                </a:cxn>
                <a:cxn ang="0">
                  <a:pos x="335" y="39"/>
                </a:cxn>
                <a:cxn ang="0">
                  <a:pos x="343" y="0"/>
                </a:cxn>
                <a:cxn ang="0">
                  <a:pos x="343" y="117"/>
                </a:cxn>
              </a:cxnLst>
              <a:rect l="0" t="0" r="r" b="b"/>
              <a:pathLst>
                <a:path w="344" h="645">
                  <a:moveTo>
                    <a:pt x="343" y="52"/>
                  </a:moveTo>
                  <a:lnTo>
                    <a:pt x="343" y="194"/>
                  </a:lnTo>
                  <a:lnTo>
                    <a:pt x="335" y="188"/>
                  </a:lnTo>
                  <a:lnTo>
                    <a:pt x="315" y="188"/>
                  </a:lnTo>
                  <a:lnTo>
                    <a:pt x="300" y="194"/>
                  </a:lnTo>
                  <a:lnTo>
                    <a:pt x="284" y="209"/>
                  </a:lnTo>
                  <a:lnTo>
                    <a:pt x="242" y="260"/>
                  </a:lnTo>
                  <a:lnTo>
                    <a:pt x="146" y="365"/>
                  </a:lnTo>
                  <a:lnTo>
                    <a:pt x="50" y="473"/>
                  </a:lnTo>
                  <a:lnTo>
                    <a:pt x="30" y="504"/>
                  </a:lnTo>
                  <a:lnTo>
                    <a:pt x="17" y="534"/>
                  </a:lnTo>
                  <a:lnTo>
                    <a:pt x="10" y="580"/>
                  </a:lnTo>
                  <a:lnTo>
                    <a:pt x="0" y="644"/>
                  </a:lnTo>
                  <a:lnTo>
                    <a:pt x="0" y="364"/>
                  </a:lnTo>
                  <a:lnTo>
                    <a:pt x="5" y="391"/>
                  </a:lnTo>
                  <a:lnTo>
                    <a:pt x="10" y="403"/>
                  </a:lnTo>
                  <a:lnTo>
                    <a:pt x="20" y="409"/>
                  </a:lnTo>
                  <a:lnTo>
                    <a:pt x="30" y="412"/>
                  </a:lnTo>
                  <a:lnTo>
                    <a:pt x="45" y="412"/>
                  </a:lnTo>
                  <a:lnTo>
                    <a:pt x="60" y="406"/>
                  </a:lnTo>
                  <a:lnTo>
                    <a:pt x="257" y="189"/>
                  </a:lnTo>
                  <a:lnTo>
                    <a:pt x="297" y="138"/>
                  </a:lnTo>
                  <a:lnTo>
                    <a:pt x="312" y="111"/>
                  </a:lnTo>
                  <a:lnTo>
                    <a:pt x="325" y="84"/>
                  </a:lnTo>
                  <a:lnTo>
                    <a:pt x="335" y="39"/>
                  </a:lnTo>
                  <a:lnTo>
                    <a:pt x="343" y="0"/>
                  </a:lnTo>
                  <a:lnTo>
                    <a:pt x="343" y="117"/>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endParaRPr lang="ru-RU"/>
            </a:p>
          </p:txBody>
        </p:sp>
        <p:sp>
          <p:nvSpPr>
            <p:cNvPr id="99341" name="Freeform 13"/>
            <p:cNvSpPr>
              <a:spLocks/>
            </p:cNvSpPr>
            <p:nvPr/>
          </p:nvSpPr>
          <p:spPr bwMode="auto">
            <a:xfrm>
              <a:off x="222" y="3420"/>
              <a:ext cx="344" cy="646"/>
            </a:xfrm>
            <a:custGeom>
              <a:avLst/>
              <a:gdLst/>
              <a:ahLst/>
              <a:cxnLst>
                <a:cxn ang="0">
                  <a:pos x="343" y="52"/>
                </a:cxn>
                <a:cxn ang="0">
                  <a:pos x="343" y="194"/>
                </a:cxn>
                <a:cxn ang="0">
                  <a:pos x="335" y="188"/>
                </a:cxn>
                <a:cxn ang="0">
                  <a:pos x="315" y="188"/>
                </a:cxn>
                <a:cxn ang="0">
                  <a:pos x="300" y="194"/>
                </a:cxn>
                <a:cxn ang="0">
                  <a:pos x="284" y="209"/>
                </a:cxn>
                <a:cxn ang="0">
                  <a:pos x="242" y="260"/>
                </a:cxn>
                <a:cxn ang="0">
                  <a:pos x="146" y="366"/>
                </a:cxn>
                <a:cxn ang="0">
                  <a:pos x="50" y="474"/>
                </a:cxn>
                <a:cxn ang="0">
                  <a:pos x="30" y="504"/>
                </a:cxn>
                <a:cxn ang="0">
                  <a:pos x="17" y="534"/>
                </a:cxn>
                <a:cxn ang="0">
                  <a:pos x="10" y="581"/>
                </a:cxn>
                <a:cxn ang="0">
                  <a:pos x="0" y="645"/>
                </a:cxn>
                <a:cxn ang="0">
                  <a:pos x="0" y="364"/>
                </a:cxn>
                <a:cxn ang="0">
                  <a:pos x="5" y="391"/>
                </a:cxn>
                <a:cxn ang="0">
                  <a:pos x="10" y="403"/>
                </a:cxn>
                <a:cxn ang="0">
                  <a:pos x="20" y="409"/>
                </a:cxn>
                <a:cxn ang="0">
                  <a:pos x="30" y="412"/>
                </a:cxn>
                <a:cxn ang="0">
                  <a:pos x="45" y="412"/>
                </a:cxn>
                <a:cxn ang="0">
                  <a:pos x="60" y="406"/>
                </a:cxn>
                <a:cxn ang="0">
                  <a:pos x="257" y="189"/>
                </a:cxn>
                <a:cxn ang="0">
                  <a:pos x="297" y="138"/>
                </a:cxn>
                <a:cxn ang="0">
                  <a:pos x="312" y="111"/>
                </a:cxn>
                <a:cxn ang="0">
                  <a:pos x="325" y="84"/>
                </a:cxn>
                <a:cxn ang="0">
                  <a:pos x="335" y="39"/>
                </a:cxn>
                <a:cxn ang="0">
                  <a:pos x="343" y="0"/>
                </a:cxn>
                <a:cxn ang="0">
                  <a:pos x="343" y="117"/>
                </a:cxn>
              </a:cxnLst>
              <a:rect l="0" t="0" r="r" b="b"/>
              <a:pathLst>
                <a:path w="344" h="646">
                  <a:moveTo>
                    <a:pt x="343" y="52"/>
                  </a:moveTo>
                  <a:lnTo>
                    <a:pt x="343" y="194"/>
                  </a:lnTo>
                  <a:lnTo>
                    <a:pt x="335" y="188"/>
                  </a:lnTo>
                  <a:lnTo>
                    <a:pt x="315" y="188"/>
                  </a:lnTo>
                  <a:lnTo>
                    <a:pt x="300" y="194"/>
                  </a:lnTo>
                  <a:lnTo>
                    <a:pt x="284" y="209"/>
                  </a:lnTo>
                  <a:lnTo>
                    <a:pt x="242" y="260"/>
                  </a:lnTo>
                  <a:lnTo>
                    <a:pt x="146" y="366"/>
                  </a:lnTo>
                  <a:lnTo>
                    <a:pt x="50" y="474"/>
                  </a:lnTo>
                  <a:lnTo>
                    <a:pt x="30" y="504"/>
                  </a:lnTo>
                  <a:lnTo>
                    <a:pt x="17" y="534"/>
                  </a:lnTo>
                  <a:lnTo>
                    <a:pt x="10" y="581"/>
                  </a:lnTo>
                  <a:lnTo>
                    <a:pt x="0" y="645"/>
                  </a:lnTo>
                  <a:lnTo>
                    <a:pt x="0" y="364"/>
                  </a:lnTo>
                  <a:lnTo>
                    <a:pt x="5" y="391"/>
                  </a:lnTo>
                  <a:lnTo>
                    <a:pt x="10" y="403"/>
                  </a:lnTo>
                  <a:lnTo>
                    <a:pt x="20" y="409"/>
                  </a:lnTo>
                  <a:lnTo>
                    <a:pt x="30" y="412"/>
                  </a:lnTo>
                  <a:lnTo>
                    <a:pt x="45" y="412"/>
                  </a:lnTo>
                  <a:lnTo>
                    <a:pt x="60" y="406"/>
                  </a:lnTo>
                  <a:lnTo>
                    <a:pt x="257" y="189"/>
                  </a:lnTo>
                  <a:lnTo>
                    <a:pt x="297" y="138"/>
                  </a:lnTo>
                  <a:lnTo>
                    <a:pt x="312" y="111"/>
                  </a:lnTo>
                  <a:lnTo>
                    <a:pt x="325" y="84"/>
                  </a:lnTo>
                  <a:lnTo>
                    <a:pt x="335" y="39"/>
                  </a:lnTo>
                  <a:lnTo>
                    <a:pt x="343" y="0"/>
                  </a:lnTo>
                  <a:lnTo>
                    <a:pt x="343" y="117"/>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endParaRPr lang="ru-RU"/>
            </a:p>
          </p:txBody>
        </p:sp>
        <p:sp>
          <p:nvSpPr>
            <p:cNvPr id="99342" name="Freeform 14"/>
            <p:cNvSpPr>
              <a:spLocks/>
            </p:cNvSpPr>
            <p:nvPr/>
          </p:nvSpPr>
          <p:spPr bwMode="auto">
            <a:xfrm>
              <a:off x="222" y="3677"/>
              <a:ext cx="344" cy="646"/>
            </a:xfrm>
            <a:custGeom>
              <a:avLst/>
              <a:gdLst/>
              <a:ahLst/>
              <a:cxnLst>
                <a:cxn ang="0">
                  <a:pos x="343" y="52"/>
                </a:cxn>
                <a:cxn ang="0">
                  <a:pos x="343" y="194"/>
                </a:cxn>
                <a:cxn ang="0">
                  <a:pos x="335" y="188"/>
                </a:cxn>
                <a:cxn ang="0">
                  <a:pos x="315" y="188"/>
                </a:cxn>
                <a:cxn ang="0">
                  <a:pos x="300" y="194"/>
                </a:cxn>
                <a:cxn ang="0">
                  <a:pos x="284" y="209"/>
                </a:cxn>
                <a:cxn ang="0">
                  <a:pos x="242" y="260"/>
                </a:cxn>
                <a:cxn ang="0">
                  <a:pos x="146" y="366"/>
                </a:cxn>
                <a:cxn ang="0">
                  <a:pos x="50" y="474"/>
                </a:cxn>
                <a:cxn ang="0">
                  <a:pos x="30" y="504"/>
                </a:cxn>
                <a:cxn ang="0">
                  <a:pos x="17" y="534"/>
                </a:cxn>
                <a:cxn ang="0">
                  <a:pos x="10" y="581"/>
                </a:cxn>
                <a:cxn ang="0">
                  <a:pos x="0" y="645"/>
                </a:cxn>
                <a:cxn ang="0">
                  <a:pos x="0" y="364"/>
                </a:cxn>
                <a:cxn ang="0">
                  <a:pos x="5" y="391"/>
                </a:cxn>
                <a:cxn ang="0">
                  <a:pos x="10" y="403"/>
                </a:cxn>
                <a:cxn ang="0">
                  <a:pos x="20" y="409"/>
                </a:cxn>
                <a:cxn ang="0">
                  <a:pos x="30" y="412"/>
                </a:cxn>
                <a:cxn ang="0">
                  <a:pos x="45" y="412"/>
                </a:cxn>
                <a:cxn ang="0">
                  <a:pos x="60" y="406"/>
                </a:cxn>
                <a:cxn ang="0">
                  <a:pos x="257" y="189"/>
                </a:cxn>
                <a:cxn ang="0">
                  <a:pos x="297" y="138"/>
                </a:cxn>
                <a:cxn ang="0">
                  <a:pos x="312" y="111"/>
                </a:cxn>
                <a:cxn ang="0">
                  <a:pos x="325" y="84"/>
                </a:cxn>
                <a:cxn ang="0">
                  <a:pos x="335" y="39"/>
                </a:cxn>
                <a:cxn ang="0">
                  <a:pos x="343" y="0"/>
                </a:cxn>
                <a:cxn ang="0">
                  <a:pos x="343" y="117"/>
                </a:cxn>
              </a:cxnLst>
              <a:rect l="0" t="0" r="r" b="b"/>
              <a:pathLst>
                <a:path w="344" h="646">
                  <a:moveTo>
                    <a:pt x="343" y="52"/>
                  </a:moveTo>
                  <a:lnTo>
                    <a:pt x="343" y="194"/>
                  </a:lnTo>
                  <a:lnTo>
                    <a:pt x="335" y="188"/>
                  </a:lnTo>
                  <a:lnTo>
                    <a:pt x="315" y="188"/>
                  </a:lnTo>
                  <a:lnTo>
                    <a:pt x="300" y="194"/>
                  </a:lnTo>
                  <a:lnTo>
                    <a:pt x="284" y="209"/>
                  </a:lnTo>
                  <a:lnTo>
                    <a:pt x="242" y="260"/>
                  </a:lnTo>
                  <a:lnTo>
                    <a:pt x="146" y="366"/>
                  </a:lnTo>
                  <a:lnTo>
                    <a:pt x="50" y="474"/>
                  </a:lnTo>
                  <a:lnTo>
                    <a:pt x="30" y="504"/>
                  </a:lnTo>
                  <a:lnTo>
                    <a:pt x="17" y="534"/>
                  </a:lnTo>
                  <a:lnTo>
                    <a:pt x="10" y="581"/>
                  </a:lnTo>
                  <a:lnTo>
                    <a:pt x="0" y="645"/>
                  </a:lnTo>
                  <a:lnTo>
                    <a:pt x="0" y="364"/>
                  </a:lnTo>
                  <a:lnTo>
                    <a:pt x="5" y="391"/>
                  </a:lnTo>
                  <a:lnTo>
                    <a:pt x="10" y="403"/>
                  </a:lnTo>
                  <a:lnTo>
                    <a:pt x="20" y="409"/>
                  </a:lnTo>
                  <a:lnTo>
                    <a:pt x="30" y="412"/>
                  </a:lnTo>
                  <a:lnTo>
                    <a:pt x="45" y="412"/>
                  </a:lnTo>
                  <a:lnTo>
                    <a:pt x="60" y="406"/>
                  </a:lnTo>
                  <a:lnTo>
                    <a:pt x="257" y="189"/>
                  </a:lnTo>
                  <a:lnTo>
                    <a:pt x="297" y="138"/>
                  </a:lnTo>
                  <a:lnTo>
                    <a:pt x="312" y="111"/>
                  </a:lnTo>
                  <a:lnTo>
                    <a:pt x="325" y="84"/>
                  </a:lnTo>
                  <a:lnTo>
                    <a:pt x="335" y="39"/>
                  </a:lnTo>
                  <a:lnTo>
                    <a:pt x="343" y="0"/>
                  </a:lnTo>
                  <a:lnTo>
                    <a:pt x="343" y="117"/>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endParaRPr lang="ru-RU"/>
            </a:p>
          </p:txBody>
        </p:sp>
        <p:sp>
          <p:nvSpPr>
            <p:cNvPr id="99343" name="Freeform 15"/>
            <p:cNvSpPr>
              <a:spLocks/>
            </p:cNvSpPr>
            <p:nvPr/>
          </p:nvSpPr>
          <p:spPr bwMode="auto">
            <a:xfrm>
              <a:off x="301" y="3932"/>
              <a:ext cx="265" cy="392"/>
            </a:xfrm>
            <a:custGeom>
              <a:avLst/>
              <a:gdLst/>
              <a:ahLst/>
              <a:cxnLst>
                <a:cxn ang="0">
                  <a:pos x="264" y="52"/>
                </a:cxn>
                <a:cxn ang="0">
                  <a:pos x="264" y="194"/>
                </a:cxn>
                <a:cxn ang="0">
                  <a:pos x="256" y="188"/>
                </a:cxn>
                <a:cxn ang="0">
                  <a:pos x="236" y="188"/>
                </a:cxn>
                <a:cxn ang="0">
                  <a:pos x="221" y="194"/>
                </a:cxn>
                <a:cxn ang="0">
                  <a:pos x="205" y="209"/>
                </a:cxn>
                <a:cxn ang="0">
                  <a:pos x="162" y="261"/>
                </a:cxn>
                <a:cxn ang="0">
                  <a:pos x="66" y="366"/>
                </a:cxn>
                <a:cxn ang="0">
                  <a:pos x="45" y="391"/>
                </a:cxn>
                <a:cxn ang="0">
                  <a:pos x="0" y="391"/>
                </a:cxn>
                <a:cxn ang="0">
                  <a:pos x="178" y="190"/>
                </a:cxn>
                <a:cxn ang="0">
                  <a:pos x="218" y="138"/>
                </a:cxn>
                <a:cxn ang="0">
                  <a:pos x="233" y="111"/>
                </a:cxn>
                <a:cxn ang="0">
                  <a:pos x="246" y="84"/>
                </a:cxn>
                <a:cxn ang="0">
                  <a:pos x="256" y="39"/>
                </a:cxn>
                <a:cxn ang="0">
                  <a:pos x="264" y="0"/>
                </a:cxn>
                <a:cxn ang="0">
                  <a:pos x="264" y="117"/>
                </a:cxn>
              </a:cxnLst>
              <a:rect l="0" t="0" r="r" b="b"/>
              <a:pathLst>
                <a:path w="265" h="392">
                  <a:moveTo>
                    <a:pt x="264" y="52"/>
                  </a:moveTo>
                  <a:lnTo>
                    <a:pt x="264" y="194"/>
                  </a:lnTo>
                  <a:lnTo>
                    <a:pt x="256" y="188"/>
                  </a:lnTo>
                  <a:lnTo>
                    <a:pt x="236" y="188"/>
                  </a:lnTo>
                  <a:lnTo>
                    <a:pt x="221" y="194"/>
                  </a:lnTo>
                  <a:lnTo>
                    <a:pt x="205" y="209"/>
                  </a:lnTo>
                  <a:lnTo>
                    <a:pt x="162" y="261"/>
                  </a:lnTo>
                  <a:lnTo>
                    <a:pt x="66" y="366"/>
                  </a:lnTo>
                  <a:lnTo>
                    <a:pt x="45" y="391"/>
                  </a:lnTo>
                  <a:lnTo>
                    <a:pt x="0" y="391"/>
                  </a:lnTo>
                  <a:lnTo>
                    <a:pt x="178" y="190"/>
                  </a:lnTo>
                  <a:lnTo>
                    <a:pt x="218" y="138"/>
                  </a:lnTo>
                  <a:lnTo>
                    <a:pt x="233" y="111"/>
                  </a:lnTo>
                  <a:lnTo>
                    <a:pt x="246" y="84"/>
                  </a:lnTo>
                  <a:lnTo>
                    <a:pt x="256" y="39"/>
                  </a:lnTo>
                  <a:lnTo>
                    <a:pt x="264" y="0"/>
                  </a:lnTo>
                  <a:lnTo>
                    <a:pt x="264" y="117"/>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endParaRPr lang="ru-RU"/>
            </a:p>
          </p:txBody>
        </p:sp>
        <p:sp>
          <p:nvSpPr>
            <p:cNvPr id="99344" name="Freeform 16"/>
            <p:cNvSpPr>
              <a:spLocks/>
            </p:cNvSpPr>
            <p:nvPr/>
          </p:nvSpPr>
          <p:spPr bwMode="auto">
            <a:xfrm>
              <a:off x="222" y="2366"/>
              <a:ext cx="344" cy="645"/>
            </a:xfrm>
            <a:custGeom>
              <a:avLst/>
              <a:gdLst/>
              <a:ahLst/>
              <a:cxnLst>
                <a:cxn ang="0">
                  <a:pos x="343" y="52"/>
                </a:cxn>
                <a:cxn ang="0">
                  <a:pos x="343" y="194"/>
                </a:cxn>
                <a:cxn ang="0">
                  <a:pos x="335" y="188"/>
                </a:cxn>
                <a:cxn ang="0">
                  <a:pos x="315" y="188"/>
                </a:cxn>
                <a:cxn ang="0">
                  <a:pos x="300" y="194"/>
                </a:cxn>
                <a:cxn ang="0">
                  <a:pos x="284" y="209"/>
                </a:cxn>
                <a:cxn ang="0">
                  <a:pos x="242" y="260"/>
                </a:cxn>
                <a:cxn ang="0">
                  <a:pos x="146" y="365"/>
                </a:cxn>
                <a:cxn ang="0">
                  <a:pos x="50" y="473"/>
                </a:cxn>
                <a:cxn ang="0">
                  <a:pos x="30" y="504"/>
                </a:cxn>
                <a:cxn ang="0">
                  <a:pos x="17" y="534"/>
                </a:cxn>
                <a:cxn ang="0">
                  <a:pos x="10" y="580"/>
                </a:cxn>
                <a:cxn ang="0">
                  <a:pos x="0" y="644"/>
                </a:cxn>
                <a:cxn ang="0">
                  <a:pos x="0" y="364"/>
                </a:cxn>
                <a:cxn ang="0">
                  <a:pos x="5" y="391"/>
                </a:cxn>
                <a:cxn ang="0">
                  <a:pos x="10" y="403"/>
                </a:cxn>
                <a:cxn ang="0">
                  <a:pos x="20" y="409"/>
                </a:cxn>
                <a:cxn ang="0">
                  <a:pos x="30" y="412"/>
                </a:cxn>
                <a:cxn ang="0">
                  <a:pos x="45" y="412"/>
                </a:cxn>
                <a:cxn ang="0">
                  <a:pos x="60" y="406"/>
                </a:cxn>
                <a:cxn ang="0">
                  <a:pos x="257" y="189"/>
                </a:cxn>
                <a:cxn ang="0">
                  <a:pos x="297" y="138"/>
                </a:cxn>
                <a:cxn ang="0">
                  <a:pos x="312" y="111"/>
                </a:cxn>
                <a:cxn ang="0">
                  <a:pos x="325" y="84"/>
                </a:cxn>
                <a:cxn ang="0">
                  <a:pos x="335" y="39"/>
                </a:cxn>
                <a:cxn ang="0">
                  <a:pos x="343" y="0"/>
                </a:cxn>
                <a:cxn ang="0">
                  <a:pos x="343" y="117"/>
                </a:cxn>
              </a:cxnLst>
              <a:rect l="0" t="0" r="r" b="b"/>
              <a:pathLst>
                <a:path w="344" h="645">
                  <a:moveTo>
                    <a:pt x="343" y="52"/>
                  </a:moveTo>
                  <a:lnTo>
                    <a:pt x="343" y="194"/>
                  </a:lnTo>
                  <a:lnTo>
                    <a:pt x="335" y="188"/>
                  </a:lnTo>
                  <a:lnTo>
                    <a:pt x="315" y="188"/>
                  </a:lnTo>
                  <a:lnTo>
                    <a:pt x="300" y="194"/>
                  </a:lnTo>
                  <a:lnTo>
                    <a:pt x="284" y="209"/>
                  </a:lnTo>
                  <a:lnTo>
                    <a:pt x="242" y="260"/>
                  </a:lnTo>
                  <a:lnTo>
                    <a:pt x="146" y="365"/>
                  </a:lnTo>
                  <a:lnTo>
                    <a:pt x="50" y="473"/>
                  </a:lnTo>
                  <a:lnTo>
                    <a:pt x="30" y="504"/>
                  </a:lnTo>
                  <a:lnTo>
                    <a:pt x="17" y="534"/>
                  </a:lnTo>
                  <a:lnTo>
                    <a:pt x="10" y="580"/>
                  </a:lnTo>
                  <a:lnTo>
                    <a:pt x="0" y="644"/>
                  </a:lnTo>
                  <a:lnTo>
                    <a:pt x="0" y="364"/>
                  </a:lnTo>
                  <a:lnTo>
                    <a:pt x="5" y="391"/>
                  </a:lnTo>
                  <a:lnTo>
                    <a:pt x="10" y="403"/>
                  </a:lnTo>
                  <a:lnTo>
                    <a:pt x="20" y="409"/>
                  </a:lnTo>
                  <a:lnTo>
                    <a:pt x="30" y="412"/>
                  </a:lnTo>
                  <a:lnTo>
                    <a:pt x="45" y="412"/>
                  </a:lnTo>
                  <a:lnTo>
                    <a:pt x="60" y="406"/>
                  </a:lnTo>
                  <a:lnTo>
                    <a:pt x="257" y="189"/>
                  </a:lnTo>
                  <a:lnTo>
                    <a:pt x="297" y="138"/>
                  </a:lnTo>
                  <a:lnTo>
                    <a:pt x="312" y="111"/>
                  </a:lnTo>
                  <a:lnTo>
                    <a:pt x="325" y="84"/>
                  </a:lnTo>
                  <a:lnTo>
                    <a:pt x="335" y="39"/>
                  </a:lnTo>
                  <a:lnTo>
                    <a:pt x="343" y="0"/>
                  </a:lnTo>
                  <a:lnTo>
                    <a:pt x="343" y="117"/>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endParaRPr lang="ru-RU"/>
            </a:p>
          </p:txBody>
        </p:sp>
        <p:sp>
          <p:nvSpPr>
            <p:cNvPr id="99345" name="Freeform 17"/>
            <p:cNvSpPr>
              <a:spLocks/>
            </p:cNvSpPr>
            <p:nvPr/>
          </p:nvSpPr>
          <p:spPr bwMode="auto">
            <a:xfrm>
              <a:off x="222" y="2151"/>
              <a:ext cx="346" cy="575"/>
            </a:xfrm>
            <a:custGeom>
              <a:avLst/>
              <a:gdLst/>
              <a:ahLst/>
              <a:cxnLst>
                <a:cxn ang="0">
                  <a:pos x="345" y="0"/>
                </a:cxn>
                <a:cxn ang="0">
                  <a:pos x="343" y="122"/>
                </a:cxn>
                <a:cxn ang="0">
                  <a:pos x="336" y="116"/>
                </a:cxn>
                <a:cxn ang="0">
                  <a:pos x="315" y="116"/>
                </a:cxn>
                <a:cxn ang="0">
                  <a:pos x="300" y="122"/>
                </a:cxn>
                <a:cxn ang="0">
                  <a:pos x="285" y="137"/>
                </a:cxn>
                <a:cxn ang="0">
                  <a:pos x="242" y="188"/>
                </a:cxn>
                <a:cxn ang="0">
                  <a:pos x="146" y="294"/>
                </a:cxn>
                <a:cxn ang="0">
                  <a:pos x="50" y="403"/>
                </a:cxn>
                <a:cxn ang="0">
                  <a:pos x="30" y="433"/>
                </a:cxn>
                <a:cxn ang="0">
                  <a:pos x="17" y="463"/>
                </a:cxn>
                <a:cxn ang="0">
                  <a:pos x="10" y="510"/>
                </a:cxn>
                <a:cxn ang="0">
                  <a:pos x="0" y="574"/>
                </a:cxn>
                <a:cxn ang="0">
                  <a:pos x="0" y="293"/>
                </a:cxn>
                <a:cxn ang="0">
                  <a:pos x="5" y="320"/>
                </a:cxn>
                <a:cxn ang="0">
                  <a:pos x="10" y="332"/>
                </a:cxn>
                <a:cxn ang="0">
                  <a:pos x="20" y="338"/>
                </a:cxn>
                <a:cxn ang="0">
                  <a:pos x="30" y="341"/>
                </a:cxn>
                <a:cxn ang="0">
                  <a:pos x="45" y="341"/>
                </a:cxn>
                <a:cxn ang="0">
                  <a:pos x="60" y="335"/>
                </a:cxn>
                <a:cxn ang="0">
                  <a:pos x="257" y="117"/>
                </a:cxn>
                <a:cxn ang="0">
                  <a:pos x="298" y="66"/>
                </a:cxn>
                <a:cxn ang="0">
                  <a:pos x="313" y="39"/>
                </a:cxn>
                <a:cxn ang="0">
                  <a:pos x="326" y="12"/>
                </a:cxn>
                <a:cxn ang="0">
                  <a:pos x="329" y="0"/>
                </a:cxn>
                <a:cxn ang="0">
                  <a:pos x="345" y="3"/>
                </a:cxn>
                <a:cxn ang="0">
                  <a:pos x="343" y="45"/>
                </a:cxn>
              </a:cxnLst>
              <a:rect l="0" t="0" r="r" b="b"/>
              <a:pathLst>
                <a:path w="346" h="575">
                  <a:moveTo>
                    <a:pt x="345" y="0"/>
                  </a:moveTo>
                  <a:lnTo>
                    <a:pt x="343" y="122"/>
                  </a:lnTo>
                  <a:lnTo>
                    <a:pt x="336" y="116"/>
                  </a:lnTo>
                  <a:lnTo>
                    <a:pt x="315" y="116"/>
                  </a:lnTo>
                  <a:lnTo>
                    <a:pt x="300" y="122"/>
                  </a:lnTo>
                  <a:lnTo>
                    <a:pt x="285" y="137"/>
                  </a:lnTo>
                  <a:lnTo>
                    <a:pt x="242" y="188"/>
                  </a:lnTo>
                  <a:lnTo>
                    <a:pt x="146" y="294"/>
                  </a:lnTo>
                  <a:lnTo>
                    <a:pt x="50" y="403"/>
                  </a:lnTo>
                  <a:lnTo>
                    <a:pt x="30" y="433"/>
                  </a:lnTo>
                  <a:lnTo>
                    <a:pt x="17" y="463"/>
                  </a:lnTo>
                  <a:lnTo>
                    <a:pt x="10" y="510"/>
                  </a:lnTo>
                  <a:lnTo>
                    <a:pt x="0" y="574"/>
                  </a:lnTo>
                  <a:lnTo>
                    <a:pt x="0" y="293"/>
                  </a:lnTo>
                  <a:lnTo>
                    <a:pt x="5" y="320"/>
                  </a:lnTo>
                  <a:lnTo>
                    <a:pt x="10" y="332"/>
                  </a:lnTo>
                  <a:lnTo>
                    <a:pt x="20" y="338"/>
                  </a:lnTo>
                  <a:lnTo>
                    <a:pt x="30" y="341"/>
                  </a:lnTo>
                  <a:lnTo>
                    <a:pt x="45" y="341"/>
                  </a:lnTo>
                  <a:lnTo>
                    <a:pt x="60" y="335"/>
                  </a:lnTo>
                  <a:lnTo>
                    <a:pt x="257" y="117"/>
                  </a:lnTo>
                  <a:lnTo>
                    <a:pt x="298" y="66"/>
                  </a:lnTo>
                  <a:lnTo>
                    <a:pt x="313" y="39"/>
                  </a:lnTo>
                  <a:lnTo>
                    <a:pt x="326" y="12"/>
                  </a:lnTo>
                  <a:lnTo>
                    <a:pt x="329" y="0"/>
                  </a:lnTo>
                  <a:lnTo>
                    <a:pt x="345" y="3"/>
                  </a:lnTo>
                  <a:lnTo>
                    <a:pt x="343" y="45"/>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endParaRPr lang="ru-RU"/>
            </a:p>
          </p:txBody>
        </p:sp>
        <p:sp>
          <p:nvSpPr>
            <p:cNvPr id="99346" name="Rectangle 18"/>
            <p:cNvSpPr>
              <a:spLocks noChangeArrowheads="1"/>
            </p:cNvSpPr>
            <p:nvPr/>
          </p:nvSpPr>
          <p:spPr bwMode="auto">
            <a:xfrm>
              <a:off x="453" y="-3"/>
              <a:ext cx="114" cy="2170"/>
            </a:xfrm>
            <a:prstGeom prst="rect">
              <a:avLst/>
            </a:prstGeom>
            <a:gradFill rotWithShape="0">
              <a:gsLst>
                <a:gs pos="0">
                  <a:schemeClr val="accent1"/>
                </a:gs>
                <a:gs pos="100000">
                  <a:schemeClr val="accent1">
                    <a:gamma/>
                    <a:shade val="46275"/>
                    <a:invGamma/>
                  </a:schemeClr>
                </a:gs>
              </a:gsLst>
              <a:lin ang="0" scaled="1"/>
            </a:gradFill>
            <a:ln w="9525">
              <a:noFill/>
              <a:miter lim="800000"/>
              <a:headEnd/>
              <a:tailEnd/>
            </a:ln>
            <a:effectLst/>
          </p:spPr>
          <p:txBody>
            <a:bodyPr/>
            <a:lstStyle/>
            <a:p>
              <a:endParaRPr lang="ru-RU"/>
            </a:p>
          </p:txBody>
        </p:sp>
        <p:sp>
          <p:nvSpPr>
            <p:cNvPr id="99347" name="Rectangle 19"/>
            <p:cNvSpPr>
              <a:spLocks noChangeArrowheads="1"/>
            </p:cNvSpPr>
            <p:nvPr/>
          </p:nvSpPr>
          <p:spPr bwMode="auto">
            <a:xfrm>
              <a:off x="0" y="-3"/>
              <a:ext cx="221" cy="2170"/>
            </a:xfrm>
            <a:prstGeom prst="rect">
              <a:avLst/>
            </a:prstGeom>
            <a:gradFill rotWithShape="0">
              <a:gsLst>
                <a:gs pos="0">
                  <a:schemeClr val="accent1"/>
                </a:gs>
                <a:gs pos="100000">
                  <a:schemeClr val="accent1">
                    <a:gamma/>
                    <a:shade val="46275"/>
                    <a:invGamma/>
                  </a:schemeClr>
                </a:gs>
              </a:gsLst>
              <a:lin ang="0" scaled="1"/>
            </a:gradFill>
            <a:ln w="9525">
              <a:noFill/>
              <a:miter lim="800000"/>
              <a:headEnd/>
              <a:tailEnd/>
            </a:ln>
            <a:effectLst/>
          </p:spPr>
          <p:txBody>
            <a:bodyPr wrap="none" lIns="92075" tIns="46038" rIns="92075" bIns="46038" anchor="ctr"/>
            <a:lstStyle/>
            <a:p>
              <a:pPr eaLnBrk="0" hangingPunct="0">
                <a:spcBef>
                  <a:spcPct val="50000"/>
                </a:spcBef>
              </a:pPr>
              <a:endParaRPr lang="ru-RU" sz="2400"/>
            </a:p>
          </p:txBody>
        </p:sp>
        <p:sp>
          <p:nvSpPr>
            <p:cNvPr id="99348" name="Rectangle 20"/>
            <p:cNvSpPr>
              <a:spLocks noChangeArrowheads="1"/>
            </p:cNvSpPr>
            <p:nvPr/>
          </p:nvSpPr>
          <p:spPr bwMode="auto">
            <a:xfrm>
              <a:off x="222" y="-3"/>
              <a:ext cx="231" cy="2170"/>
            </a:xfrm>
            <a:prstGeom prst="rect">
              <a:avLst/>
            </a:prstGeom>
            <a:gradFill rotWithShape="0">
              <a:gsLst>
                <a:gs pos="0">
                  <a:schemeClr val="accent1">
                    <a:gamma/>
                    <a:shade val="46275"/>
                    <a:invGamma/>
                  </a:schemeClr>
                </a:gs>
                <a:gs pos="100000">
                  <a:schemeClr val="accent1"/>
                </a:gs>
              </a:gsLst>
              <a:lin ang="0" scaled="1"/>
            </a:gradFill>
            <a:ln w="9525">
              <a:noFill/>
              <a:miter lim="800000"/>
              <a:headEnd/>
              <a:tailEnd/>
            </a:ln>
            <a:effectLst/>
          </p:spPr>
          <p:txBody>
            <a:bodyPr/>
            <a:lstStyle/>
            <a:p>
              <a:endParaRPr lang="ru-RU"/>
            </a:p>
          </p:txBody>
        </p:sp>
        <p:sp>
          <p:nvSpPr>
            <p:cNvPr id="99349" name="Rectangle 21"/>
            <p:cNvSpPr>
              <a:spLocks noChangeArrowheads="1"/>
            </p:cNvSpPr>
            <p:nvPr/>
          </p:nvSpPr>
          <p:spPr bwMode="auto">
            <a:xfrm>
              <a:off x="567" y="-3"/>
              <a:ext cx="204" cy="2170"/>
            </a:xfrm>
            <a:prstGeom prst="rect">
              <a:avLst/>
            </a:prstGeom>
            <a:gradFill rotWithShape="0">
              <a:gsLst>
                <a:gs pos="0">
                  <a:schemeClr val="accent1">
                    <a:gamma/>
                    <a:shade val="46275"/>
                    <a:invGamma/>
                  </a:schemeClr>
                </a:gs>
                <a:gs pos="100000">
                  <a:schemeClr val="accent1"/>
                </a:gs>
              </a:gsLst>
              <a:lin ang="0" scaled="1"/>
            </a:gradFill>
            <a:ln w="9525">
              <a:noFill/>
              <a:miter lim="800000"/>
              <a:headEnd/>
              <a:tailEnd/>
            </a:ln>
            <a:effectLst/>
          </p:spPr>
          <p:txBody>
            <a:bodyPr wrap="none" lIns="92075" tIns="46038" rIns="92075" bIns="46038" anchor="ctr"/>
            <a:lstStyle/>
            <a:p>
              <a:pPr eaLnBrk="0" hangingPunct="0">
                <a:spcBef>
                  <a:spcPct val="50000"/>
                </a:spcBef>
              </a:pPr>
              <a:endParaRPr lang="ru-RU" sz="2400"/>
            </a:p>
          </p:txBody>
        </p:sp>
        <p:sp>
          <p:nvSpPr>
            <p:cNvPr id="99350" name="Freeform 22"/>
            <p:cNvSpPr>
              <a:spLocks/>
            </p:cNvSpPr>
            <p:nvPr/>
          </p:nvSpPr>
          <p:spPr bwMode="auto">
            <a:xfrm>
              <a:off x="222" y="497"/>
              <a:ext cx="344" cy="646"/>
            </a:xfrm>
            <a:custGeom>
              <a:avLst/>
              <a:gdLst/>
              <a:ahLst/>
              <a:cxnLst>
                <a:cxn ang="0">
                  <a:pos x="343" y="52"/>
                </a:cxn>
                <a:cxn ang="0">
                  <a:pos x="343" y="194"/>
                </a:cxn>
                <a:cxn ang="0">
                  <a:pos x="335" y="188"/>
                </a:cxn>
                <a:cxn ang="0">
                  <a:pos x="315" y="188"/>
                </a:cxn>
                <a:cxn ang="0">
                  <a:pos x="300" y="194"/>
                </a:cxn>
                <a:cxn ang="0">
                  <a:pos x="284" y="209"/>
                </a:cxn>
                <a:cxn ang="0">
                  <a:pos x="242" y="260"/>
                </a:cxn>
                <a:cxn ang="0">
                  <a:pos x="146" y="366"/>
                </a:cxn>
                <a:cxn ang="0">
                  <a:pos x="50" y="474"/>
                </a:cxn>
                <a:cxn ang="0">
                  <a:pos x="30" y="504"/>
                </a:cxn>
                <a:cxn ang="0">
                  <a:pos x="17" y="534"/>
                </a:cxn>
                <a:cxn ang="0">
                  <a:pos x="10" y="581"/>
                </a:cxn>
                <a:cxn ang="0">
                  <a:pos x="0" y="645"/>
                </a:cxn>
                <a:cxn ang="0">
                  <a:pos x="0" y="364"/>
                </a:cxn>
                <a:cxn ang="0">
                  <a:pos x="5" y="391"/>
                </a:cxn>
                <a:cxn ang="0">
                  <a:pos x="10" y="403"/>
                </a:cxn>
                <a:cxn ang="0">
                  <a:pos x="20" y="409"/>
                </a:cxn>
                <a:cxn ang="0">
                  <a:pos x="30" y="412"/>
                </a:cxn>
                <a:cxn ang="0">
                  <a:pos x="45" y="412"/>
                </a:cxn>
                <a:cxn ang="0">
                  <a:pos x="60" y="406"/>
                </a:cxn>
                <a:cxn ang="0">
                  <a:pos x="257" y="189"/>
                </a:cxn>
                <a:cxn ang="0">
                  <a:pos x="297" y="138"/>
                </a:cxn>
                <a:cxn ang="0">
                  <a:pos x="312" y="111"/>
                </a:cxn>
                <a:cxn ang="0">
                  <a:pos x="325" y="84"/>
                </a:cxn>
                <a:cxn ang="0">
                  <a:pos x="335" y="39"/>
                </a:cxn>
                <a:cxn ang="0">
                  <a:pos x="343" y="0"/>
                </a:cxn>
                <a:cxn ang="0">
                  <a:pos x="343" y="117"/>
                </a:cxn>
              </a:cxnLst>
              <a:rect l="0" t="0" r="r" b="b"/>
              <a:pathLst>
                <a:path w="344" h="646">
                  <a:moveTo>
                    <a:pt x="343" y="52"/>
                  </a:moveTo>
                  <a:lnTo>
                    <a:pt x="343" y="194"/>
                  </a:lnTo>
                  <a:lnTo>
                    <a:pt x="335" y="188"/>
                  </a:lnTo>
                  <a:lnTo>
                    <a:pt x="315" y="188"/>
                  </a:lnTo>
                  <a:lnTo>
                    <a:pt x="300" y="194"/>
                  </a:lnTo>
                  <a:lnTo>
                    <a:pt x="284" y="209"/>
                  </a:lnTo>
                  <a:lnTo>
                    <a:pt x="242" y="260"/>
                  </a:lnTo>
                  <a:lnTo>
                    <a:pt x="146" y="366"/>
                  </a:lnTo>
                  <a:lnTo>
                    <a:pt x="50" y="474"/>
                  </a:lnTo>
                  <a:lnTo>
                    <a:pt x="30" y="504"/>
                  </a:lnTo>
                  <a:lnTo>
                    <a:pt x="17" y="534"/>
                  </a:lnTo>
                  <a:lnTo>
                    <a:pt x="10" y="581"/>
                  </a:lnTo>
                  <a:lnTo>
                    <a:pt x="0" y="645"/>
                  </a:lnTo>
                  <a:lnTo>
                    <a:pt x="0" y="364"/>
                  </a:lnTo>
                  <a:lnTo>
                    <a:pt x="5" y="391"/>
                  </a:lnTo>
                  <a:lnTo>
                    <a:pt x="10" y="403"/>
                  </a:lnTo>
                  <a:lnTo>
                    <a:pt x="20" y="409"/>
                  </a:lnTo>
                  <a:lnTo>
                    <a:pt x="30" y="412"/>
                  </a:lnTo>
                  <a:lnTo>
                    <a:pt x="45" y="412"/>
                  </a:lnTo>
                  <a:lnTo>
                    <a:pt x="60" y="406"/>
                  </a:lnTo>
                  <a:lnTo>
                    <a:pt x="257" y="189"/>
                  </a:lnTo>
                  <a:lnTo>
                    <a:pt x="297" y="138"/>
                  </a:lnTo>
                  <a:lnTo>
                    <a:pt x="312" y="111"/>
                  </a:lnTo>
                  <a:lnTo>
                    <a:pt x="325" y="84"/>
                  </a:lnTo>
                  <a:lnTo>
                    <a:pt x="335" y="39"/>
                  </a:lnTo>
                  <a:lnTo>
                    <a:pt x="343" y="0"/>
                  </a:lnTo>
                  <a:lnTo>
                    <a:pt x="343" y="117"/>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endParaRPr lang="ru-RU"/>
            </a:p>
          </p:txBody>
        </p:sp>
        <p:sp>
          <p:nvSpPr>
            <p:cNvPr id="99351" name="Freeform 23"/>
            <p:cNvSpPr>
              <a:spLocks/>
            </p:cNvSpPr>
            <p:nvPr/>
          </p:nvSpPr>
          <p:spPr bwMode="auto">
            <a:xfrm>
              <a:off x="222" y="754"/>
              <a:ext cx="344" cy="645"/>
            </a:xfrm>
            <a:custGeom>
              <a:avLst/>
              <a:gdLst/>
              <a:ahLst/>
              <a:cxnLst>
                <a:cxn ang="0">
                  <a:pos x="343" y="52"/>
                </a:cxn>
                <a:cxn ang="0">
                  <a:pos x="343" y="194"/>
                </a:cxn>
                <a:cxn ang="0">
                  <a:pos x="335" y="188"/>
                </a:cxn>
                <a:cxn ang="0">
                  <a:pos x="315" y="188"/>
                </a:cxn>
                <a:cxn ang="0">
                  <a:pos x="300" y="194"/>
                </a:cxn>
                <a:cxn ang="0">
                  <a:pos x="284" y="209"/>
                </a:cxn>
                <a:cxn ang="0">
                  <a:pos x="242" y="260"/>
                </a:cxn>
                <a:cxn ang="0">
                  <a:pos x="146" y="365"/>
                </a:cxn>
                <a:cxn ang="0">
                  <a:pos x="50" y="473"/>
                </a:cxn>
                <a:cxn ang="0">
                  <a:pos x="30" y="504"/>
                </a:cxn>
                <a:cxn ang="0">
                  <a:pos x="17" y="534"/>
                </a:cxn>
                <a:cxn ang="0">
                  <a:pos x="10" y="580"/>
                </a:cxn>
                <a:cxn ang="0">
                  <a:pos x="0" y="644"/>
                </a:cxn>
                <a:cxn ang="0">
                  <a:pos x="0" y="364"/>
                </a:cxn>
                <a:cxn ang="0">
                  <a:pos x="5" y="391"/>
                </a:cxn>
                <a:cxn ang="0">
                  <a:pos x="10" y="403"/>
                </a:cxn>
                <a:cxn ang="0">
                  <a:pos x="20" y="409"/>
                </a:cxn>
                <a:cxn ang="0">
                  <a:pos x="30" y="412"/>
                </a:cxn>
                <a:cxn ang="0">
                  <a:pos x="45" y="412"/>
                </a:cxn>
                <a:cxn ang="0">
                  <a:pos x="60" y="406"/>
                </a:cxn>
                <a:cxn ang="0">
                  <a:pos x="257" y="189"/>
                </a:cxn>
                <a:cxn ang="0">
                  <a:pos x="297" y="138"/>
                </a:cxn>
                <a:cxn ang="0">
                  <a:pos x="312" y="111"/>
                </a:cxn>
                <a:cxn ang="0">
                  <a:pos x="325" y="84"/>
                </a:cxn>
                <a:cxn ang="0">
                  <a:pos x="335" y="39"/>
                </a:cxn>
                <a:cxn ang="0">
                  <a:pos x="343" y="0"/>
                </a:cxn>
                <a:cxn ang="0">
                  <a:pos x="343" y="117"/>
                </a:cxn>
              </a:cxnLst>
              <a:rect l="0" t="0" r="r" b="b"/>
              <a:pathLst>
                <a:path w="344" h="645">
                  <a:moveTo>
                    <a:pt x="343" y="52"/>
                  </a:moveTo>
                  <a:lnTo>
                    <a:pt x="343" y="194"/>
                  </a:lnTo>
                  <a:lnTo>
                    <a:pt x="335" y="188"/>
                  </a:lnTo>
                  <a:lnTo>
                    <a:pt x="315" y="188"/>
                  </a:lnTo>
                  <a:lnTo>
                    <a:pt x="300" y="194"/>
                  </a:lnTo>
                  <a:lnTo>
                    <a:pt x="284" y="209"/>
                  </a:lnTo>
                  <a:lnTo>
                    <a:pt x="242" y="260"/>
                  </a:lnTo>
                  <a:lnTo>
                    <a:pt x="146" y="365"/>
                  </a:lnTo>
                  <a:lnTo>
                    <a:pt x="50" y="473"/>
                  </a:lnTo>
                  <a:lnTo>
                    <a:pt x="30" y="504"/>
                  </a:lnTo>
                  <a:lnTo>
                    <a:pt x="17" y="534"/>
                  </a:lnTo>
                  <a:lnTo>
                    <a:pt x="10" y="580"/>
                  </a:lnTo>
                  <a:lnTo>
                    <a:pt x="0" y="644"/>
                  </a:lnTo>
                  <a:lnTo>
                    <a:pt x="0" y="364"/>
                  </a:lnTo>
                  <a:lnTo>
                    <a:pt x="5" y="391"/>
                  </a:lnTo>
                  <a:lnTo>
                    <a:pt x="10" y="403"/>
                  </a:lnTo>
                  <a:lnTo>
                    <a:pt x="20" y="409"/>
                  </a:lnTo>
                  <a:lnTo>
                    <a:pt x="30" y="412"/>
                  </a:lnTo>
                  <a:lnTo>
                    <a:pt x="45" y="412"/>
                  </a:lnTo>
                  <a:lnTo>
                    <a:pt x="60" y="406"/>
                  </a:lnTo>
                  <a:lnTo>
                    <a:pt x="257" y="189"/>
                  </a:lnTo>
                  <a:lnTo>
                    <a:pt x="297" y="138"/>
                  </a:lnTo>
                  <a:lnTo>
                    <a:pt x="312" y="111"/>
                  </a:lnTo>
                  <a:lnTo>
                    <a:pt x="325" y="84"/>
                  </a:lnTo>
                  <a:lnTo>
                    <a:pt x="335" y="39"/>
                  </a:lnTo>
                  <a:lnTo>
                    <a:pt x="343" y="0"/>
                  </a:lnTo>
                  <a:lnTo>
                    <a:pt x="343" y="117"/>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endParaRPr lang="ru-RU"/>
            </a:p>
          </p:txBody>
        </p:sp>
        <p:sp>
          <p:nvSpPr>
            <p:cNvPr id="99352" name="Freeform 24"/>
            <p:cNvSpPr>
              <a:spLocks/>
            </p:cNvSpPr>
            <p:nvPr/>
          </p:nvSpPr>
          <p:spPr bwMode="auto">
            <a:xfrm>
              <a:off x="222" y="1010"/>
              <a:ext cx="344" cy="645"/>
            </a:xfrm>
            <a:custGeom>
              <a:avLst/>
              <a:gdLst/>
              <a:ahLst/>
              <a:cxnLst>
                <a:cxn ang="0">
                  <a:pos x="343" y="52"/>
                </a:cxn>
                <a:cxn ang="0">
                  <a:pos x="343" y="194"/>
                </a:cxn>
                <a:cxn ang="0">
                  <a:pos x="335" y="188"/>
                </a:cxn>
                <a:cxn ang="0">
                  <a:pos x="315" y="188"/>
                </a:cxn>
                <a:cxn ang="0">
                  <a:pos x="300" y="194"/>
                </a:cxn>
                <a:cxn ang="0">
                  <a:pos x="284" y="209"/>
                </a:cxn>
                <a:cxn ang="0">
                  <a:pos x="242" y="260"/>
                </a:cxn>
                <a:cxn ang="0">
                  <a:pos x="146" y="365"/>
                </a:cxn>
                <a:cxn ang="0">
                  <a:pos x="50" y="473"/>
                </a:cxn>
                <a:cxn ang="0">
                  <a:pos x="30" y="504"/>
                </a:cxn>
                <a:cxn ang="0">
                  <a:pos x="17" y="534"/>
                </a:cxn>
                <a:cxn ang="0">
                  <a:pos x="10" y="580"/>
                </a:cxn>
                <a:cxn ang="0">
                  <a:pos x="0" y="644"/>
                </a:cxn>
                <a:cxn ang="0">
                  <a:pos x="0" y="364"/>
                </a:cxn>
                <a:cxn ang="0">
                  <a:pos x="5" y="391"/>
                </a:cxn>
                <a:cxn ang="0">
                  <a:pos x="10" y="403"/>
                </a:cxn>
                <a:cxn ang="0">
                  <a:pos x="20" y="409"/>
                </a:cxn>
                <a:cxn ang="0">
                  <a:pos x="30" y="412"/>
                </a:cxn>
                <a:cxn ang="0">
                  <a:pos x="45" y="412"/>
                </a:cxn>
                <a:cxn ang="0">
                  <a:pos x="60" y="406"/>
                </a:cxn>
                <a:cxn ang="0">
                  <a:pos x="257" y="189"/>
                </a:cxn>
                <a:cxn ang="0">
                  <a:pos x="297" y="138"/>
                </a:cxn>
                <a:cxn ang="0">
                  <a:pos x="312" y="111"/>
                </a:cxn>
                <a:cxn ang="0">
                  <a:pos x="325" y="84"/>
                </a:cxn>
                <a:cxn ang="0">
                  <a:pos x="335" y="39"/>
                </a:cxn>
                <a:cxn ang="0">
                  <a:pos x="343" y="0"/>
                </a:cxn>
                <a:cxn ang="0">
                  <a:pos x="343" y="117"/>
                </a:cxn>
              </a:cxnLst>
              <a:rect l="0" t="0" r="r" b="b"/>
              <a:pathLst>
                <a:path w="344" h="645">
                  <a:moveTo>
                    <a:pt x="343" y="52"/>
                  </a:moveTo>
                  <a:lnTo>
                    <a:pt x="343" y="194"/>
                  </a:lnTo>
                  <a:lnTo>
                    <a:pt x="335" y="188"/>
                  </a:lnTo>
                  <a:lnTo>
                    <a:pt x="315" y="188"/>
                  </a:lnTo>
                  <a:lnTo>
                    <a:pt x="300" y="194"/>
                  </a:lnTo>
                  <a:lnTo>
                    <a:pt x="284" y="209"/>
                  </a:lnTo>
                  <a:lnTo>
                    <a:pt x="242" y="260"/>
                  </a:lnTo>
                  <a:lnTo>
                    <a:pt x="146" y="365"/>
                  </a:lnTo>
                  <a:lnTo>
                    <a:pt x="50" y="473"/>
                  </a:lnTo>
                  <a:lnTo>
                    <a:pt x="30" y="504"/>
                  </a:lnTo>
                  <a:lnTo>
                    <a:pt x="17" y="534"/>
                  </a:lnTo>
                  <a:lnTo>
                    <a:pt x="10" y="580"/>
                  </a:lnTo>
                  <a:lnTo>
                    <a:pt x="0" y="644"/>
                  </a:lnTo>
                  <a:lnTo>
                    <a:pt x="0" y="364"/>
                  </a:lnTo>
                  <a:lnTo>
                    <a:pt x="5" y="391"/>
                  </a:lnTo>
                  <a:lnTo>
                    <a:pt x="10" y="403"/>
                  </a:lnTo>
                  <a:lnTo>
                    <a:pt x="20" y="409"/>
                  </a:lnTo>
                  <a:lnTo>
                    <a:pt x="30" y="412"/>
                  </a:lnTo>
                  <a:lnTo>
                    <a:pt x="45" y="412"/>
                  </a:lnTo>
                  <a:lnTo>
                    <a:pt x="60" y="406"/>
                  </a:lnTo>
                  <a:lnTo>
                    <a:pt x="257" y="189"/>
                  </a:lnTo>
                  <a:lnTo>
                    <a:pt x="297" y="138"/>
                  </a:lnTo>
                  <a:lnTo>
                    <a:pt x="312" y="111"/>
                  </a:lnTo>
                  <a:lnTo>
                    <a:pt x="325" y="84"/>
                  </a:lnTo>
                  <a:lnTo>
                    <a:pt x="335" y="39"/>
                  </a:lnTo>
                  <a:lnTo>
                    <a:pt x="343" y="0"/>
                  </a:lnTo>
                  <a:lnTo>
                    <a:pt x="343" y="117"/>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endParaRPr lang="ru-RU"/>
            </a:p>
          </p:txBody>
        </p:sp>
        <p:sp>
          <p:nvSpPr>
            <p:cNvPr id="99353" name="Freeform 25"/>
            <p:cNvSpPr>
              <a:spLocks/>
            </p:cNvSpPr>
            <p:nvPr/>
          </p:nvSpPr>
          <p:spPr bwMode="auto">
            <a:xfrm>
              <a:off x="222" y="1266"/>
              <a:ext cx="344" cy="646"/>
            </a:xfrm>
            <a:custGeom>
              <a:avLst/>
              <a:gdLst/>
              <a:ahLst/>
              <a:cxnLst>
                <a:cxn ang="0">
                  <a:pos x="343" y="52"/>
                </a:cxn>
                <a:cxn ang="0">
                  <a:pos x="343" y="194"/>
                </a:cxn>
                <a:cxn ang="0">
                  <a:pos x="335" y="188"/>
                </a:cxn>
                <a:cxn ang="0">
                  <a:pos x="315" y="188"/>
                </a:cxn>
                <a:cxn ang="0">
                  <a:pos x="300" y="194"/>
                </a:cxn>
                <a:cxn ang="0">
                  <a:pos x="284" y="209"/>
                </a:cxn>
                <a:cxn ang="0">
                  <a:pos x="242" y="260"/>
                </a:cxn>
                <a:cxn ang="0">
                  <a:pos x="146" y="366"/>
                </a:cxn>
                <a:cxn ang="0">
                  <a:pos x="50" y="474"/>
                </a:cxn>
                <a:cxn ang="0">
                  <a:pos x="30" y="504"/>
                </a:cxn>
                <a:cxn ang="0">
                  <a:pos x="17" y="534"/>
                </a:cxn>
                <a:cxn ang="0">
                  <a:pos x="10" y="581"/>
                </a:cxn>
                <a:cxn ang="0">
                  <a:pos x="0" y="645"/>
                </a:cxn>
                <a:cxn ang="0">
                  <a:pos x="0" y="364"/>
                </a:cxn>
                <a:cxn ang="0">
                  <a:pos x="5" y="391"/>
                </a:cxn>
                <a:cxn ang="0">
                  <a:pos x="10" y="403"/>
                </a:cxn>
                <a:cxn ang="0">
                  <a:pos x="20" y="409"/>
                </a:cxn>
                <a:cxn ang="0">
                  <a:pos x="30" y="412"/>
                </a:cxn>
                <a:cxn ang="0">
                  <a:pos x="45" y="412"/>
                </a:cxn>
                <a:cxn ang="0">
                  <a:pos x="60" y="406"/>
                </a:cxn>
                <a:cxn ang="0">
                  <a:pos x="257" y="189"/>
                </a:cxn>
                <a:cxn ang="0">
                  <a:pos x="297" y="138"/>
                </a:cxn>
                <a:cxn ang="0">
                  <a:pos x="312" y="111"/>
                </a:cxn>
                <a:cxn ang="0">
                  <a:pos x="325" y="84"/>
                </a:cxn>
                <a:cxn ang="0">
                  <a:pos x="335" y="39"/>
                </a:cxn>
                <a:cxn ang="0">
                  <a:pos x="343" y="0"/>
                </a:cxn>
                <a:cxn ang="0">
                  <a:pos x="343" y="117"/>
                </a:cxn>
              </a:cxnLst>
              <a:rect l="0" t="0" r="r" b="b"/>
              <a:pathLst>
                <a:path w="344" h="646">
                  <a:moveTo>
                    <a:pt x="343" y="52"/>
                  </a:moveTo>
                  <a:lnTo>
                    <a:pt x="343" y="194"/>
                  </a:lnTo>
                  <a:lnTo>
                    <a:pt x="335" y="188"/>
                  </a:lnTo>
                  <a:lnTo>
                    <a:pt x="315" y="188"/>
                  </a:lnTo>
                  <a:lnTo>
                    <a:pt x="300" y="194"/>
                  </a:lnTo>
                  <a:lnTo>
                    <a:pt x="284" y="209"/>
                  </a:lnTo>
                  <a:lnTo>
                    <a:pt x="242" y="260"/>
                  </a:lnTo>
                  <a:lnTo>
                    <a:pt x="146" y="366"/>
                  </a:lnTo>
                  <a:lnTo>
                    <a:pt x="50" y="474"/>
                  </a:lnTo>
                  <a:lnTo>
                    <a:pt x="30" y="504"/>
                  </a:lnTo>
                  <a:lnTo>
                    <a:pt x="17" y="534"/>
                  </a:lnTo>
                  <a:lnTo>
                    <a:pt x="10" y="581"/>
                  </a:lnTo>
                  <a:lnTo>
                    <a:pt x="0" y="645"/>
                  </a:lnTo>
                  <a:lnTo>
                    <a:pt x="0" y="364"/>
                  </a:lnTo>
                  <a:lnTo>
                    <a:pt x="5" y="391"/>
                  </a:lnTo>
                  <a:lnTo>
                    <a:pt x="10" y="403"/>
                  </a:lnTo>
                  <a:lnTo>
                    <a:pt x="20" y="409"/>
                  </a:lnTo>
                  <a:lnTo>
                    <a:pt x="30" y="412"/>
                  </a:lnTo>
                  <a:lnTo>
                    <a:pt x="45" y="412"/>
                  </a:lnTo>
                  <a:lnTo>
                    <a:pt x="60" y="406"/>
                  </a:lnTo>
                  <a:lnTo>
                    <a:pt x="257" y="189"/>
                  </a:lnTo>
                  <a:lnTo>
                    <a:pt x="297" y="138"/>
                  </a:lnTo>
                  <a:lnTo>
                    <a:pt x="312" y="111"/>
                  </a:lnTo>
                  <a:lnTo>
                    <a:pt x="325" y="84"/>
                  </a:lnTo>
                  <a:lnTo>
                    <a:pt x="335" y="39"/>
                  </a:lnTo>
                  <a:lnTo>
                    <a:pt x="343" y="0"/>
                  </a:lnTo>
                  <a:lnTo>
                    <a:pt x="343" y="117"/>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endParaRPr lang="ru-RU"/>
            </a:p>
          </p:txBody>
        </p:sp>
        <p:sp>
          <p:nvSpPr>
            <p:cNvPr id="99354" name="Freeform 26"/>
            <p:cNvSpPr>
              <a:spLocks/>
            </p:cNvSpPr>
            <p:nvPr/>
          </p:nvSpPr>
          <p:spPr bwMode="auto">
            <a:xfrm>
              <a:off x="222" y="1522"/>
              <a:ext cx="344" cy="647"/>
            </a:xfrm>
            <a:custGeom>
              <a:avLst/>
              <a:gdLst/>
              <a:ahLst/>
              <a:cxnLst>
                <a:cxn ang="0">
                  <a:pos x="343" y="52"/>
                </a:cxn>
                <a:cxn ang="0">
                  <a:pos x="343" y="194"/>
                </a:cxn>
                <a:cxn ang="0">
                  <a:pos x="335" y="188"/>
                </a:cxn>
                <a:cxn ang="0">
                  <a:pos x="315" y="188"/>
                </a:cxn>
                <a:cxn ang="0">
                  <a:pos x="300" y="194"/>
                </a:cxn>
                <a:cxn ang="0">
                  <a:pos x="284" y="209"/>
                </a:cxn>
                <a:cxn ang="0">
                  <a:pos x="242" y="261"/>
                </a:cxn>
                <a:cxn ang="0">
                  <a:pos x="146" y="366"/>
                </a:cxn>
                <a:cxn ang="0">
                  <a:pos x="50" y="475"/>
                </a:cxn>
                <a:cxn ang="0">
                  <a:pos x="30" y="505"/>
                </a:cxn>
                <a:cxn ang="0">
                  <a:pos x="17" y="535"/>
                </a:cxn>
                <a:cxn ang="0">
                  <a:pos x="10" y="582"/>
                </a:cxn>
                <a:cxn ang="0">
                  <a:pos x="0" y="646"/>
                </a:cxn>
                <a:cxn ang="0">
                  <a:pos x="0" y="365"/>
                </a:cxn>
                <a:cxn ang="0">
                  <a:pos x="5" y="392"/>
                </a:cxn>
                <a:cxn ang="0">
                  <a:pos x="10" y="404"/>
                </a:cxn>
                <a:cxn ang="0">
                  <a:pos x="20" y="410"/>
                </a:cxn>
                <a:cxn ang="0">
                  <a:pos x="30" y="413"/>
                </a:cxn>
                <a:cxn ang="0">
                  <a:pos x="45" y="413"/>
                </a:cxn>
                <a:cxn ang="0">
                  <a:pos x="60" y="407"/>
                </a:cxn>
                <a:cxn ang="0">
                  <a:pos x="257" y="190"/>
                </a:cxn>
                <a:cxn ang="0">
                  <a:pos x="297" y="138"/>
                </a:cxn>
                <a:cxn ang="0">
                  <a:pos x="312" y="111"/>
                </a:cxn>
                <a:cxn ang="0">
                  <a:pos x="325" y="84"/>
                </a:cxn>
                <a:cxn ang="0">
                  <a:pos x="335" y="39"/>
                </a:cxn>
                <a:cxn ang="0">
                  <a:pos x="343" y="0"/>
                </a:cxn>
                <a:cxn ang="0">
                  <a:pos x="343" y="117"/>
                </a:cxn>
              </a:cxnLst>
              <a:rect l="0" t="0" r="r" b="b"/>
              <a:pathLst>
                <a:path w="344" h="647">
                  <a:moveTo>
                    <a:pt x="343" y="52"/>
                  </a:moveTo>
                  <a:lnTo>
                    <a:pt x="343" y="194"/>
                  </a:lnTo>
                  <a:lnTo>
                    <a:pt x="335" y="188"/>
                  </a:lnTo>
                  <a:lnTo>
                    <a:pt x="315" y="188"/>
                  </a:lnTo>
                  <a:lnTo>
                    <a:pt x="300" y="194"/>
                  </a:lnTo>
                  <a:lnTo>
                    <a:pt x="284" y="209"/>
                  </a:lnTo>
                  <a:lnTo>
                    <a:pt x="242" y="261"/>
                  </a:lnTo>
                  <a:lnTo>
                    <a:pt x="146" y="366"/>
                  </a:lnTo>
                  <a:lnTo>
                    <a:pt x="50" y="475"/>
                  </a:lnTo>
                  <a:lnTo>
                    <a:pt x="30" y="505"/>
                  </a:lnTo>
                  <a:lnTo>
                    <a:pt x="17" y="535"/>
                  </a:lnTo>
                  <a:lnTo>
                    <a:pt x="10" y="582"/>
                  </a:lnTo>
                  <a:lnTo>
                    <a:pt x="0" y="646"/>
                  </a:lnTo>
                  <a:lnTo>
                    <a:pt x="0" y="365"/>
                  </a:lnTo>
                  <a:lnTo>
                    <a:pt x="5" y="392"/>
                  </a:lnTo>
                  <a:lnTo>
                    <a:pt x="10" y="404"/>
                  </a:lnTo>
                  <a:lnTo>
                    <a:pt x="20" y="410"/>
                  </a:lnTo>
                  <a:lnTo>
                    <a:pt x="30" y="413"/>
                  </a:lnTo>
                  <a:lnTo>
                    <a:pt x="45" y="413"/>
                  </a:lnTo>
                  <a:lnTo>
                    <a:pt x="60" y="407"/>
                  </a:lnTo>
                  <a:lnTo>
                    <a:pt x="257" y="190"/>
                  </a:lnTo>
                  <a:lnTo>
                    <a:pt x="297" y="138"/>
                  </a:lnTo>
                  <a:lnTo>
                    <a:pt x="312" y="111"/>
                  </a:lnTo>
                  <a:lnTo>
                    <a:pt x="325" y="84"/>
                  </a:lnTo>
                  <a:lnTo>
                    <a:pt x="335" y="39"/>
                  </a:lnTo>
                  <a:lnTo>
                    <a:pt x="343" y="0"/>
                  </a:lnTo>
                  <a:lnTo>
                    <a:pt x="343" y="117"/>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endParaRPr lang="ru-RU"/>
            </a:p>
          </p:txBody>
        </p:sp>
        <p:sp>
          <p:nvSpPr>
            <p:cNvPr id="99355" name="Freeform 27"/>
            <p:cNvSpPr>
              <a:spLocks/>
            </p:cNvSpPr>
            <p:nvPr/>
          </p:nvSpPr>
          <p:spPr bwMode="auto">
            <a:xfrm>
              <a:off x="219" y="4178"/>
              <a:ext cx="349" cy="149"/>
            </a:xfrm>
            <a:custGeom>
              <a:avLst/>
              <a:gdLst/>
              <a:ahLst/>
              <a:cxnLst>
                <a:cxn ang="0">
                  <a:pos x="345" y="52"/>
                </a:cxn>
                <a:cxn ang="0">
                  <a:pos x="348" y="144"/>
                </a:cxn>
                <a:cxn ang="0">
                  <a:pos x="0" y="148"/>
                </a:cxn>
                <a:cxn ang="0">
                  <a:pos x="299" y="143"/>
                </a:cxn>
                <a:cxn ang="0">
                  <a:pos x="315" y="111"/>
                </a:cxn>
                <a:cxn ang="0">
                  <a:pos x="328" y="84"/>
                </a:cxn>
                <a:cxn ang="0">
                  <a:pos x="338" y="39"/>
                </a:cxn>
                <a:cxn ang="0">
                  <a:pos x="345" y="0"/>
                </a:cxn>
                <a:cxn ang="0">
                  <a:pos x="345" y="117"/>
                </a:cxn>
              </a:cxnLst>
              <a:rect l="0" t="0" r="r" b="b"/>
              <a:pathLst>
                <a:path w="349" h="149">
                  <a:moveTo>
                    <a:pt x="345" y="52"/>
                  </a:moveTo>
                  <a:lnTo>
                    <a:pt x="348" y="144"/>
                  </a:lnTo>
                  <a:lnTo>
                    <a:pt x="0" y="148"/>
                  </a:lnTo>
                  <a:lnTo>
                    <a:pt x="299" y="143"/>
                  </a:lnTo>
                  <a:lnTo>
                    <a:pt x="315" y="111"/>
                  </a:lnTo>
                  <a:lnTo>
                    <a:pt x="328" y="84"/>
                  </a:lnTo>
                  <a:lnTo>
                    <a:pt x="338" y="39"/>
                  </a:lnTo>
                  <a:lnTo>
                    <a:pt x="345" y="0"/>
                  </a:lnTo>
                  <a:lnTo>
                    <a:pt x="345" y="117"/>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endParaRPr lang="ru-RU"/>
            </a:p>
          </p:txBody>
        </p:sp>
        <p:sp>
          <p:nvSpPr>
            <p:cNvPr id="99356" name="Freeform 28"/>
            <p:cNvSpPr>
              <a:spLocks/>
            </p:cNvSpPr>
            <p:nvPr/>
          </p:nvSpPr>
          <p:spPr bwMode="auto">
            <a:xfrm>
              <a:off x="222" y="211"/>
              <a:ext cx="344" cy="646"/>
            </a:xfrm>
            <a:custGeom>
              <a:avLst/>
              <a:gdLst/>
              <a:ahLst/>
              <a:cxnLst>
                <a:cxn ang="0">
                  <a:pos x="343" y="52"/>
                </a:cxn>
                <a:cxn ang="0">
                  <a:pos x="343" y="194"/>
                </a:cxn>
                <a:cxn ang="0">
                  <a:pos x="335" y="188"/>
                </a:cxn>
                <a:cxn ang="0">
                  <a:pos x="315" y="188"/>
                </a:cxn>
                <a:cxn ang="0">
                  <a:pos x="300" y="194"/>
                </a:cxn>
                <a:cxn ang="0">
                  <a:pos x="284" y="209"/>
                </a:cxn>
                <a:cxn ang="0">
                  <a:pos x="242" y="260"/>
                </a:cxn>
                <a:cxn ang="0">
                  <a:pos x="146" y="366"/>
                </a:cxn>
                <a:cxn ang="0">
                  <a:pos x="50" y="474"/>
                </a:cxn>
                <a:cxn ang="0">
                  <a:pos x="30" y="504"/>
                </a:cxn>
                <a:cxn ang="0">
                  <a:pos x="17" y="534"/>
                </a:cxn>
                <a:cxn ang="0">
                  <a:pos x="10" y="581"/>
                </a:cxn>
                <a:cxn ang="0">
                  <a:pos x="0" y="645"/>
                </a:cxn>
                <a:cxn ang="0">
                  <a:pos x="0" y="364"/>
                </a:cxn>
                <a:cxn ang="0">
                  <a:pos x="5" y="391"/>
                </a:cxn>
                <a:cxn ang="0">
                  <a:pos x="10" y="403"/>
                </a:cxn>
                <a:cxn ang="0">
                  <a:pos x="20" y="409"/>
                </a:cxn>
                <a:cxn ang="0">
                  <a:pos x="30" y="412"/>
                </a:cxn>
                <a:cxn ang="0">
                  <a:pos x="45" y="412"/>
                </a:cxn>
                <a:cxn ang="0">
                  <a:pos x="60" y="406"/>
                </a:cxn>
                <a:cxn ang="0">
                  <a:pos x="257" y="189"/>
                </a:cxn>
                <a:cxn ang="0">
                  <a:pos x="297" y="138"/>
                </a:cxn>
                <a:cxn ang="0">
                  <a:pos x="312" y="111"/>
                </a:cxn>
                <a:cxn ang="0">
                  <a:pos x="325" y="84"/>
                </a:cxn>
                <a:cxn ang="0">
                  <a:pos x="335" y="39"/>
                </a:cxn>
                <a:cxn ang="0">
                  <a:pos x="343" y="0"/>
                </a:cxn>
                <a:cxn ang="0">
                  <a:pos x="343" y="117"/>
                </a:cxn>
              </a:cxnLst>
              <a:rect l="0" t="0" r="r" b="b"/>
              <a:pathLst>
                <a:path w="344" h="646">
                  <a:moveTo>
                    <a:pt x="343" y="52"/>
                  </a:moveTo>
                  <a:lnTo>
                    <a:pt x="343" y="194"/>
                  </a:lnTo>
                  <a:lnTo>
                    <a:pt x="335" y="188"/>
                  </a:lnTo>
                  <a:lnTo>
                    <a:pt x="315" y="188"/>
                  </a:lnTo>
                  <a:lnTo>
                    <a:pt x="300" y="194"/>
                  </a:lnTo>
                  <a:lnTo>
                    <a:pt x="284" y="209"/>
                  </a:lnTo>
                  <a:lnTo>
                    <a:pt x="242" y="260"/>
                  </a:lnTo>
                  <a:lnTo>
                    <a:pt x="146" y="366"/>
                  </a:lnTo>
                  <a:lnTo>
                    <a:pt x="50" y="474"/>
                  </a:lnTo>
                  <a:lnTo>
                    <a:pt x="30" y="504"/>
                  </a:lnTo>
                  <a:lnTo>
                    <a:pt x="17" y="534"/>
                  </a:lnTo>
                  <a:lnTo>
                    <a:pt x="10" y="581"/>
                  </a:lnTo>
                  <a:lnTo>
                    <a:pt x="0" y="645"/>
                  </a:lnTo>
                  <a:lnTo>
                    <a:pt x="0" y="364"/>
                  </a:lnTo>
                  <a:lnTo>
                    <a:pt x="5" y="391"/>
                  </a:lnTo>
                  <a:lnTo>
                    <a:pt x="10" y="403"/>
                  </a:lnTo>
                  <a:lnTo>
                    <a:pt x="20" y="409"/>
                  </a:lnTo>
                  <a:lnTo>
                    <a:pt x="30" y="412"/>
                  </a:lnTo>
                  <a:lnTo>
                    <a:pt x="45" y="412"/>
                  </a:lnTo>
                  <a:lnTo>
                    <a:pt x="60" y="406"/>
                  </a:lnTo>
                  <a:lnTo>
                    <a:pt x="257" y="189"/>
                  </a:lnTo>
                  <a:lnTo>
                    <a:pt x="297" y="138"/>
                  </a:lnTo>
                  <a:lnTo>
                    <a:pt x="312" y="111"/>
                  </a:lnTo>
                  <a:lnTo>
                    <a:pt x="325" y="84"/>
                  </a:lnTo>
                  <a:lnTo>
                    <a:pt x="335" y="39"/>
                  </a:lnTo>
                  <a:lnTo>
                    <a:pt x="343" y="0"/>
                  </a:lnTo>
                  <a:lnTo>
                    <a:pt x="343" y="117"/>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endParaRPr lang="ru-RU"/>
            </a:p>
          </p:txBody>
        </p:sp>
        <p:sp>
          <p:nvSpPr>
            <p:cNvPr id="99357" name="Freeform 29"/>
            <p:cNvSpPr>
              <a:spLocks/>
            </p:cNvSpPr>
            <p:nvPr/>
          </p:nvSpPr>
          <p:spPr bwMode="auto">
            <a:xfrm>
              <a:off x="222" y="-3"/>
              <a:ext cx="346" cy="574"/>
            </a:xfrm>
            <a:custGeom>
              <a:avLst/>
              <a:gdLst/>
              <a:ahLst/>
              <a:cxnLst>
                <a:cxn ang="0">
                  <a:pos x="345" y="0"/>
                </a:cxn>
                <a:cxn ang="0">
                  <a:pos x="343" y="122"/>
                </a:cxn>
                <a:cxn ang="0">
                  <a:pos x="336" y="116"/>
                </a:cxn>
                <a:cxn ang="0">
                  <a:pos x="315" y="116"/>
                </a:cxn>
                <a:cxn ang="0">
                  <a:pos x="300" y="122"/>
                </a:cxn>
                <a:cxn ang="0">
                  <a:pos x="285" y="137"/>
                </a:cxn>
                <a:cxn ang="0">
                  <a:pos x="242" y="188"/>
                </a:cxn>
                <a:cxn ang="0">
                  <a:pos x="146" y="294"/>
                </a:cxn>
                <a:cxn ang="0">
                  <a:pos x="50" y="402"/>
                </a:cxn>
                <a:cxn ang="0">
                  <a:pos x="30" y="432"/>
                </a:cxn>
                <a:cxn ang="0">
                  <a:pos x="17" y="462"/>
                </a:cxn>
                <a:cxn ang="0">
                  <a:pos x="10" y="509"/>
                </a:cxn>
                <a:cxn ang="0">
                  <a:pos x="0" y="573"/>
                </a:cxn>
                <a:cxn ang="0">
                  <a:pos x="0" y="292"/>
                </a:cxn>
                <a:cxn ang="0">
                  <a:pos x="5" y="319"/>
                </a:cxn>
                <a:cxn ang="0">
                  <a:pos x="10" y="331"/>
                </a:cxn>
                <a:cxn ang="0">
                  <a:pos x="20" y="337"/>
                </a:cxn>
                <a:cxn ang="0">
                  <a:pos x="30" y="340"/>
                </a:cxn>
                <a:cxn ang="0">
                  <a:pos x="45" y="340"/>
                </a:cxn>
                <a:cxn ang="0">
                  <a:pos x="60" y="334"/>
                </a:cxn>
                <a:cxn ang="0">
                  <a:pos x="257" y="117"/>
                </a:cxn>
                <a:cxn ang="0">
                  <a:pos x="298" y="66"/>
                </a:cxn>
                <a:cxn ang="0">
                  <a:pos x="313" y="39"/>
                </a:cxn>
                <a:cxn ang="0">
                  <a:pos x="326" y="12"/>
                </a:cxn>
                <a:cxn ang="0">
                  <a:pos x="329" y="0"/>
                </a:cxn>
                <a:cxn ang="0">
                  <a:pos x="345" y="3"/>
                </a:cxn>
                <a:cxn ang="0">
                  <a:pos x="343" y="45"/>
                </a:cxn>
              </a:cxnLst>
              <a:rect l="0" t="0" r="r" b="b"/>
              <a:pathLst>
                <a:path w="346" h="574">
                  <a:moveTo>
                    <a:pt x="345" y="0"/>
                  </a:moveTo>
                  <a:lnTo>
                    <a:pt x="343" y="122"/>
                  </a:lnTo>
                  <a:lnTo>
                    <a:pt x="336" y="116"/>
                  </a:lnTo>
                  <a:lnTo>
                    <a:pt x="315" y="116"/>
                  </a:lnTo>
                  <a:lnTo>
                    <a:pt x="300" y="122"/>
                  </a:lnTo>
                  <a:lnTo>
                    <a:pt x="285" y="137"/>
                  </a:lnTo>
                  <a:lnTo>
                    <a:pt x="242" y="188"/>
                  </a:lnTo>
                  <a:lnTo>
                    <a:pt x="146" y="294"/>
                  </a:lnTo>
                  <a:lnTo>
                    <a:pt x="50" y="402"/>
                  </a:lnTo>
                  <a:lnTo>
                    <a:pt x="30" y="432"/>
                  </a:lnTo>
                  <a:lnTo>
                    <a:pt x="17" y="462"/>
                  </a:lnTo>
                  <a:lnTo>
                    <a:pt x="10" y="509"/>
                  </a:lnTo>
                  <a:lnTo>
                    <a:pt x="0" y="573"/>
                  </a:lnTo>
                  <a:lnTo>
                    <a:pt x="0" y="292"/>
                  </a:lnTo>
                  <a:lnTo>
                    <a:pt x="5" y="319"/>
                  </a:lnTo>
                  <a:lnTo>
                    <a:pt x="10" y="331"/>
                  </a:lnTo>
                  <a:lnTo>
                    <a:pt x="20" y="337"/>
                  </a:lnTo>
                  <a:lnTo>
                    <a:pt x="30" y="340"/>
                  </a:lnTo>
                  <a:lnTo>
                    <a:pt x="45" y="340"/>
                  </a:lnTo>
                  <a:lnTo>
                    <a:pt x="60" y="334"/>
                  </a:lnTo>
                  <a:lnTo>
                    <a:pt x="257" y="117"/>
                  </a:lnTo>
                  <a:lnTo>
                    <a:pt x="298" y="66"/>
                  </a:lnTo>
                  <a:lnTo>
                    <a:pt x="313" y="39"/>
                  </a:lnTo>
                  <a:lnTo>
                    <a:pt x="326" y="12"/>
                  </a:lnTo>
                  <a:lnTo>
                    <a:pt x="329" y="0"/>
                  </a:lnTo>
                  <a:lnTo>
                    <a:pt x="345" y="3"/>
                  </a:lnTo>
                  <a:lnTo>
                    <a:pt x="343" y="45"/>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endParaRPr lang="ru-RU"/>
            </a:p>
          </p:txBody>
        </p:sp>
        <p:sp>
          <p:nvSpPr>
            <p:cNvPr id="99358" name="Freeform 30"/>
            <p:cNvSpPr>
              <a:spLocks/>
            </p:cNvSpPr>
            <p:nvPr/>
          </p:nvSpPr>
          <p:spPr bwMode="auto">
            <a:xfrm>
              <a:off x="224" y="-6"/>
              <a:ext cx="154" cy="294"/>
            </a:xfrm>
            <a:custGeom>
              <a:avLst/>
              <a:gdLst/>
              <a:ahLst/>
              <a:cxnLst>
                <a:cxn ang="0">
                  <a:pos x="153" y="3"/>
                </a:cxn>
                <a:cxn ang="0">
                  <a:pos x="50" y="122"/>
                </a:cxn>
                <a:cxn ang="0">
                  <a:pos x="30" y="152"/>
                </a:cxn>
                <a:cxn ang="0">
                  <a:pos x="17" y="182"/>
                </a:cxn>
                <a:cxn ang="0">
                  <a:pos x="10" y="229"/>
                </a:cxn>
                <a:cxn ang="0">
                  <a:pos x="0" y="293"/>
                </a:cxn>
                <a:cxn ang="0">
                  <a:pos x="0" y="12"/>
                </a:cxn>
                <a:cxn ang="0">
                  <a:pos x="5" y="39"/>
                </a:cxn>
                <a:cxn ang="0">
                  <a:pos x="10" y="51"/>
                </a:cxn>
                <a:cxn ang="0">
                  <a:pos x="20" y="57"/>
                </a:cxn>
                <a:cxn ang="0">
                  <a:pos x="30" y="60"/>
                </a:cxn>
                <a:cxn ang="0">
                  <a:pos x="45" y="60"/>
                </a:cxn>
                <a:cxn ang="0">
                  <a:pos x="60" y="54"/>
                </a:cxn>
                <a:cxn ang="0">
                  <a:pos x="110" y="0"/>
                </a:cxn>
              </a:cxnLst>
              <a:rect l="0" t="0" r="r" b="b"/>
              <a:pathLst>
                <a:path w="154" h="294">
                  <a:moveTo>
                    <a:pt x="153" y="3"/>
                  </a:moveTo>
                  <a:lnTo>
                    <a:pt x="50" y="122"/>
                  </a:lnTo>
                  <a:lnTo>
                    <a:pt x="30" y="152"/>
                  </a:lnTo>
                  <a:lnTo>
                    <a:pt x="17" y="182"/>
                  </a:lnTo>
                  <a:lnTo>
                    <a:pt x="10" y="229"/>
                  </a:lnTo>
                  <a:lnTo>
                    <a:pt x="0" y="293"/>
                  </a:lnTo>
                  <a:lnTo>
                    <a:pt x="0" y="12"/>
                  </a:lnTo>
                  <a:lnTo>
                    <a:pt x="5" y="39"/>
                  </a:lnTo>
                  <a:lnTo>
                    <a:pt x="10" y="51"/>
                  </a:lnTo>
                  <a:lnTo>
                    <a:pt x="20" y="57"/>
                  </a:lnTo>
                  <a:lnTo>
                    <a:pt x="30" y="60"/>
                  </a:lnTo>
                  <a:lnTo>
                    <a:pt x="45" y="60"/>
                  </a:lnTo>
                  <a:lnTo>
                    <a:pt x="60" y="54"/>
                  </a:lnTo>
                  <a:lnTo>
                    <a:pt x="110" y="0"/>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endParaRPr lang="ru-RU"/>
            </a:p>
          </p:txBody>
        </p:sp>
        <p:sp>
          <p:nvSpPr>
            <p:cNvPr id="99359" name="Freeform 31"/>
            <p:cNvSpPr>
              <a:spLocks/>
            </p:cNvSpPr>
            <p:nvPr/>
          </p:nvSpPr>
          <p:spPr bwMode="auto">
            <a:xfrm>
              <a:off x="222" y="1796"/>
              <a:ext cx="344" cy="646"/>
            </a:xfrm>
            <a:custGeom>
              <a:avLst/>
              <a:gdLst/>
              <a:ahLst/>
              <a:cxnLst>
                <a:cxn ang="0">
                  <a:pos x="343" y="52"/>
                </a:cxn>
                <a:cxn ang="0">
                  <a:pos x="343" y="194"/>
                </a:cxn>
                <a:cxn ang="0">
                  <a:pos x="335" y="188"/>
                </a:cxn>
                <a:cxn ang="0">
                  <a:pos x="315" y="188"/>
                </a:cxn>
                <a:cxn ang="0">
                  <a:pos x="300" y="194"/>
                </a:cxn>
                <a:cxn ang="0">
                  <a:pos x="284" y="209"/>
                </a:cxn>
                <a:cxn ang="0">
                  <a:pos x="242" y="260"/>
                </a:cxn>
                <a:cxn ang="0">
                  <a:pos x="146" y="366"/>
                </a:cxn>
                <a:cxn ang="0">
                  <a:pos x="50" y="474"/>
                </a:cxn>
                <a:cxn ang="0">
                  <a:pos x="30" y="504"/>
                </a:cxn>
                <a:cxn ang="0">
                  <a:pos x="17" y="534"/>
                </a:cxn>
                <a:cxn ang="0">
                  <a:pos x="10" y="581"/>
                </a:cxn>
                <a:cxn ang="0">
                  <a:pos x="0" y="645"/>
                </a:cxn>
                <a:cxn ang="0">
                  <a:pos x="0" y="364"/>
                </a:cxn>
                <a:cxn ang="0">
                  <a:pos x="5" y="391"/>
                </a:cxn>
                <a:cxn ang="0">
                  <a:pos x="10" y="403"/>
                </a:cxn>
                <a:cxn ang="0">
                  <a:pos x="20" y="409"/>
                </a:cxn>
                <a:cxn ang="0">
                  <a:pos x="30" y="412"/>
                </a:cxn>
                <a:cxn ang="0">
                  <a:pos x="45" y="412"/>
                </a:cxn>
                <a:cxn ang="0">
                  <a:pos x="60" y="406"/>
                </a:cxn>
                <a:cxn ang="0">
                  <a:pos x="257" y="189"/>
                </a:cxn>
                <a:cxn ang="0">
                  <a:pos x="297" y="138"/>
                </a:cxn>
                <a:cxn ang="0">
                  <a:pos x="312" y="111"/>
                </a:cxn>
                <a:cxn ang="0">
                  <a:pos x="325" y="84"/>
                </a:cxn>
                <a:cxn ang="0">
                  <a:pos x="335" y="39"/>
                </a:cxn>
                <a:cxn ang="0">
                  <a:pos x="343" y="0"/>
                </a:cxn>
                <a:cxn ang="0">
                  <a:pos x="343" y="117"/>
                </a:cxn>
              </a:cxnLst>
              <a:rect l="0" t="0" r="r" b="b"/>
              <a:pathLst>
                <a:path w="344" h="646">
                  <a:moveTo>
                    <a:pt x="343" y="52"/>
                  </a:moveTo>
                  <a:lnTo>
                    <a:pt x="343" y="194"/>
                  </a:lnTo>
                  <a:lnTo>
                    <a:pt x="335" y="188"/>
                  </a:lnTo>
                  <a:lnTo>
                    <a:pt x="315" y="188"/>
                  </a:lnTo>
                  <a:lnTo>
                    <a:pt x="300" y="194"/>
                  </a:lnTo>
                  <a:lnTo>
                    <a:pt x="284" y="209"/>
                  </a:lnTo>
                  <a:lnTo>
                    <a:pt x="242" y="260"/>
                  </a:lnTo>
                  <a:lnTo>
                    <a:pt x="146" y="366"/>
                  </a:lnTo>
                  <a:lnTo>
                    <a:pt x="50" y="474"/>
                  </a:lnTo>
                  <a:lnTo>
                    <a:pt x="30" y="504"/>
                  </a:lnTo>
                  <a:lnTo>
                    <a:pt x="17" y="534"/>
                  </a:lnTo>
                  <a:lnTo>
                    <a:pt x="10" y="581"/>
                  </a:lnTo>
                  <a:lnTo>
                    <a:pt x="0" y="645"/>
                  </a:lnTo>
                  <a:lnTo>
                    <a:pt x="0" y="364"/>
                  </a:lnTo>
                  <a:lnTo>
                    <a:pt x="5" y="391"/>
                  </a:lnTo>
                  <a:lnTo>
                    <a:pt x="10" y="403"/>
                  </a:lnTo>
                  <a:lnTo>
                    <a:pt x="20" y="409"/>
                  </a:lnTo>
                  <a:lnTo>
                    <a:pt x="30" y="412"/>
                  </a:lnTo>
                  <a:lnTo>
                    <a:pt x="45" y="412"/>
                  </a:lnTo>
                  <a:lnTo>
                    <a:pt x="60" y="406"/>
                  </a:lnTo>
                  <a:lnTo>
                    <a:pt x="257" y="189"/>
                  </a:lnTo>
                  <a:lnTo>
                    <a:pt x="297" y="138"/>
                  </a:lnTo>
                  <a:lnTo>
                    <a:pt x="312" y="111"/>
                  </a:lnTo>
                  <a:lnTo>
                    <a:pt x="325" y="84"/>
                  </a:lnTo>
                  <a:lnTo>
                    <a:pt x="335" y="39"/>
                  </a:lnTo>
                  <a:lnTo>
                    <a:pt x="343" y="0"/>
                  </a:lnTo>
                  <a:lnTo>
                    <a:pt x="343" y="117"/>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endParaRPr lang="ru-RU"/>
            </a:p>
          </p:txBody>
        </p:sp>
        <p:sp>
          <p:nvSpPr>
            <p:cNvPr id="99360" name="Rectangle 32"/>
            <p:cNvSpPr>
              <a:spLocks noChangeArrowheads="1"/>
            </p:cNvSpPr>
            <p:nvPr/>
          </p:nvSpPr>
          <p:spPr bwMode="auto">
            <a:xfrm>
              <a:off x="771" y="0"/>
              <a:ext cx="210" cy="4319"/>
            </a:xfrm>
            <a:prstGeom prst="rect">
              <a:avLst/>
            </a:prstGeom>
            <a:gradFill rotWithShape="0">
              <a:gsLst>
                <a:gs pos="0">
                  <a:schemeClr val="bg1">
                    <a:gamma/>
                    <a:shade val="46275"/>
                    <a:invGamma/>
                  </a:schemeClr>
                </a:gs>
                <a:gs pos="100000">
                  <a:schemeClr val="bg1"/>
                </a:gs>
              </a:gsLst>
              <a:lin ang="0" scaled="1"/>
            </a:gradFill>
            <a:ln w="9525">
              <a:noFill/>
              <a:miter lim="800000"/>
              <a:headEnd/>
              <a:tailEnd/>
            </a:ln>
            <a:effectLst/>
          </p:spPr>
          <p:txBody>
            <a:bodyPr/>
            <a:lstStyle/>
            <a:p>
              <a:endParaRPr lang="ru-RU"/>
            </a:p>
          </p:txBody>
        </p:sp>
        <p:sp>
          <p:nvSpPr>
            <p:cNvPr id="99361" name="Line 33"/>
            <p:cNvSpPr>
              <a:spLocks noChangeShapeType="1"/>
            </p:cNvSpPr>
            <p:nvPr/>
          </p:nvSpPr>
          <p:spPr bwMode="auto">
            <a:xfrm>
              <a:off x="135" y="0"/>
              <a:ext cx="0" cy="4319"/>
            </a:xfrm>
            <a:prstGeom prst="line">
              <a:avLst/>
            </a:prstGeom>
            <a:noFill/>
            <a:ln w="12700" cap="sq">
              <a:solidFill>
                <a:schemeClr val="accent1"/>
              </a:solidFill>
              <a:round/>
              <a:headEnd type="none" w="sm" len="sm"/>
              <a:tailEnd type="none" w="sm" len="sm"/>
            </a:ln>
            <a:effectLst/>
          </p:spPr>
          <p:txBody>
            <a:bodyPr/>
            <a:lstStyle/>
            <a:p>
              <a:endParaRPr lang="ru-RU"/>
            </a:p>
          </p:txBody>
        </p:sp>
        <p:sp>
          <p:nvSpPr>
            <p:cNvPr id="99362" name="Line 34"/>
            <p:cNvSpPr>
              <a:spLocks noChangeShapeType="1"/>
            </p:cNvSpPr>
            <p:nvPr/>
          </p:nvSpPr>
          <p:spPr bwMode="auto">
            <a:xfrm>
              <a:off x="645" y="0"/>
              <a:ext cx="0" cy="4319"/>
            </a:xfrm>
            <a:prstGeom prst="line">
              <a:avLst/>
            </a:prstGeom>
            <a:noFill/>
            <a:ln w="12700" cap="sq">
              <a:solidFill>
                <a:schemeClr val="accent1"/>
              </a:solidFill>
              <a:round/>
              <a:headEnd type="none" w="sm" len="sm"/>
              <a:tailEnd type="none" w="sm" len="sm"/>
            </a:ln>
            <a:effectLst/>
          </p:spPr>
          <p:txBody>
            <a:bodyPr/>
            <a:lstStyle/>
            <a:p>
              <a:endParaRPr lang="ru-RU"/>
            </a:p>
          </p:txBody>
        </p:sp>
      </p:grpSp>
      <p:grpSp>
        <p:nvGrpSpPr>
          <p:cNvPr id="99363" name="Group 35"/>
          <p:cNvGrpSpPr>
            <a:grpSpLocks/>
          </p:cNvGrpSpPr>
          <p:nvPr/>
        </p:nvGrpSpPr>
        <p:grpSpPr bwMode="auto">
          <a:xfrm>
            <a:off x="523875" y="1428750"/>
            <a:ext cx="2095500" cy="2095500"/>
            <a:chOff x="330" y="900"/>
            <a:chExt cx="1320" cy="1320"/>
          </a:xfrm>
        </p:grpSpPr>
        <p:sp>
          <p:nvSpPr>
            <p:cNvPr id="99364" name="Rectangle 36"/>
            <p:cNvSpPr>
              <a:spLocks noChangeArrowheads="1"/>
            </p:cNvSpPr>
            <p:nvPr/>
          </p:nvSpPr>
          <p:spPr bwMode="auto">
            <a:xfrm>
              <a:off x="975" y="900"/>
              <a:ext cx="675" cy="1320"/>
            </a:xfrm>
            <a:prstGeom prst="rect">
              <a:avLst/>
            </a:prstGeom>
            <a:gradFill rotWithShape="0">
              <a:gsLst>
                <a:gs pos="0">
                  <a:schemeClr val="bg1">
                    <a:gamma/>
                    <a:shade val="46275"/>
                    <a:invGamma/>
                  </a:schemeClr>
                </a:gs>
                <a:gs pos="100000">
                  <a:schemeClr val="bg1"/>
                </a:gs>
              </a:gsLst>
              <a:path path="shape">
                <a:fillToRect l="50000" t="50000" r="50000" b="50000"/>
              </a:path>
            </a:gradFill>
            <a:ln w="9525">
              <a:noFill/>
              <a:miter lim="800000"/>
              <a:headEnd/>
              <a:tailEnd/>
            </a:ln>
            <a:effectLst/>
          </p:spPr>
          <p:txBody>
            <a:bodyPr/>
            <a:lstStyle/>
            <a:p>
              <a:endParaRPr lang="ru-RU"/>
            </a:p>
          </p:txBody>
        </p:sp>
        <p:grpSp>
          <p:nvGrpSpPr>
            <p:cNvPr id="99365" name="Group 37"/>
            <p:cNvGrpSpPr>
              <a:grpSpLocks/>
            </p:cNvGrpSpPr>
            <p:nvPr/>
          </p:nvGrpSpPr>
          <p:grpSpPr bwMode="auto">
            <a:xfrm>
              <a:off x="330" y="1015"/>
              <a:ext cx="1079" cy="1060"/>
              <a:chOff x="330" y="1015"/>
              <a:chExt cx="1079" cy="1060"/>
            </a:xfrm>
          </p:grpSpPr>
          <p:grpSp>
            <p:nvGrpSpPr>
              <p:cNvPr id="99366" name="Group 38"/>
              <p:cNvGrpSpPr>
                <a:grpSpLocks/>
              </p:cNvGrpSpPr>
              <p:nvPr/>
            </p:nvGrpSpPr>
            <p:grpSpPr bwMode="auto">
              <a:xfrm>
                <a:off x="330" y="1015"/>
                <a:ext cx="1079" cy="1060"/>
                <a:chOff x="330" y="1015"/>
                <a:chExt cx="1079" cy="1060"/>
              </a:xfrm>
            </p:grpSpPr>
            <p:grpSp>
              <p:nvGrpSpPr>
                <p:cNvPr id="99367" name="Group 39"/>
                <p:cNvGrpSpPr>
                  <a:grpSpLocks/>
                </p:cNvGrpSpPr>
                <p:nvPr/>
              </p:nvGrpSpPr>
              <p:grpSpPr bwMode="auto">
                <a:xfrm>
                  <a:off x="330" y="1015"/>
                  <a:ext cx="1079" cy="1060"/>
                  <a:chOff x="330" y="1015"/>
                  <a:chExt cx="1079" cy="1060"/>
                </a:xfrm>
              </p:grpSpPr>
              <p:sp>
                <p:nvSpPr>
                  <p:cNvPr id="99368" name="Rectangle 40"/>
                  <p:cNvSpPr>
                    <a:spLocks noChangeArrowheads="1"/>
                  </p:cNvSpPr>
                  <p:nvPr/>
                </p:nvSpPr>
                <p:spPr bwMode="auto">
                  <a:xfrm>
                    <a:off x="333" y="1910"/>
                    <a:ext cx="1074" cy="165"/>
                  </a:xfrm>
                  <a:prstGeom prst="rect">
                    <a:avLst/>
                  </a:prstGeom>
                  <a:gradFill rotWithShape="0">
                    <a:gsLst>
                      <a:gs pos="0">
                        <a:schemeClr val="accent1"/>
                      </a:gs>
                      <a:gs pos="100000">
                        <a:schemeClr val="accent1">
                          <a:gamma/>
                          <a:shade val="46275"/>
                          <a:invGamma/>
                        </a:schemeClr>
                      </a:gs>
                    </a:gsLst>
                    <a:lin ang="5400000" scaled="1"/>
                  </a:gradFill>
                  <a:ln w="9525">
                    <a:noFill/>
                    <a:miter lim="800000"/>
                    <a:headEnd/>
                    <a:tailEnd/>
                  </a:ln>
                  <a:effectLst/>
                </p:spPr>
                <p:txBody>
                  <a:bodyPr/>
                  <a:lstStyle/>
                  <a:p>
                    <a:endParaRPr lang="ru-RU"/>
                  </a:p>
                </p:txBody>
              </p:sp>
              <p:sp>
                <p:nvSpPr>
                  <p:cNvPr id="99369" name="Rectangle 41"/>
                  <p:cNvSpPr>
                    <a:spLocks noChangeArrowheads="1"/>
                  </p:cNvSpPr>
                  <p:nvPr/>
                </p:nvSpPr>
                <p:spPr bwMode="auto">
                  <a:xfrm>
                    <a:off x="333" y="1015"/>
                    <a:ext cx="1074" cy="165"/>
                  </a:xfrm>
                  <a:prstGeom prst="rect">
                    <a:avLst/>
                  </a:prstGeom>
                  <a:gradFill rotWithShape="0">
                    <a:gsLst>
                      <a:gs pos="0">
                        <a:schemeClr val="accent1">
                          <a:gamma/>
                          <a:shade val="46275"/>
                          <a:invGamma/>
                        </a:schemeClr>
                      </a:gs>
                      <a:gs pos="100000">
                        <a:schemeClr val="accent1"/>
                      </a:gs>
                    </a:gsLst>
                    <a:lin ang="5400000" scaled="1"/>
                  </a:gradFill>
                  <a:ln w="9525">
                    <a:noFill/>
                    <a:miter lim="800000"/>
                    <a:headEnd/>
                    <a:tailEnd/>
                  </a:ln>
                  <a:effectLst/>
                </p:spPr>
                <p:txBody>
                  <a:bodyPr/>
                  <a:lstStyle/>
                  <a:p>
                    <a:endParaRPr lang="ru-RU"/>
                  </a:p>
                </p:txBody>
              </p:sp>
              <p:sp>
                <p:nvSpPr>
                  <p:cNvPr id="99370" name="AutoShape 42"/>
                  <p:cNvSpPr>
                    <a:spLocks noChangeArrowheads="1"/>
                  </p:cNvSpPr>
                  <p:nvPr/>
                </p:nvSpPr>
                <p:spPr bwMode="auto">
                  <a:xfrm rot="5400000" flipV="1">
                    <a:off x="-91" y="1446"/>
                    <a:ext cx="1028" cy="186"/>
                  </a:xfrm>
                  <a:custGeom>
                    <a:avLst/>
                    <a:gdLst>
                      <a:gd name="G0" fmla="+- 2645 0 0"/>
                      <a:gd name="G1" fmla="+- 21600 0 2645"/>
                      <a:gd name="G2" fmla="*/ 2645 1 2"/>
                      <a:gd name="G3" fmla="+- 21600 0 G2"/>
                      <a:gd name="G4" fmla="+/ 2645 21600 2"/>
                      <a:gd name="G5" fmla="+/ G1 0 2"/>
                      <a:gd name="G6" fmla="*/ 21600 21600 2645"/>
                      <a:gd name="G7" fmla="*/ G6 1 2"/>
                      <a:gd name="G8" fmla="+- 21600 0 G7"/>
                      <a:gd name="G9" fmla="*/ 21600 1 2"/>
                      <a:gd name="G10" fmla="+- 2645 0 G9"/>
                      <a:gd name="G11" fmla="?: G10 G8 0"/>
                      <a:gd name="G12" fmla="?: G10 G7 21600"/>
                      <a:gd name="T0" fmla="*/ 20277 w 21600"/>
                      <a:gd name="T1" fmla="*/ 10800 h 21600"/>
                      <a:gd name="T2" fmla="*/ 10800 w 21600"/>
                      <a:gd name="T3" fmla="*/ 21600 h 21600"/>
                      <a:gd name="T4" fmla="*/ 1323 w 21600"/>
                      <a:gd name="T5" fmla="*/ 10800 h 21600"/>
                      <a:gd name="T6" fmla="*/ 10800 w 21600"/>
                      <a:gd name="T7" fmla="*/ 0 h 21600"/>
                      <a:gd name="T8" fmla="*/ 3123 w 21600"/>
                      <a:gd name="T9" fmla="*/ 3123 h 21600"/>
                      <a:gd name="T10" fmla="*/ 18477 w 21600"/>
                      <a:gd name="T11" fmla="*/ 18477 h 21600"/>
                    </a:gdLst>
                    <a:ahLst/>
                    <a:cxnLst>
                      <a:cxn ang="0">
                        <a:pos x="T0" y="T1"/>
                      </a:cxn>
                      <a:cxn ang="0">
                        <a:pos x="T2" y="T3"/>
                      </a:cxn>
                      <a:cxn ang="0">
                        <a:pos x="T4" y="T5"/>
                      </a:cxn>
                      <a:cxn ang="0">
                        <a:pos x="T6" y="T7"/>
                      </a:cxn>
                    </a:cxnLst>
                    <a:rect l="T8" t="T9" r="T10" b="T11"/>
                    <a:pathLst>
                      <a:path w="21600" h="21600">
                        <a:moveTo>
                          <a:pt x="0" y="0"/>
                        </a:moveTo>
                        <a:lnTo>
                          <a:pt x="2645" y="21600"/>
                        </a:lnTo>
                        <a:lnTo>
                          <a:pt x="18955" y="21600"/>
                        </a:lnTo>
                        <a:lnTo>
                          <a:pt x="21600" y="0"/>
                        </a:lnTo>
                        <a:close/>
                      </a:path>
                    </a:pathLst>
                  </a:custGeom>
                  <a:gradFill rotWithShape="0">
                    <a:gsLst>
                      <a:gs pos="0">
                        <a:schemeClr val="accent1">
                          <a:gamma/>
                          <a:shade val="46275"/>
                          <a:invGamma/>
                        </a:schemeClr>
                      </a:gs>
                      <a:gs pos="100000">
                        <a:schemeClr val="accent1"/>
                      </a:gs>
                    </a:gsLst>
                    <a:lin ang="0" scaled="1"/>
                  </a:gradFill>
                  <a:ln w="9525">
                    <a:noFill/>
                    <a:miter lim="800000"/>
                    <a:headEnd/>
                    <a:tailEnd/>
                  </a:ln>
                  <a:effectLst/>
                </p:spPr>
                <p:txBody>
                  <a:bodyPr/>
                  <a:lstStyle/>
                  <a:p>
                    <a:endParaRPr lang="ru-RU"/>
                  </a:p>
                </p:txBody>
              </p:sp>
              <p:sp>
                <p:nvSpPr>
                  <p:cNvPr id="99371" name="AutoShape 43"/>
                  <p:cNvSpPr>
                    <a:spLocks noChangeArrowheads="1"/>
                  </p:cNvSpPr>
                  <p:nvPr/>
                </p:nvSpPr>
                <p:spPr bwMode="auto">
                  <a:xfrm rot="-5400000" flipH="1" flipV="1">
                    <a:off x="802" y="1436"/>
                    <a:ext cx="1028" cy="186"/>
                  </a:xfrm>
                  <a:custGeom>
                    <a:avLst/>
                    <a:gdLst>
                      <a:gd name="G0" fmla="+- 2645 0 0"/>
                      <a:gd name="G1" fmla="+- 21600 0 2645"/>
                      <a:gd name="G2" fmla="*/ 2645 1 2"/>
                      <a:gd name="G3" fmla="+- 21600 0 G2"/>
                      <a:gd name="G4" fmla="+/ 2645 21600 2"/>
                      <a:gd name="G5" fmla="+/ G1 0 2"/>
                      <a:gd name="G6" fmla="*/ 21600 21600 2645"/>
                      <a:gd name="G7" fmla="*/ G6 1 2"/>
                      <a:gd name="G8" fmla="+- 21600 0 G7"/>
                      <a:gd name="G9" fmla="*/ 21600 1 2"/>
                      <a:gd name="G10" fmla="+- 2645 0 G9"/>
                      <a:gd name="G11" fmla="?: G10 G8 0"/>
                      <a:gd name="G12" fmla="?: G10 G7 21600"/>
                      <a:gd name="T0" fmla="*/ 20277 w 21600"/>
                      <a:gd name="T1" fmla="*/ 10800 h 21600"/>
                      <a:gd name="T2" fmla="*/ 10800 w 21600"/>
                      <a:gd name="T3" fmla="*/ 21600 h 21600"/>
                      <a:gd name="T4" fmla="*/ 1323 w 21600"/>
                      <a:gd name="T5" fmla="*/ 10800 h 21600"/>
                      <a:gd name="T6" fmla="*/ 10800 w 21600"/>
                      <a:gd name="T7" fmla="*/ 0 h 21600"/>
                      <a:gd name="T8" fmla="*/ 3123 w 21600"/>
                      <a:gd name="T9" fmla="*/ 3123 h 21600"/>
                      <a:gd name="T10" fmla="*/ 18477 w 21600"/>
                      <a:gd name="T11" fmla="*/ 18477 h 21600"/>
                    </a:gdLst>
                    <a:ahLst/>
                    <a:cxnLst>
                      <a:cxn ang="0">
                        <a:pos x="T0" y="T1"/>
                      </a:cxn>
                      <a:cxn ang="0">
                        <a:pos x="T2" y="T3"/>
                      </a:cxn>
                      <a:cxn ang="0">
                        <a:pos x="T4" y="T5"/>
                      </a:cxn>
                      <a:cxn ang="0">
                        <a:pos x="T6" y="T7"/>
                      </a:cxn>
                    </a:cxnLst>
                    <a:rect l="T8" t="T9" r="T10" b="T11"/>
                    <a:pathLst>
                      <a:path w="21600" h="21600">
                        <a:moveTo>
                          <a:pt x="0" y="0"/>
                        </a:moveTo>
                        <a:lnTo>
                          <a:pt x="2645" y="21600"/>
                        </a:lnTo>
                        <a:lnTo>
                          <a:pt x="18955" y="21600"/>
                        </a:lnTo>
                        <a:lnTo>
                          <a:pt x="21600" y="0"/>
                        </a:lnTo>
                        <a:close/>
                      </a:path>
                    </a:pathLst>
                  </a:custGeom>
                  <a:gradFill rotWithShape="0">
                    <a:gsLst>
                      <a:gs pos="0">
                        <a:schemeClr val="accent1"/>
                      </a:gs>
                      <a:gs pos="100000">
                        <a:schemeClr val="accent1">
                          <a:gamma/>
                          <a:shade val="46275"/>
                          <a:invGamma/>
                        </a:schemeClr>
                      </a:gs>
                    </a:gsLst>
                    <a:lin ang="0" scaled="1"/>
                  </a:gradFill>
                  <a:ln w="9525">
                    <a:noFill/>
                    <a:miter lim="800000"/>
                    <a:headEnd/>
                    <a:tailEnd/>
                  </a:ln>
                  <a:effectLst/>
                </p:spPr>
                <p:txBody>
                  <a:bodyPr/>
                  <a:lstStyle/>
                  <a:p>
                    <a:endParaRPr lang="ru-RU"/>
                  </a:p>
                </p:txBody>
              </p:sp>
            </p:grpSp>
            <p:sp>
              <p:nvSpPr>
                <p:cNvPr id="99372" name="Rectangle 44"/>
                <p:cNvSpPr>
                  <a:spLocks noChangeArrowheads="1"/>
                </p:cNvSpPr>
                <p:nvPr/>
              </p:nvSpPr>
              <p:spPr bwMode="auto">
                <a:xfrm>
                  <a:off x="433" y="1111"/>
                  <a:ext cx="874" cy="868"/>
                </a:xfrm>
                <a:prstGeom prst="rect">
                  <a:avLst/>
                </a:prstGeom>
                <a:gradFill rotWithShape="0">
                  <a:gsLst>
                    <a:gs pos="0">
                      <a:schemeClr val="accent1">
                        <a:gamma/>
                        <a:shade val="46275"/>
                        <a:invGamma/>
                      </a:schemeClr>
                    </a:gs>
                    <a:gs pos="100000">
                      <a:schemeClr val="accent1"/>
                    </a:gs>
                  </a:gsLst>
                  <a:path path="shape">
                    <a:fillToRect l="50000" t="50000" r="50000" b="50000"/>
                  </a:path>
                </a:gradFill>
                <a:ln w="9525">
                  <a:noFill/>
                  <a:miter lim="800000"/>
                  <a:headEnd/>
                  <a:tailEnd/>
                </a:ln>
                <a:effectLst/>
              </p:spPr>
              <p:txBody>
                <a:bodyPr/>
                <a:lstStyle/>
                <a:p>
                  <a:endParaRPr lang="ru-RU"/>
                </a:p>
              </p:txBody>
            </p:sp>
            <p:sp>
              <p:nvSpPr>
                <p:cNvPr id="99373" name="Oval 45"/>
                <p:cNvSpPr>
                  <a:spLocks noChangeArrowheads="1"/>
                </p:cNvSpPr>
                <p:nvPr/>
              </p:nvSpPr>
              <p:spPr bwMode="auto">
                <a:xfrm>
                  <a:off x="484" y="1170"/>
                  <a:ext cx="772" cy="750"/>
                </a:xfrm>
                <a:prstGeom prst="ellipse">
                  <a:avLst/>
                </a:prstGeom>
                <a:gradFill rotWithShape="0">
                  <a:gsLst>
                    <a:gs pos="0">
                      <a:schemeClr val="accent1"/>
                    </a:gs>
                    <a:gs pos="100000">
                      <a:schemeClr val="accent1">
                        <a:gamma/>
                        <a:shade val="46275"/>
                        <a:invGamma/>
                      </a:schemeClr>
                    </a:gs>
                  </a:gsLst>
                  <a:lin ang="0" scaled="1"/>
                </a:gradFill>
                <a:ln w="9525">
                  <a:noFill/>
                  <a:round/>
                  <a:headEnd/>
                  <a:tailEnd/>
                </a:ln>
                <a:effectLst/>
              </p:spPr>
              <p:txBody>
                <a:bodyPr wrap="none" lIns="92075" tIns="46038" rIns="92075" bIns="46038" anchor="ctr"/>
                <a:lstStyle/>
                <a:p>
                  <a:pPr eaLnBrk="0" hangingPunct="0">
                    <a:spcBef>
                      <a:spcPct val="50000"/>
                    </a:spcBef>
                  </a:pPr>
                  <a:endParaRPr lang="ru-RU" sz="2400"/>
                </a:p>
              </p:txBody>
            </p:sp>
            <p:sp>
              <p:nvSpPr>
                <p:cNvPr id="99374" name="Oval 46"/>
                <p:cNvSpPr>
                  <a:spLocks noChangeArrowheads="1"/>
                </p:cNvSpPr>
                <p:nvPr/>
              </p:nvSpPr>
              <p:spPr bwMode="auto">
                <a:xfrm>
                  <a:off x="559" y="1241"/>
                  <a:ext cx="622" cy="608"/>
                </a:xfrm>
                <a:prstGeom prst="ellipse">
                  <a:avLst/>
                </a:prstGeom>
                <a:gradFill rotWithShape="0">
                  <a:gsLst>
                    <a:gs pos="0">
                      <a:schemeClr val="accent1">
                        <a:gamma/>
                        <a:shade val="46275"/>
                        <a:invGamma/>
                      </a:schemeClr>
                    </a:gs>
                    <a:gs pos="100000">
                      <a:schemeClr val="accent1"/>
                    </a:gs>
                  </a:gsLst>
                  <a:lin ang="0" scaled="1"/>
                </a:gradFill>
                <a:ln w="9525">
                  <a:noFill/>
                  <a:round/>
                  <a:headEnd/>
                  <a:tailEnd/>
                </a:ln>
                <a:effectLst/>
              </p:spPr>
              <p:txBody>
                <a:bodyPr wrap="none" lIns="92075" tIns="46038" rIns="92075" bIns="46038" anchor="ctr"/>
                <a:lstStyle/>
                <a:p>
                  <a:pPr eaLnBrk="0" hangingPunct="0">
                    <a:spcBef>
                      <a:spcPct val="50000"/>
                    </a:spcBef>
                  </a:pPr>
                  <a:endParaRPr lang="ru-RU" sz="2400"/>
                </a:p>
              </p:txBody>
            </p:sp>
            <p:sp>
              <p:nvSpPr>
                <p:cNvPr id="99375" name="Oval 47"/>
                <p:cNvSpPr>
                  <a:spLocks noChangeArrowheads="1"/>
                </p:cNvSpPr>
                <p:nvPr/>
              </p:nvSpPr>
              <p:spPr bwMode="auto">
                <a:xfrm>
                  <a:off x="624" y="1303"/>
                  <a:ext cx="492" cy="484"/>
                </a:xfrm>
                <a:prstGeom prst="ellipse">
                  <a:avLst/>
                </a:prstGeom>
                <a:gradFill rotWithShape="0">
                  <a:gsLst>
                    <a:gs pos="0">
                      <a:schemeClr val="accent1"/>
                    </a:gs>
                    <a:gs pos="100000">
                      <a:schemeClr val="accent1">
                        <a:gamma/>
                        <a:shade val="46275"/>
                        <a:invGamma/>
                      </a:schemeClr>
                    </a:gs>
                  </a:gsLst>
                  <a:lin ang="0" scaled="1"/>
                </a:gradFill>
                <a:ln w="9525">
                  <a:noFill/>
                  <a:round/>
                  <a:headEnd/>
                  <a:tailEnd/>
                </a:ln>
                <a:effectLst/>
              </p:spPr>
              <p:txBody>
                <a:bodyPr wrap="none" lIns="92075" tIns="46038" rIns="92075" bIns="46038" anchor="ctr"/>
                <a:lstStyle/>
                <a:p>
                  <a:pPr eaLnBrk="0" hangingPunct="0">
                    <a:spcBef>
                      <a:spcPct val="50000"/>
                    </a:spcBef>
                  </a:pPr>
                  <a:endParaRPr lang="ru-RU" sz="2400"/>
                </a:p>
              </p:txBody>
            </p:sp>
          </p:grpSp>
          <p:grpSp>
            <p:nvGrpSpPr>
              <p:cNvPr id="99376" name="Group 48"/>
              <p:cNvGrpSpPr>
                <a:grpSpLocks/>
              </p:cNvGrpSpPr>
              <p:nvPr/>
            </p:nvGrpSpPr>
            <p:grpSpPr bwMode="auto">
              <a:xfrm>
                <a:off x="634" y="1345"/>
                <a:ext cx="447" cy="402"/>
                <a:chOff x="634" y="1345"/>
                <a:chExt cx="447" cy="402"/>
              </a:xfrm>
            </p:grpSpPr>
            <p:sp>
              <p:nvSpPr>
                <p:cNvPr id="99377" name="Arc 49"/>
                <p:cNvSpPr>
                  <a:spLocks/>
                </p:cNvSpPr>
                <p:nvPr/>
              </p:nvSpPr>
              <p:spPr bwMode="auto">
                <a:xfrm>
                  <a:off x="856" y="1409"/>
                  <a:ext cx="34" cy="288"/>
                </a:xfrm>
                <a:custGeom>
                  <a:avLst/>
                  <a:gdLst>
                    <a:gd name="G0" fmla="+- 0 0 0"/>
                    <a:gd name="G1" fmla="+- 21600 0 0"/>
                    <a:gd name="G2" fmla="+- 21600 0 0"/>
                    <a:gd name="T0" fmla="*/ 0 w 21600"/>
                    <a:gd name="T1" fmla="*/ 0 h 43200"/>
                    <a:gd name="T2" fmla="*/ 0 w 21600"/>
                    <a:gd name="T3" fmla="*/ 43200 h 43200"/>
                    <a:gd name="T4" fmla="*/ 0 w 21600"/>
                    <a:gd name="T5" fmla="*/ 21600 h 43200"/>
                  </a:gdLst>
                  <a:ahLst/>
                  <a:cxnLst>
                    <a:cxn ang="0">
                      <a:pos x="T0" y="T1"/>
                    </a:cxn>
                    <a:cxn ang="0">
                      <a:pos x="T2" y="T3"/>
                    </a:cxn>
                    <a:cxn ang="0">
                      <a:pos x="T4" y="T5"/>
                    </a:cxn>
                  </a:cxnLst>
                  <a:rect l="0" t="0" r="r" b="b"/>
                  <a:pathLst>
                    <a:path w="21600" h="43200" fill="none" extrusionOk="0">
                      <a:moveTo>
                        <a:pt x="-1" y="0"/>
                      </a:moveTo>
                      <a:cubicBezTo>
                        <a:pt x="11929" y="0"/>
                        <a:pt x="21600" y="9670"/>
                        <a:pt x="21600" y="21600"/>
                      </a:cubicBezTo>
                      <a:cubicBezTo>
                        <a:pt x="21600" y="33529"/>
                        <a:pt x="11929" y="43199"/>
                        <a:pt x="0" y="43200"/>
                      </a:cubicBezTo>
                    </a:path>
                    <a:path w="21600" h="43200" stroke="0" extrusionOk="0">
                      <a:moveTo>
                        <a:pt x="-1" y="0"/>
                      </a:moveTo>
                      <a:cubicBezTo>
                        <a:pt x="11929" y="0"/>
                        <a:pt x="21600" y="9670"/>
                        <a:pt x="21600" y="21600"/>
                      </a:cubicBezTo>
                      <a:cubicBezTo>
                        <a:pt x="21600" y="33529"/>
                        <a:pt x="11929" y="43199"/>
                        <a:pt x="0" y="43200"/>
                      </a:cubicBezTo>
                      <a:lnTo>
                        <a:pt x="0" y="21600"/>
                      </a:lnTo>
                      <a:close/>
                    </a:path>
                  </a:pathLst>
                </a:custGeom>
                <a:gradFill rotWithShape="0">
                  <a:gsLst>
                    <a:gs pos="0">
                      <a:schemeClr val="accent1"/>
                    </a:gs>
                    <a:gs pos="100000">
                      <a:schemeClr val="accent1">
                        <a:gamma/>
                        <a:shade val="46275"/>
                        <a:invGamma/>
                      </a:schemeClr>
                    </a:gs>
                  </a:gsLst>
                  <a:lin ang="0" scaled="1"/>
                </a:gradFill>
                <a:ln w="9525">
                  <a:noFill/>
                  <a:round/>
                  <a:headEnd type="none" w="sm" len="sm"/>
                  <a:tailEnd type="none" w="sm" len="sm"/>
                </a:ln>
                <a:effectLst/>
              </p:spPr>
              <p:txBody>
                <a:bodyPr/>
                <a:lstStyle/>
                <a:p>
                  <a:endParaRPr lang="ru-RU"/>
                </a:p>
              </p:txBody>
            </p:sp>
            <p:sp>
              <p:nvSpPr>
                <p:cNvPr id="99378" name="Arc 50"/>
                <p:cNvSpPr>
                  <a:spLocks/>
                </p:cNvSpPr>
                <p:nvPr/>
              </p:nvSpPr>
              <p:spPr bwMode="auto">
                <a:xfrm>
                  <a:off x="827" y="1409"/>
                  <a:ext cx="34" cy="288"/>
                </a:xfrm>
                <a:custGeom>
                  <a:avLst/>
                  <a:gdLst>
                    <a:gd name="G0" fmla="+- 21600 0 0"/>
                    <a:gd name="G1" fmla="+- 21600 0 0"/>
                    <a:gd name="G2" fmla="+- 21600 0 0"/>
                    <a:gd name="T0" fmla="*/ 21600 w 21600"/>
                    <a:gd name="T1" fmla="*/ 43200 h 43200"/>
                    <a:gd name="T2" fmla="*/ 21600 w 21600"/>
                    <a:gd name="T3" fmla="*/ 0 h 43200"/>
                    <a:gd name="T4" fmla="*/ 21600 w 21600"/>
                    <a:gd name="T5" fmla="*/ 21600 h 43200"/>
                  </a:gdLst>
                  <a:ahLst/>
                  <a:cxnLst>
                    <a:cxn ang="0">
                      <a:pos x="T0" y="T1"/>
                    </a:cxn>
                    <a:cxn ang="0">
                      <a:pos x="T2" y="T3"/>
                    </a:cxn>
                    <a:cxn ang="0">
                      <a:pos x="T4" y="T5"/>
                    </a:cxn>
                  </a:cxnLst>
                  <a:rect l="0" t="0" r="r" b="b"/>
                  <a:pathLst>
                    <a:path w="21600" h="43200" fill="none" extrusionOk="0">
                      <a:moveTo>
                        <a:pt x="21600" y="43200"/>
                      </a:moveTo>
                      <a:cubicBezTo>
                        <a:pt x="9670" y="43200"/>
                        <a:pt x="0" y="33529"/>
                        <a:pt x="0" y="21600"/>
                      </a:cubicBezTo>
                      <a:cubicBezTo>
                        <a:pt x="-1" y="9670"/>
                        <a:pt x="9670" y="0"/>
                        <a:pt x="21599" y="0"/>
                      </a:cubicBezTo>
                    </a:path>
                    <a:path w="21600" h="43200" stroke="0" extrusionOk="0">
                      <a:moveTo>
                        <a:pt x="21600" y="43200"/>
                      </a:moveTo>
                      <a:cubicBezTo>
                        <a:pt x="9670" y="43200"/>
                        <a:pt x="0" y="33529"/>
                        <a:pt x="0" y="21600"/>
                      </a:cubicBezTo>
                      <a:cubicBezTo>
                        <a:pt x="-1" y="9670"/>
                        <a:pt x="9670" y="0"/>
                        <a:pt x="21599" y="0"/>
                      </a:cubicBezTo>
                      <a:lnTo>
                        <a:pt x="21600" y="21600"/>
                      </a:lnTo>
                      <a:close/>
                    </a:path>
                  </a:pathLst>
                </a:custGeom>
                <a:gradFill rotWithShape="0">
                  <a:gsLst>
                    <a:gs pos="0">
                      <a:schemeClr val="accent1">
                        <a:gamma/>
                        <a:shade val="46275"/>
                        <a:invGamma/>
                      </a:schemeClr>
                    </a:gs>
                    <a:gs pos="100000">
                      <a:schemeClr val="accent1"/>
                    </a:gs>
                  </a:gsLst>
                  <a:lin ang="0" scaled="1"/>
                </a:gradFill>
                <a:ln w="9525">
                  <a:noFill/>
                  <a:round/>
                  <a:headEnd type="none" w="sm" len="sm"/>
                  <a:tailEnd type="none" w="sm" len="sm"/>
                </a:ln>
                <a:effectLst/>
              </p:spPr>
              <p:txBody>
                <a:bodyPr/>
                <a:lstStyle/>
                <a:p>
                  <a:endParaRPr lang="ru-RU"/>
                </a:p>
              </p:txBody>
            </p:sp>
            <p:sp>
              <p:nvSpPr>
                <p:cNvPr id="99379" name="AutoShape 51"/>
                <p:cNvSpPr>
                  <a:spLocks noChangeArrowheads="1"/>
                </p:cNvSpPr>
                <p:nvPr/>
              </p:nvSpPr>
              <p:spPr bwMode="auto">
                <a:xfrm>
                  <a:off x="798" y="1694"/>
                  <a:ext cx="122" cy="53"/>
                </a:xfrm>
                <a:prstGeom prst="roundRect">
                  <a:avLst>
                    <a:gd name="adj" fmla="val 49995"/>
                  </a:avLst>
                </a:pr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a:tailEnd/>
                </a:ln>
                <a:effectLst/>
              </p:spPr>
              <p:txBody>
                <a:bodyPr/>
                <a:lstStyle/>
                <a:p>
                  <a:endParaRPr lang="ru-RU"/>
                </a:p>
              </p:txBody>
            </p:sp>
            <p:sp>
              <p:nvSpPr>
                <p:cNvPr id="99380" name="Freeform 52"/>
                <p:cNvSpPr>
                  <a:spLocks/>
                </p:cNvSpPr>
                <p:nvPr/>
              </p:nvSpPr>
              <p:spPr bwMode="auto">
                <a:xfrm>
                  <a:off x="634" y="1467"/>
                  <a:ext cx="221" cy="230"/>
                </a:xfrm>
                <a:custGeom>
                  <a:avLst/>
                  <a:gdLst/>
                  <a:ahLst/>
                  <a:cxnLst>
                    <a:cxn ang="0">
                      <a:pos x="212" y="204"/>
                    </a:cxn>
                    <a:cxn ang="0">
                      <a:pos x="194" y="158"/>
                    </a:cxn>
                    <a:cxn ang="0">
                      <a:pos x="188" y="111"/>
                    </a:cxn>
                    <a:cxn ang="0">
                      <a:pos x="183" y="72"/>
                    </a:cxn>
                    <a:cxn ang="0">
                      <a:pos x="178" y="52"/>
                    </a:cxn>
                    <a:cxn ang="0">
                      <a:pos x="169" y="37"/>
                    </a:cxn>
                    <a:cxn ang="0">
                      <a:pos x="157" y="24"/>
                    </a:cxn>
                    <a:cxn ang="0">
                      <a:pos x="143" y="13"/>
                    </a:cxn>
                    <a:cxn ang="0">
                      <a:pos x="124" y="5"/>
                    </a:cxn>
                    <a:cxn ang="0">
                      <a:pos x="100" y="0"/>
                    </a:cxn>
                    <a:cxn ang="0">
                      <a:pos x="76" y="0"/>
                    </a:cxn>
                    <a:cxn ang="0">
                      <a:pos x="54" y="7"/>
                    </a:cxn>
                    <a:cxn ang="0">
                      <a:pos x="35" y="16"/>
                    </a:cxn>
                    <a:cxn ang="0">
                      <a:pos x="18" y="31"/>
                    </a:cxn>
                    <a:cxn ang="0">
                      <a:pos x="5" y="51"/>
                    </a:cxn>
                    <a:cxn ang="0">
                      <a:pos x="0" y="73"/>
                    </a:cxn>
                    <a:cxn ang="0">
                      <a:pos x="3" y="72"/>
                    </a:cxn>
                    <a:cxn ang="0">
                      <a:pos x="15" y="64"/>
                    </a:cxn>
                    <a:cxn ang="0">
                      <a:pos x="35" y="58"/>
                    </a:cxn>
                    <a:cxn ang="0">
                      <a:pos x="56" y="57"/>
                    </a:cxn>
                    <a:cxn ang="0">
                      <a:pos x="74" y="63"/>
                    </a:cxn>
                    <a:cxn ang="0">
                      <a:pos x="87" y="73"/>
                    </a:cxn>
                    <a:cxn ang="0">
                      <a:pos x="93" y="85"/>
                    </a:cxn>
                    <a:cxn ang="0">
                      <a:pos x="96" y="102"/>
                    </a:cxn>
                    <a:cxn ang="0">
                      <a:pos x="100" y="124"/>
                    </a:cxn>
                    <a:cxn ang="0">
                      <a:pos x="106" y="147"/>
                    </a:cxn>
                    <a:cxn ang="0">
                      <a:pos x="116" y="168"/>
                    </a:cxn>
                    <a:cxn ang="0">
                      <a:pos x="131" y="190"/>
                    </a:cxn>
                    <a:cxn ang="0">
                      <a:pos x="150" y="207"/>
                    </a:cxn>
                    <a:cxn ang="0">
                      <a:pos x="172" y="219"/>
                    </a:cxn>
                    <a:cxn ang="0">
                      <a:pos x="194" y="226"/>
                    </a:cxn>
                    <a:cxn ang="0">
                      <a:pos x="220" y="229"/>
                    </a:cxn>
                  </a:cxnLst>
                  <a:rect l="0" t="0" r="r" b="b"/>
                  <a:pathLst>
                    <a:path w="221" h="230">
                      <a:moveTo>
                        <a:pt x="220" y="229"/>
                      </a:moveTo>
                      <a:lnTo>
                        <a:pt x="212" y="204"/>
                      </a:lnTo>
                      <a:lnTo>
                        <a:pt x="202" y="180"/>
                      </a:lnTo>
                      <a:lnTo>
                        <a:pt x="194" y="158"/>
                      </a:lnTo>
                      <a:lnTo>
                        <a:pt x="190" y="136"/>
                      </a:lnTo>
                      <a:lnTo>
                        <a:pt x="188" y="111"/>
                      </a:lnTo>
                      <a:lnTo>
                        <a:pt x="185" y="85"/>
                      </a:lnTo>
                      <a:lnTo>
                        <a:pt x="183" y="72"/>
                      </a:lnTo>
                      <a:lnTo>
                        <a:pt x="181" y="61"/>
                      </a:lnTo>
                      <a:lnTo>
                        <a:pt x="178" y="52"/>
                      </a:lnTo>
                      <a:lnTo>
                        <a:pt x="173" y="43"/>
                      </a:lnTo>
                      <a:lnTo>
                        <a:pt x="169" y="37"/>
                      </a:lnTo>
                      <a:lnTo>
                        <a:pt x="164" y="30"/>
                      </a:lnTo>
                      <a:lnTo>
                        <a:pt x="157" y="24"/>
                      </a:lnTo>
                      <a:lnTo>
                        <a:pt x="150" y="18"/>
                      </a:lnTo>
                      <a:lnTo>
                        <a:pt x="143" y="13"/>
                      </a:lnTo>
                      <a:lnTo>
                        <a:pt x="134" y="9"/>
                      </a:lnTo>
                      <a:lnTo>
                        <a:pt x="124" y="5"/>
                      </a:lnTo>
                      <a:lnTo>
                        <a:pt x="112" y="2"/>
                      </a:lnTo>
                      <a:lnTo>
                        <a:pt x="100" y="0"/>
                      </a:lnTo>
                      <a:lnTo>
                        <a:pt x="88" y="0"/>
                      </a:lnTo>
                      <a:lnTo>
                        <a:pt x="76" y="0"/>
                      </a:lnTo>
                      <a:lnTo>
                        <a:pt x="65" y="2"/>
                      </a:lnTo>
                      <a:lnTo>
                        <a:pt x="54" y="7"/>
                      </a:lnTo>
                      <a:lnTo>
                        <a:pt x="45" y="10"/>
                      </a:lnTo>
                      <a:lnTo>
                        <a:pt x="35" y="16"/>
                      </a:lnTo>
                      <a:lnTo>
                        <a:pt x="25" y="24"/>
                      </a:lnTo>
                      <a:lnTo>
                        <a:pt x="18" y="31"/>
                      </a:lnTo>
                      <a:lnTo>
                        <a:pt x="11" y="41"/>
                      </a:lnTo>
                      <a:lnTo>
                        <a:pt x="5" y="51"/>
                      </a:lnTo>
                      <a:lnTo>
                        <a:pt x="1" y="63"/>
                      </a:lnTo>
                      <a:lnTo>
                        <a:pt x="0" y="73"/>
                      </a:lnTo>
                      <a:lnTo>
                        <a:pt x="0" y="79"/>
                      </a:lnTo>
                      <a:lnTo>
                        <a:pt x="3" y="72"/>
                      </a:lnTo>
                      <a:lnTo>
                        <a:pt x="8" y="67"/>
                      </a:lnTo>
                      <a:lnTo>
                        <a:pt x="15" y="64"/>
                      </a:lnTo>
                      <a:lnTo>
                        <a:pt x="25" y="60"/>
                      </a:lnTo>
                      <a:lnTo>
                        <a:pt x="35" y="58"/>
                      </a:lnTo>
                      <a:lnTo>
                        <a:pt x="46" y="57"/>
                      </a:lnTo>
                      <a:lnTo>
                        <a:pt x="56" y="57"/>
                      </a:lnTo>
                      <a:lnTo>
                        <a:pt x="67" y="60"/>
                      </a:lnTo>
                      <a:lnTo>
                        <a:pt x="74" y="63"/>
                      </a:lnTo>
                      <a:lnTo>
                        <a:pt x="81" y="67"/>
                      </a:lnTo>
                      <a:lnTo>
                        <a:pt x="87" y="73"/>
                      </a:lnTo>
                      <a:lnTo>
                        <a:pt x="91" y="78"/>
                      </a:lnTo>
                      <a:lnTo>
                        <a:pt x="93" y="85"/>
                      </a:lnTo>
                      <a:lnTo>
                        <a:pt x="95" y="92"/>
                      </a:lnTo>
                      <a:lnTo>
                        <a:pt x="96" y="102"/>
                      </a:lnTo>
                      <a:lnTo>
                        <a:pt x="98" y="112"/>
                      </a:lnTo>
                      <a:lnTo>
                        <a:pt x="100" y="124"/>
                      </a:lnTo>
                      <a:lnTo>
                        <a:pt x="103" y="135"/>
                      </a:lnTo>
                      <a:lnTo>
                        <a:pt x="106" y="147"/>
                      </a:lnTo>
                      <a:lnTo>
                        <a:pt x="111" y="158"/>
                      </a:lnTo>
                      <a:lnTo>
                        <a:pt x="116" y="168"/>
                      </a:lnTo>
                      <a:lnTo>
                        <a:pt x="123" y="180"/>
                      </a:lnTo>
                      <a:lnTo>
                        <a:pt x="131" y="190"/>
                      </a:lnTo>
                      <a:lnTo>
                        <a:pt x="140" y="199"/>
                      </a:lnTo>
                      <a:lnTo>
                        <a:pt x="150" y="207"/>
                      </a:lnTo>
                      <a:lnTo>
                        <a:pt x="163" y="215"/>
                      </a:lnTo>
                      <a:lnTo>
                        <a:pt x="172" y="219"/>
                      </a:lnTo>
                      <a:lnTo>
                        <a:pt x="183" y="223"/>
                      </a:lnTo>
                      <a:lnTo>
                        <a:pt x="194" y="226"/>
                      </a:lnTo>
                      <a:lnTo>
                        <a:pt x="207" y="228"/>
                      </a:lnTo>
                      <a:lnTo>
                        <a:pt x="220" y="229"/>
                      </a:lnTo>
                    </a:path>
                  </a:pathLst>
                </a:custGeom>
                <a:gradFill rotWithShape="0">
                  <a:gsLst>
                    <a:gs pos="0">
                      <a:schemeClr val="accent1"/>
                    </a:gs>
                    <a:gs pos="100000">
                      <a:schemeClr val="accent1">
                        <a:gamma/>
                        <a:shade val="46275"/>
                        <a:invGamma/>
                      </a:schemeClr>
                    </a:gs>
                  </a:gsLst>
                  <a:lin ang="0" scaled="1"/>
                </a:gradFill>
                <a:ln w="9525">
                  <a:noFill/>
                  <a:round/>
                  <a:headEnd type="none" w="sm" len="sm"/>
                  <a:tailEnd type="none" w="sm" len="sm"/>
                </a:ln>
                <a:effectLst/>
              </p:spPr>
              <p:txBody>
                <a:bodyPr/>
                <a:lstStyle/>
                <a:p>
                  <a:endParaRPr lang="ru-RU"/>
                </a:p>
              </p:txBody>
            </p:sp>
            <p:sp>
              <p:nvSpPr>
                <p:cNvPr id="99381" name="Freeform 53"/>
                <p:cNvSpPr>
                  <a:spLocks/>
                </p:cNvSpPr>
                <p:nvPr/>
              </p:nvSpPr>
              <p:spPr bwMode="auto">
                <a:xfrm>
                  <a:off x="859" y="1467"/>
                  <a:ext cx="222" cy="230"/>
                </a:xfrm>
                <a:custGeom>
                  <a:avLst/>
                  <a:gdLst/>
                  <a:ahLst/>
                  <a:cxnLst>
                    <a:cxn ang="0">
                      <a:pos x="7" y="204"/>
                    </a:cxn>
                    <a:cxn ang="0">
                      <a:pos x="25" y="158"/>
                    </a:cxn>
                    <a:cxn ang="0">
                      <a:pos x="31" y="111"/>
                    </a:cxn>
                    <a:cxn ang="0">
                      <a:pos x="36" y="72"/>
                    </a:cxn>
                    <a:cxn ang="0">
                      <a:pos x="41" y="52"/>
                    </a:cxn>
                    <a:cxn ang="0">
                      <a:pos x="50" y="37"/>
                    </a:cxn>
                    <a:cxn ang="0">
                      <a:pos x="62" y="24"/>
                    </a:cxn>
                    <a:cxn ang="0">
                      <a:pos x="77" y="13"/>
                    </a:cxn>
                    <a:cxn ang="0">
                      <a:pos x="96" y="5"/>
                    </a:cxn>
                    <a:cxn ang="0">
                      <a:pos x="120" y="0"/>
                    </a:cxn>
                    <a:cxn ang="0">
                      <a:pos x="143" y="0"/>
                    </a:cxn>
                    <a:cxn ang="0">
                      <a:pos x="165" y="7"/>
                    </a:cxn>
                    <a:cxn ang="0">
                      <a:pos x="184" y="16"/>
                    </a:cxn>
                    <a:cxn ang="0">
                      <a:pos x="201" y="31"/>
                    </a:cxn>
                    <a:cxn ang="0">
                      <a:pos x="215" y="51"/>
                    </a:cxn>
                    <a:cxn ang="0">
                      <a:pos x="221" y="73"/>
                    </a:cxn>
                    <a:cxn ang="0">
                      <a:pos x="217" y="72"/>
                    </a:cxn>
                    <a:cxn ang="0">
                      <a:pos x="205" y="64"/>
                    </a:cxn>
                    <a:cxn ang="0">
                      <a:pos x="184" y="58"/>
                    </a:cxn>
                    <a:cxn ang="0">
                      <a:pos x="164" y="57"/>
                    </a:cxn>
                    <a:cxn ang="0">
                      <a:pos x="145" y="63"/>
                    </a:cxn>
                    <a:cxn ang="0">
                      <a:pos x="132" y="73"/>
                    </a:cxn>
                    <a:cxn ang="0">
                      <a:pos x="127" y="85"/>
                    </a:cxn>
                    <a:cxn ang="0">
                      <a:pos x="123" y="102"/>
                    </a:cxn>
                    <a:cxn ang="0">
                      <a:pos x="120" y="124"/>
                    </a:cxn>
                    <a:cxn ang="0">
                      <a:pos x="113" y="147"/>
                    </a:cxn>
                    <a:cxn ang="0">
                      <a:pos x="104" y="168"/>
                    </a:cxn>
                    <a:cxn ang="0">
                      <a:pos x="89" y="190"/>
                    </a:cxn>
                    <a:cxn ang="0">
                      <a:pos x="69" y="207"/>
                    </a:cxn>
                    <a:cxn ang="0">
                      <a:pos x="47" y="219"/>
                    </a:cxn>
                    <a:cxn ang="0">
                      <a:pos x="25" y="226"/>
                    </a:cxn>
                    <a:cxn ang="0">
                      <a:pos x="0" y="229"/>
                    </a:cxn>
                  </a:cxnLst>
                  <a:rect l="0" t="0" r="r" b="b"/>
                  <a:pathLst>
                    <a:path w="222" h="230">
                      <a:moveTo>
                        <a:pt x="0" y="229"/>
                      </a:moveTo>
                      <a:lnTo>
                        <a:pt x="7" y="204"/>
                      </a:lnTo>
                      <a:lnTo>
                        <a:pt x="17" y="180"/>
                      </a:lnTo>
                      <a:lnTo>
                        <a:pt x="25" y="158"/>
                      </a:lnTo>
                      <a:lnTo>
                        <a:pt x="29" y="136"/>
                      </a:lnTo>
                      <a:lnTo>
                        <a:pt x="31" y="111"/>
                      </a:lnTo>
                      <a:lnTo>
                        <a:pt x="34" y="85"/>
                      </a:lnTo>
                      <a:lnTo>
                        <a:pt x="36" y="72"/>
                      </a:lnTo>
                      <a:lnTo>
                        <a:pt x="38" y="61"/>
                      </a:lnTo>
                      <a:lnTo>
                        <a:pt x="41" y="52"/>
                      </a:lnTo>
                      <a:lnTo>
                        <a:pt x="46" y="43"/>
                      </a:lnTo>
                      <a:lnTo>
                        <a:pt x="50" y="37"/>
                      </a:lnTo>
                      <a:lnTo>
                        <a:pt x="56" y="30"/>
                      </a:lnTo>
                      <a:lnTo>
                        <a:pt x="62" y="24"/>
                      </a:lnTo>
                      <a:lnTo>
                        <a:pt x="69" y="18"/>
                      </a:lnTo>
                      <a:lnTo>
                        <a:pt x="77" y="13"/>
                      </a:lnTo>
                      <a:lnTo>
                        <a:pt x="86" y="9"/>
                      </a:lnTo>
                      <a:lnTo>
                        <a:pt x="96" y="5"/>
                      </a:lnTo>
                      <a:lnTo>
                        <a:pt x="108" y="2"/>
                      </a:lnTo>
                      <a:lnTo>
                        <a:pt x="120" y="0"/>
                      </a:lnTo>
                      <a:lnTo>
                        <a:pt x="132" y="0"/>
                      </a:lnTo>
                      <a:lnTo>
                        <a:pt x="143" y="0"/>
                      </a:lnTo>
                      <a:lnTo>
                        <a:pt x="155" y="2"/>
                      </a:lnTo>
                      <a:lnTo>
                        <a:pt x="165" y="7"/>
                      </a:lnTo>
                      <a:lnTo>
                        <a:pt x="175" y="10"/>
                      </a:lnTo>
                      <a:lnTo>
                        <a:pt x="184" y="16"/>
                      </a:lnTo>
                      <a:lnTo>
                        <a:pt x="195" y="24"/>
                      </a:lnTo>
                      <a:lnTo>
                        <a:pt x="201" y="31"/>
                      </a:lnTo>
                      <a:lnTo>
                        <a:pt x="209" y="41"/>
                      </a:lnTo>
                      <a:lnTo>
                        <a:pt x="215" y="51"/>
                      </a:lnTo>
                      <a:lnTo>
                        <a:pt x="219" y="63"/>
                      </a:lnTo>
                      <a:lnTo>
                        <a:pt x="221" y="73"/>
                      </a:lnTo>
                      <a:lnTo>
                        <a:pt x="220" y="79"/>
                      </a:lnTo>
                      <a:lnTo>
                        <a:pt x="217" y="72"/>
                      </a:lnTo>
                      <a:lnTo>
                        <a:pt x="212" y="67"/>
                      </a:lnTo>
                      <a:lnTo>
                        <a:pt x="205" y="64"/>
                      </a:lnTo>
                      <a:lnTo>
                        <a:pt x="195" y="60"/>
                      </a:lnTo>
                      <a:lnTo>
                        <a:pt x="184" y="58"/>
                      </a:lnTo>
                      <a:lnTo>
                        <a:pt x="174" y="57"/>
                      </a:lnTo>
                      <a:lnTo>
                        <a:pt x="164" y="57"/>
                      </a:lnTo>
                      <a:lnTo>
                        <a:pt x="153" y="60"/>
                      </a:lnTo>
                      <a:lnTo>
                        <a:pt x="145" y="63"/>
                      </a:lnTo>
                      <a:lnTo>
                        <a:pt x="139" y="67"/>
                      </a:lnTo>
                      <a:lnTo>
                        <a:pt x="132" y="73"/>
                      </a:lnTo>
                      <a:lnTo>
                        <a:pt x="129" y="78"/>
                      </a:lnTo>
                      <a:lnTo>
                        <a:pt x="127" y="85"/>
                      </a:lnTo>
                      <a:lnTo>
                        <a:pt x="125" y="92"/>
                      </a:lnTo>
                      <a:lnTo>
                        <a:pt x="123" y="102"/>
                      </a:lnTo>
                      <a:lnTo>
                        <a:pt x="122" y="112"/>
                      </a:lnTo>
                      <a:lnTo>
                        <a:pt x="120" y="124"/>
                      </a:lnTo>
                      <a:lnTo>
                        <a:pt x="117" y="135"/>
                      </a:lnTo>
                      <a:lnTo>
                        <a:pt x="113" y="147"/>
                      </a:lnTo>
                      <a:lnTo>
                        <a:pt x="109" y="158"/>
                      </a:lnTo>
                      <a:lnTo>
                        <a:pt x="104" y="168"/>
                      </a:lnTo>
                      <a:lnTo>
                        <a:pt x="97" y="180"/>
                      </a:lnTo>
                      <a:lnTo>
                        <a:pt x="89" y="190"/>
                      </a:lnTo>
                      <a:lnTo>
                        <a:pt x="79" y="199"/>
                      </a:lnTo>
                      <a:lnTo>
                        <a:pt x="69" y="207"/>
                      </a:lnTo>
                      <a:lnTo>
                        <a:pt x="57" y="215"/>
                      </a:lnTo>
                      <a:lnTo>
                        <a:pt x="47" y="219"/>
                      </a:lnTo>
                      <a:lnTo>
                        <a:pt x="37" y="223"/>
                      </a:lnTo>
                      <a:lnTo>
                        <a:pt x="25" y="226"/>
                      </a:lnTo>
                      <a:lnTo>
                        <a:pt x="12" y="228"/>
                      </a:lnTo>
                      <a:lnTo>
                        <a:pt x="0" y="229"/>
                      </a:lnTo>
                    </a:path>
                  </a:pathLst>
                </a:custGeom>
                <a:gradFill rotWithShape="0">
                  <a:gsLst>
                    <a:gs pos="0">
                      <a:schemeClr val="accent1"/>
                    </a:gs>
                    <a:gs pos="100000">
                      <a:schemeClr val="accent1">
                        <a:gamma/>
                        <a:shade val="46275"/>
                        <a:invGamma/>
                      </a:schemeClr>
                    </a:gs>
                  </a:gsLst>
                  <a:lin ang="0" scaled="1"/>
                </a:gradFill>
                <a:ln w="9525">
                  <a:noFill/>
                  <a:round/>
                  <a:headEnd type="none" w="sm" len="sm"/>
                  <a:tailEnd type="none" w="sm" len="sm"/>
                </a:ln>
                <a:effectLst/>
              </p:spPr>
              <p:txBody>
                <a:bodyPr/>
                <a:lstStyle/>
                <a:p>
                  <a:endParaRPr lang="ru-RU"/>
                </a:p>
              </p:txBody>
            </p:sp>
            <p:sp>
              <p:nvSpPr>
                <p:cNvPr id="99382" name="Oval 54"/>
                <p:cNvSpPr>
                  <a:spLocks noChangeArrowheads="1"/>
                </p:cNvSpPr>
                <p:nvPr/>
              </p:nvSpPr>
              <p:spPr bwMode="auto">
                <a:xfrm>
                  <a:off x="829" y="1345"/>
                  <a:ext cx="56" cy="52"/>
                </a:xfrm>
                <a:prstGeom prst="ellipse">
                  <a:avLst/>
                </a:prstGeom>
                <a:gradFill rotWithShape="0">
                  <a:gsLst>
                    <a:gs pos="0">
                      <a:schemeClr val="accent1"/>
                    </a:gs>
                    <a:gs pos="100000">
                      <a:schemeClr val="accent1">
                        <a:gamma/>
                        <a:shade val="46275"/>
                        <a:invGamma/>
                      </a:schemeClr>
                    </a:gs>
                  </a:gsLst>
                  <a:lin ang="0" scaled="1"/>
                </a:gradFill>
                <a:ln w="9525">
                  <a:noFill/>
                  <a:round/>
                  <a:headEnd/>
                  <a:tailEnd/>
                </a:ln>
                <a:effectLst/>
              </p:spPr>
              <p:txBody>
                <a:bodyPr wrap="none" lIns="92075" tIns="46038" rIns="92075" bIns="46038" anchor="ctr"/>
                <a:lstStyle/>
                <a:p>
                  <a:pPr eaLnBrk="0" hangingPunct="0">
                    <a:spcBef>
                      <a:spcPct val="50000"/>
                    </a:spcBef>
                  </a:pPr>
                  <a:endParaRPr lang="ru-RU" sz="2400"/>
                </a:p>
              </p:txBody>
            </p:sp>
          </p:grpSp>
        </p:grpSp>
      </p:grpSp>
      <p:sp>
        <p:nvSpPr>
          <p:cNvPr id="99383" name="Rectangle 55"/>
          <p:cNvSpPr>
            <a:spLocks noGrp="1" noChangeArrowheads="1"/>
          </p:cNvSpPr>
          <p:nvPr>
            <p:ph type="ftr" sz="quarter" idx="3"/>
          </p:nvPr>
        </p:nvSpPr>
        <p:spPr/>
        <p:txBody>
          <a:bodyPr/>
          <a:lstStyle>
            <a:lvl1pPr>
              <a:defRPr/>
            </a:lvl1pPr>
          </a:lstStyle>
          <a:p>
            <a:endParaRPr lang="ru-RU"/>
          </a:p>
        </p:txBody>
      </p:sp>
      <p:sp>
        <p:nvSpPr>
          <p:cNvPr id="99384" name="Rectangle 56"/>
          <p:cNvSpPr>
            <a:spLocks noGrp="1" noChangeArrowheads="1"/>
          </p:cNvSpPr>
          <p:nvPr>
            <p:ph type="sldNum" sz="quarter" idx="4"/>
          </p:nvPr>
        </p:nvSpPr>
        <p:spPr/>
        <p:txBody>
          <a:bodyPr/>
          <a:lstStyle>
            <a:lvl1pPr>
              <a:defRPr/>
            </a:lvl1pPr>
          </a:lstStyle>
          <a:p>
            <a:fld id="{5F4F1BFF-0014-4FD9-BF30-86E18B2C8428}" type="slidenum">
              <a:rPr lang="ru-RU"/>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90D7D6A0-CEA7-481E-8970-8231B8F0DB86}" type="slidenum">
              <a:rPr lang="ru-RU"/>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119938" y="228600"/>
            <a:ext cx="1871662" cy="601027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1500188" y="228600"/>
            <a:ext cx="5467350" cy="601027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11267437-1470-49DA-A630-6D1936B4E14E}" type="slidenum">
              <a:rPr lang="ru-RU"/>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Заголовок, объект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00188" y="228600"/>
            <a:ext cx="7491412" cy="1143000"/>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1500188" y="1524000"/>
            <a:ext cx="3668712" cy="47148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5321300" y="1524000"/>
            <a:ext cx="3670300" cy="47148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a:xfrm>
            <a:off x="1447800" y="6324600"/>
            <a:ext cx="1409700" cy="490538"/>
          </a:xfrm>
        </p:spPr>
        <p:txBody>
          <a:bodyPr/>
          <a:lstStyle>
            <a:lvl1pPr>
              <a:defRPr/>
            </a:lvl1pPr>
          </a:lstStyle>
          <a:p>
            <a:endParaRPr lang="ru-RU"/>
          </a:p>
        </p:txBody>
      </p:sp>
      <p:sp>
        <p:nvSpPr>
          <p:cNvPr id="6" name="Нижний колонтитул 5"/>
          <p:cNvSpPr>
            <a:spLocks noGrp="1"/>
          </p:cNvSpPr>
          <p:nvPr>
            <p:ph type="ftr" sz="quarter" idx="11"/>
          </p:nvPr>
        </p:nvSpPr>
        <p:spPr>
          <a:xfrm>
            <a:off x="3733800" y="6324600"/>
            <a:ext cx="2895600" cy="457200"/>
          </a:xfrm>
        </p:spPr>
        <p:txBody>
          <a:bodyPr/>
          <a:lstStyle>
            <a:lvl1pPr>
              <a:defRPr/>
            </a:lvl1pPr>
          </a:lstStyle>
          <a:p>
            <a:endParaRPr lang="ru-RU"/>
          </a:p>
        </p:txBody>
      </p:sp>
      <p:sp>
        <p:nvSpPr>
          <p:cNvPr id="7" name="Номер слайда 6"/>
          <p:cNvSpPr>
            <a:spLocks noGrp="1"/>
          </p:cNvSpPr>
          <p:nvPr>
            <p:ph type="sldNum" sz="quarter" idx="12"/>
          </p:nvPr>
        </p:nvSpPr>
        <p:spPr>
          <a:xfrm>
            <a:off x="7239000" y="6324600"/>
            <a:ext cx="1905000" cy="457200"/>
          </a:xfrm>
        </p:spPr>
        <p:txBody>
          <a:bodyPr/>
          <a:lstStyle>
            <a:lvl1pPr>
              <a:defRPr/>
            </a:lvl1pPr>
          </a:lstStyle>
          <a:p>
            <a:fld id="{62524CBC-EF84-4F52-AC20-8700570A8661}" type="slidenum">
              <a:rPr lang="ru-RU"/>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151554" name="Group 2"/>
          <p:cNvGrpSpPr>
            <a:grpSpLocks/>
          </p:cNvGrpSpPr>
          <p:nvPr/>
        </p:nvGrpSpPr>
        <p:grpSpPr bwMode="auto">
          <a:xfrm>
            <a:off x="0" y="0"/>
            <a:ext cx="9140825" cy="6850063"/>
            <a:chOff x="0" y="0"/>
            <a:chExt cx="5758" cy="4315"/>
          </a:xfrm>
        </p:grpSpPr>
        <p:grpSp>
          <p:nvGrpSpPr>
            <p:cNvPr id="151555" name="Group 3"/>
            <p:cNvGrpSpPr>
              <a:grpSpLocks/>
            </p:cNvGrpSpPr>
            <p:nvPr userDrawn="1"/>
          </p:nvGrpSpPr>
          <p:grpSpPr bwMode="auto">
            <a:xfrm>
              <a:off x="1728" y="2230"/>
              <a:ext cx="4027" cy="2085"/>
              <a:chOff x="1728" y="2230"/>
              <a:chExt cx="4027" cy="2085"/>
            </a:xfrm>
          </p:grpSpPr>
          <p:sp>
            <p:nvSpPr>
              <p:cNvPr id="151556"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endParaRPr lang="ru-RU"/>
              </a:p>
            </p:txBody>
          </p:sp>
          <p:sp>
            <p:nvSpPr>
              <p:cNvPr id="151557"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endParaRPr lang="ru-RU"/>
              </a:p>
            </p:txBody>
          </p:sp>
          <p:sp>
            <p:nvSpPr>
              <p:cNvPr id="151558"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endParaRPr lang="ru-RU"/>
              </a:p>
            </p:txBody>
          </p:sp>
          <p:sp>
            <p:nvSpPr>
              <p:cNvPr id="151559" name="Freeform 7"/>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endParaRPr lang="ru-RU"/>
              </a:p>
            </p:txBody>
          </p:sp>
          <p:sp>
            <p:nvSpPr>
              <p:cNvPr id="151560"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endParaRPr lang="ru-RU"/>
              </a:p>
            </p:txBody>
          </p:sp>
        </p:grpSp>
        <p:sp>
          <p:nvSpPr>
            <p:cNvPr id="151561"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endParaRPr lang="ru-RU"/>
            </a:p>
          </p:txBody>
        </p:sp>
        <p:sp>
          <p:nvSpPr>
            <p:cNvPr id="151562" name="Freeform 10"/>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endParaRPr lang="ru-RU"/>
            </a:p>
          </p:txBody>
        </p:sp>
      </p:grpSp>
      <p:sp>
        <p:nvSpPr>
          <p:cNvPr id="151563" name="Rectangle 11"/>
          <p:cNvSpPr>
            <a:spLocks noGrp="1" noChangeArrowheads="1"/>
          </p:cNvSpPr>
          <p:nvPr>
            <p:ph type="ctrTitle" sz="quarter"/>
          </p:nvPr>
        </p:nvSpPr>
        <p:spPr>
          <a:xfrm>
            <a:off x="685800" y="1736725"/>
            <a:ext cx="7772400" cy="1920875"/>
          </a:xfrm>
        </p:spPr>
        <p:txBody>
          <a:bodyPr/>
          <a:lstStyle>
            <a:lvl1pPr>
              <a:defRPr sz="6000"/>
            </a:lvl1pPr>
          </a:lstStyle>
          <a:p>
            <a:r>
              <a:rPr lang="ru-RU"/>
              <a:t>Образец заголовка</a:t>
            </a:r>
          </a:p>
        </p:txBody>
      </p:sp>
      <p:sp>
        <p:nvSpPr>
          <p:cNvPr id="151564"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ru-RU"/>
              <a:t>Образец подзаголовка</a:t>
            </a:r>
          </a:p>
        </p:txBody>
      </p:sp>
      <p:sp>
        <p:nvSpPr>
          <p:cNvPr id="151565" name="Rectangle 13"/>
          <p:cNvSpPr>
            <a:spLocks noGrp="1" noChangeArrowheads="1"/>
          </p:cNvSpPr>
          <p:nvPr>
            <p:ph type="dt" sz="quarter" idx="2"/>
          </p:nvPr>
        </p:nvSpPr>
        <p:spPr>
          <a:xfrm>
            <a:off x="457200" y="6248400"/>
            <a:ext cx="2133600" cy="476250"/>
          </a:xfrm>
        </p:spPr>
        <p:txBody>
          <a:bodyPr/>
          <a:lstStyle>
            <a:lvl1pPr>
              <a:defRPr/>
            </a:lvl1pPr>
          </a:lstStyle>
          <a:p>
            <a:endParaRPr lang="ru-RU"/>
          </a:p>
        </p:txBody>
      </p:sp>
      <p:sp>
        <p:nvSpPr>
          <p:cNvPr id="151566" name="Rectangle 14"/>
          <p:cNvSpPr>
            <a:spLocks noGrp="1" noChangeArrowheads="1"/>
          </p:cNvSpPr>
          <p:nvPr>
            <p:ph type="ftr" sz="quarter" idx="3"/>
          </p:nvPr>
        </p:nvSpPr>
        <p:spPr>
          <a:xfrm>
            <a:off x="3124200" y="6251575"/>
            <a:ext cx="2895600" cy="476250"/>
          </a:xfrm>
        </p:spPr>
        <p:txBody>
          <a:bodyPr/>
          <a:lstStyle>
            <a:lvl1pPr>
              <a:defRPr/>
            </a:lvl1pPr>
          </a:lstStyle>
          <a:p>
            <a:endParaRPr lang="ru-RU"/>
          </a:p>
        </p:txBody>
      </p:sp>
      <p:sp>
        <p:nvSpPr>
          <p:cNvPr id="151567" name="Rectangle 15"/>
          <p:cNvSpPr>
            <a:spLocks noGrp="1" noChangeArrowheads="1"/>
          </p:cNvSpPr>
          <p:nvPr>
            <p:ph type="sldNum" sz="quarter" idx="4"/>
          </p:nvPr>
        </p:nvSpPr>
        <p:spPr>
          <a:xfrm>
            <a:off x="6553200" y="6254750"/>
            <a:ext cx="2133600" cy="476250"/>
          </a:xfrm>
        </p:spPr>
        <p:txBody>
          <a:bodyPr/>
          <a:lstStyle>
            <a:lvl1pPr>
              <a:defRPr/>
            </a:lvl1pPr>
          </a:lstStyle>
          <a:p>
            <a:fld id="{98C56A71-5DA3-40F5-996F-A93C668BCDD8}" type="slidenum">
              <a:rPr lang="ru-RU"/>
              <a:pPr/>
              <a:t>‹#›</a:t>
            </a:fld>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1563"/>
                                        </p:tgtEl>
                                        <p:attrNameLst>
                                          <p:attrName>style.visibility</p:attrName>
                                        </p:attrNameLst>
                                      </p:cBhvr>
                                      <p:to>
                                        <p:strVal val="visible"/>
                                      </p:to>
                                    </p:set>
                                    <p:animEffect transition="in" filter="dissolve">
                                      <p:cBhvr>
                                        <p:cTn id="7" dur="500"/>
                                        <p:tgtEl>
                                          <p:spTgt spid="15156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51564">
                                            <p:txEl>
                                              <p:pRg st="0" end="0"/>
                                            </p:txEl>
                                          </p:spTgt>
                                        </p:tgtEl>
                                        <p:attrNameLst>
                                          <p:attrName>style.visibility</p:attrName>
                                        </p:attrNameLst>
                                      </p:cBhvr>
                                      <p:to>
                                        <p:strVal val="visible"/>
                                      </p:to>
                                    </p:set>
                                    <p:animEffect transition="in" filter="dissolve">
                                      <p:cBhvr>
                                        <p:cTn id="12" dur="500"/>
                                        <p:tgtEl>
                                          <p:spTgt spid="15156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63" grpId="0" autoUpdateAnimBg="0"/>
      <p:bldP spid="151564" grpId="0" build="p" autoUpdateAnimBg="0" advAuto="0">
        <p:tmplLst>
          <p:tmpl lvl="1">
            <p:tnLst>
              <p:par>
                <p:cTn presetID="9" presetClass="entr" presetSubtype="0" fill="hold" nodeType="clickEffect">
                  <p:stCondLst>
                    <p:cond delay="0"/>
                  </p:stCondLst>
                  <p:childTnLst>
                    <p:set>
                      <p:cBhvr>
                        <p:cTn dur="1" fill="hold">
                          <p:stCondLst>
                            <p:cond delay="0"/>
                          </p:stCondLst>
                        </p:cTn>
                        <p:tgtEl>
                          <p:spTgt spid="151564"/>
                        </p:tgtEl>
                        <p:attrNameLst>
                          <p:attrName>style.visibility</p:attrName>
                        </p:attrNameLst>
                      </p:cBhvr>
                      <p:to>
                        <p:strVal val="visible"/>
                      </p:to>
                    </p:set>
                    <p:animEffect transition="in" filter="dissolve">
                      <p:cBhvr>
                        <p:cTn dur="500"/>
                        <p:tgtEl>
                          <p:spTgt spid="151564"/>
                        </p:tgtEl>
                      </p:cBhvr>
                    </p:animEffect>
                  </p:childTnLst>
                </p:cTn>
              </p:par>
            </p:tnLst>
          </p:tmpl>
        </p:tmplLst>
      </p:b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омер слайда 4"/>
          <p:cNvSpPr>
            <a:spLocks noGrp="1"/>
          </p:cNvSpPr>
          <p:nvPr>
            <p:ph type="sldNum" sz="quarter" idx="11"/>
          </p:nvPr>
        </p:nvSpPr>
        <p:spPr/>
        <p:txBody>
          <a:bodyPr/>
          <a:lstStyle>
            <a:lvl1pPr>
              <a:defRPr/>
            </a:lvl1pPr>
          </a:lstStyle>
          <a:p>
            <a:fld id="{66353873-41F4-488C-B339-70077582F773}" type="slidenum">
              <a:rPr lang="ru-RU"/>
              <a:pPr/>
              <a:t>‹#›</a:t>
            </a:fld>
            <a:endParaRPr lang="ru-RU"/>
          </a:p>
        </p:txBody>
      </p:sp>
      <p:sp>
        <p:nvSpPr>
          <p:cNvPr id="6" name="Нижний колонтитул 5"/>
          <p:cNvSpPr>
            <a:spLocks noGrp="1"/>
          </p:cNvSpPr>
          <p:nvPr>
            <p:ph type="ftr" sz="quarter" idx="12"/>
          </p:nvPr>
        </p:nvSpPr>
        <p:spPr/>
        <p:txBody>
          <a:bodyPr/>
          <a:lstStyle>
            <a:lvl1pPr>
              <a:defRPr/>
            </a:lvl1pPr>
          </a:lstStyle>
          <a:p>
            <a:endParaRPr 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ru-RU"/>
          </a:p>
        </p:txBody>
      </p:sp>
      <p:sp>
        <p:nvSpPr>
          <p:cNvPr id="5" name="Номер слайда 4"/>
          <p:cNvSpPr>
            <a:spLocks noGrp="1"/>
          </p:cNvSpPr>
          <p:nvPr>
            <p:ph type="sldNum" sz="quarter" idx="11"/>
          </p:nvPr>
        </p:nvSpPr>
        <p:spPr/>
        <p:txBody>
          <a:bodyPr/>
          <a:lstStyle>
            <a:lvl1pPr>
              <a:defRPr/>
            </a:lvl1pPr>
          </a:lstStyle>
          <a:p>
            <a:fld id="{BCCB66DE-0876-4D70-A868-9EBED25ECC89}" type="slidenum">
              <a:rPr lang="ru-RU"/>
              <a:pPr/>
              <a:t>‹#›</a:t>
            </a:fld>
            <a:endParaRPr lang="ru-RU"/>
          </a:p>
        </p:txBody>
      </p:sp>
      <p:sp>
        <p:nvSpPr>
          <p:cNvPr id="6" name="Нижний колонтитул 5"/>
          <p:cNvSpPr>
            <a:spLocks noGrp="1"/>
          </p:cNvSpPr>
          <p:nvPr>
            <p:ph type="ftr" sz="quarter" idx="12"/>
          </p:nvPr>
        </p:nvSpPr>
        <p:spPr/>
        <p:txBody>
          <a:bodyPr/>
          <a:lstStyle>
            <a:lvl1pPr>
              <a:defRPr/>
            </a:lvl1pPr>
          </a:lstStyle>
          <a:p>
            <a:endParaRPr 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ru-RU"/>
          </a:p>
        </p:txBody>
      </p:sp>
      <p:sp>
        <p:nvSpPr>
          <p:cNvPr id="6" name="Номер слайда 5"/>
          <p:cNvSpPr>
            <a:spLocks noGrp="1"/>
          </p:cNvSpPr>
          <p:nvPr>
            <p:ph type="sldNum" sz="quarter" idx="11"/>
          </p:nvPr>
        </p:nvSpPr>
        <p:spPr/>
        <p:txBody>
          <a:bodyPr/>
          <a:lstStyle>
            <a:lvl1pPr>
              <a:defRPr/>
            </a:lvl1pPr>
          </a:lstStyle>
          <a:p>
            <a:fld id="{79375F2B-670E-4A7C-83C3-F34B6D201198}" type="slidenum">
              <a:rPr lang="ru-RU"/>
              <a:pPr/>
              <a:t>‹#›</a:t>
            </a:fld>
            <a:endParaRPr lang="ru-RU"/>
          </a:p>
        </p:txBody>
      </p:sp>
      <p:sp>
        <p:nvSpPr>
          <p:cNvPr id="7" name="Нижний колонтитул 6"/>
          <p:cNvSpPr>
            <a:spLocks noGrp="1"/>
          </p:cNvSpPr>
          <p:nvPr>
            <p:ph type="ftr" sz="quarter" idx="12"/>
          </p:nvPr>
        </p:nvSpPr>
        <p:spPr/>
        <p:txBody>
          <a:bodyPr/>
          <a:lstStyle>
            <a:lvl1pPr>
              <a:defRPr/>
            </a:lvl1pPr>
          </a:lstStyle>
          <a:p>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ru-RU"/>
          </a:p>
        </p:txBody>
      </p:sp>
      <p:sp>
        <p:nvSpPr>
          <p:cNvPr id="8" name="Номер слайда 7"/>
          <p:cNvSpPr>
            <a:spLocks noGrp="1"/>
          </p:cNvSpPr>
          <p:nvPr>
            <p:ph type="sldNum" sz="quarter" idx="11"/>
          </p:nvPr>
        </p:nvSpPr>
        <p:spPr/>
        <p:txBody>
          <a:bodyPr/>
          <a:lstStyle>
            <a:lvl1pPr>
              <a:defRPr/>
            </a:lvl1pPr>
          </a:lstStyle>
          <a:p>
            <a:fld id="{C15D7281-099A-44FA-9FB6-36311E215CA3}" type="slidenum">
              <a:rPr lang="ru-RU"/>
              <a:pPr/>
              <a:t>‹#›</a:t>
            </a:fld>
            <a:endParaRPr lang="ru-RU"/>
          </a:p>
        </p:txBody>
      </p:sp>
      <p:sp>
        <p:nvSpPr>
          <p:cNvPr id="9" name="Нижний колонтитул 8"/>
          <p:cNvSpPr>
            <a:spLocks noGrp="1"/>
          </p:cNvSpPr>
          <p:nvPr>
            <p:ph type="ftr" sz="quarter" idx="12"/>
          </p:nvPr>
        </p:nvSpPr>
        <p:spPr/>
        <p:txBody>
          <a:bodyPr/>
          <a:lstStyle>
            <a:lvl1pPr>
              <a:defRPr/>
            </a:lvl1pPr>
          </a:lstStyle>
          <a:p>
            <a:endParaRPr lang="ru-R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ru-RU"/>
          </a:p>
        </p:txBody>
      </p:sp>
      <p:sp>
        <p:nvSpPr>
          <p:cNvPr id="4" name="Номер слайда 3"/>
          <p:cNvSpPr>
            <a:spLocks noGrp="1"/>
          </p:cNvSpPr>
          <p:nvPr>
            <p:ph type="sldNum" sz="quarter" idx="11"/>
          </p:nvPr>
        </p:nvSpPr>
        <p:spPr/>
        <p:txBody>
          <a:bodyPr/>
          <a:lstStyle>
            <a:lvl1pPr>
              <a:defRPr/>
            </a:lvl1pPr>
          </a:lstStyle>
          <a:p>
            <a:fld id="{A0E74D0B-14CC-4E7E-9FB1-5C8848CA542B}" type="slidenum">
              <a:rPr lang="ru-RU"/>
              <a:pPr/>
              <a:t>‹#›</a:t>
            </a:fld>
            <a:endParaRPr lang="ru-RU"/>
          </a:p>
        </p:txBody>
      </p:sp>
      <p:sp>
        <p:nvSpPr>
          <p:cNvPr id="5" name="Нижний колонтитул 4"/>
          <p:cNvSpPr>
            <a:spLocks noGrp="1"/>
          </p:cNvSpPr>
          <p:nvPr>
            <p:ph type="ftr" sz="quarter" idx="12"/>
          </p:nvPr>
        </p:nvSpPr>
        <p:spPr/>
        <p:txBody>
          <a:bodyPr/>
          <a:lstStyle>
            <a:lvl1pPr>
              <a:defRPr/>
            </a:lvl1pPr>
          </a:lstStyle>
          <a:p>
            <a:endParaRPr lang="ru-R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ru-RU"/>
          </a:p>
        </p:txBody>
      </p:sp>
      <p:sp>
        <p:nvSpPr>
          <p:cNvPr id="3" name="Номер слайда 2"/>
          <p:cNvSpPr>
            <a:spLocks noGrp="1"/>
          </p:cNvSpPr>
          <p:nvPr>
            <p:ph type="sldNum" sz="quarter" idx="11"/>
          </p:nvPr>
        </p:nvSpPr>
        <p:spPr/>
        <p:txBody>
          <a:bodyPr/>
          <a:lstStyle>
            <a:lvl1pPr>
              <a:defRPr/>
            </a:lvl1pPr>
          </a:lstStyle>
          <a:p>
            <a:fld id="{C47604AF-63C1-413D-9240-D4A877B5EFCE}" type="slidenum">
              <a:rPr lang="ru-RU"/>
              <a:pPr/>
              <a:t>‹#›</a:t>
            </a:fld>
            <a:endParaRPr lang="ru-RU"/>
          </a:p>
        </p:txBody>
      </p:sp>
      <p:sp>
        <p:nvSpPr>
          <p:cNvPr id="4" name="Нижний колонтитул 3"/>
          <p:cNvSpPr>
            <a:spLocks noGrp="1"/>
          </p:cNvSpPr>
          <p:nvPr>
            <p:ph type="ftr" sz="quarter" idx="12"/>
          </p:nvPr>
        </p:nvSpPr>
        <p:spPr/>
        <p:txBody>
          <a:bodyPr/>
          <a:lstStyle>
            <a:lvl1pPr>
              <a:defRPr/>
            </a:lvl1pPr>
          </a:lstStyle>
          <a:p>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DA04D7BD-1CB2-4654-BF8E-3DD55EEDFAC3}" type="slidenum">
              <a:rPr lang="ru-RU"/>
              <a:pPr/>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омер слайда 5"/>
          <p:cNvSpPr>
            <a:spLocks noGrp="1"/>
          </p:cNvSpPr>
          <p:nvPr>
            <p:ph type="sldNum" sz="quarter" idx="11"/>
          </p:nvPr>
        </p:nvSpPr>
        <p:spPr/>
        <p:txBody>
          <a:bodyPr/>
          <a:lstStyle>
            <a:lvl1pPr>
              <a:defRPr/>
            </a:lvl1pPr>
          </a:lstStyle>
          <a:p>
            <a:fld id="{A00C075E-E630-43E1-B88C-43475ACB6BAF}" type="slidenum">
              <a:rPr lang="ru-RU"/>
              <a:pPr/>
              <a:t>‹#›</a:t>
            </a:fld>
            <a:endParaRPr lang="ru-RU"/>
          </a:p>
        </p:txBody>
      </p:sp>
      <p:sp>
        <p:nvSpPr>
          <p:cNvPr id="7" name="Нижний колонтитул 6"/>
          <p:cNvSpPr>
            <a:spLocks noGrp="1"/>
          </p:cNvSpPr>
          <p:nvPr>
            <p:ph type="ftr" sz="quarter" idx="12"/>
          </p:nvPr>
        </p:nvSpPr>
        <p:spPr/>
        <p:txBody>
          <a:bodyPr/>
          <a:lstStyle>
            <a:lvl1pPr>
              <a:defRPr/>
            </a:lvl1pPr>
          </a:lstStyle>
          <a:p>
            <a:endParaRPr lang="ru-RU"/>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омер слайда 5"/>
          <p:cNvSpPr>
            <a:spLocks noGrp="1"/>
          </p:cNvSpPr>
          <p:nvPr>
            <p:ph type="sldNum" sz="quarter" idx="11"/>
          </p:nvPr>
        </p:nvSpPr>
        <p:spPr/>
        <p:txBody>
          <a:bodyPr/>
          <a:lstStyle>
            <a:lvl1pPr>
              <a:defRPr/>
            </a:lvl1pPr>
          </a:lstStyle>
          <a:p>
            <a:fld id="{CA9A58C4-5466-4579-A481-FA57427612B8}" type="slidenum">
              <a:rPr lang="ru-RU"/>
              <a:pPr/>
              <a:t>‹#›</a:t>
            </a:fld>
            <a:endParaRPr lang="ru-RU"/>
          </a:p>
        </p:txBody>
      </p:sp>
      <p:sp>
        <p:nvSpPr>
          <p:cNvPr id="7" name="Нижний колонтитул 6"/>
          <p:cNvSpPr>
            <a:spLocks noGrp="1"/>
          </p:cNvSpPr>
          <p:nvPr>
            <p:ph type="ftr" sz="quarter" idx="12"/>
          </p:nvPr>
        </p:nvSpPr>
        <p:spPr/>
        <p:txBody>
          <a:bodyPr/>
          <a:lstStyle>
            <a:lvl1pPr>
              <a:defRPr/>
            </a:lvl1pPr>
          </a:lstStyle>
          <a:p>
            <a:endParaRPr lang="ru-R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омер слайда 4"/>
          <p:cNvSpPr>
            <a:spLocks noGrp="1"/>
          </p:cNvSpPr>
          <p:nvPr>
            <p:ph type="sldNum" sz="quarter" idx="11"/>
          </p:nvPr>
        </p:nvSpPr>
        <p:spPr/>
        <p:txBody>
          <a:bodyPr/>
          <a:lstStyle>
            <a:lvl1pPr>
              <a:defRPr/>
            </a:lvl1pPr>
          </a:lstStyle>
          <a:p>
            <a:fld id="{4B84CCB3-FEEE-424C-B8BA-8556BD283065}" type="slidenum">
              <a:rPr lang="ru-RU"/>
              <a:pPr/>
              <a:t>‹#›</a:t>
            </a:fld>
            <a:endParaRPr lang="ru-RU"/>
          </a:p>
        </p:txBody>
      </p:sp>
      <p:sp>
        <p:nvSpPr>
          <p:cNvPr id="6" name="Нижний колонтитул 5"/>
          <p:cNvSpPr>
            <a:spLocks noGrp="1"/>
          </p:cNvSpPr>
          <p:nvPr>
            <p:ph type="ftr" sz="quarter" idx="12"/>
          </p:nvPr>
        </p:nvSpPr>
        <p:spPr/>
        <p:txBody>
          <a:bodyPr/>
          <a:lstStyle>
            <a:lvl1pPr>
              <a:defRPr/>
            </a:lvl1pPr>
          </a:lstStyle>
          <a:p>
            <a:endParaRPr lang="ru-RU"/>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омер слайда 4"/>
          <p:cNvSpPr>
            <a:spLocks noGrp="1"/>
          </p:cNvSpPr>
          <p:nvPr>
            <p:ph type="sldNum" sz="quarter" idx="11"/>
          </p:nvPr>
        </p:nvSpPr>
        <p:spPr/>
        <p:txBody>
          <a:bodyPr/>
          <a:lstStyle>
            <a:lvl1pPr>
              <a:defRPr/>
            </a:lvl1pPr>
          </a:lstStyle>
          <a:p>
            <a:fld id="{76FF560E-2B5C-420D-A588-F76A2A603139}" type="slidenum">
              <a:rPr lang="ru-RU"/>
              <a:pPr/>
              <a:t>‹#›</a:t>
            </a:fld>
            <a:endParaRPr lang="ru-RU"/>
          </a:p>
        </p:txBody>
      </p:sp>
      <p:sp>
        <p:nvSpPr>
          <p:cNvPr id="6" name="Нижний колонтитул 5"/>
          <p:cNvSpPr>
            <a:spLocks noGrp="1"/>
          </p:cNvSpPr>
          <p:nvPr>
            <p:ph type="ftr" sz="quarter" idx="12"/>
          </p:nvPr>
        </p:nvSpPr>
        <p:spPr/>
        <p:txBody>
          <a:bodyPr/>
          <a:lstStyle>
            <a:lvl1pPr>
              <a:defRPr/>
            </a:lvl1pPr>
          </a:lstStyle>
          <a:p>
            <a:endParaRPr lang="ru-RU"/>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166914" name="Group 2"/>
          <p:cNvGrpSpPr>
            <a:grpSpLocks/>
          </p:cNvGrpSpPr>
          <p:nvPr/>
        </p:nvGrpSpPr>
        <p:grpSpPr bwMode="auto">
          <a:xfrm>
            <a:off x="0" y="0"/>
            <a:ext cx="9159875" cy="6858000"/>
            <a:chOff x="0" y="0"/>
            <a:chExt cx="5770" cy="4320"/>
          </a:xfrm>
        </p:grpSpPr>
        <p:sp>
          <p:nvSpPr>
            <p:cNvPr id="166915" name="Rectangle 3"/>
            <p:cNvSpPr>
              <a:spLocks noChangeArrowheads="1"/>
            </p:cNvSpPr>
            <p:nvPr userDrawn="1"/>
          </p:nvSpPr>
          <p:spPr bwMode="hidden">
            <a:xfrm>
              <a:off x="5232" y="1"/>
              <a:ext cx="528" cy="4319"/>
            </a:xfrm>
            <a:prstGeom prst="rect">
              <a:avLst/>
            </a:prstGeom>
            <a:gradFill rotWithShape="0">
              <a:gsLst>
                <a:gs pos="0">
                  <a:schemeClr val="accent2"/>
                </a:gs>
                <a:gs pos="100000">
                  <a:schemeClr val="accent2">
                    <a:gamma/>
                    <a:tint val="94118"/>
                    <a:invGamma/>
                  </a:schemeClr>
                </a:gs>
              </a:gsLst>
              <a:lin ang="0" scaled="1"/>
            </a:gradFill>
            <a:ln w="9525">
              <a:noFill/>
              <a:miter lim="800000"/>
              <a:headEnd/>
              <a:tailEnd/>
            </a:ln>
            <a:effectLst/>
          </p:spPr>
          <p:txBody>
            <a:bodyPr wrap="none" anchor="ctr"/>
            <a:lstStyle/>
            <a:p>
              <a:endParaRPr lang="ru-RU"/>
            </a:p>
          </p:txBody>
        </p:sp>
        <p:sp>
          <p:nvSpPr>
            <p:cNvPr id="166916" name="Rectangle 4"/>
            <p:cNvSpPr>
              <a:spLocks noChangeArrowheads="1"/>
            </p:cNvSpPr>
            <p:nvPr userDrawn="1"/>
          </p:nvSpPr>
          <p:spPr bwMode="hidden">
            <a:xfrm>
              <a:off x="1056" y="0"/>
              <a:ext cx="192"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endParaRPr lang="ru-RU"/>
            </a:p>
          </p:txBody>
        </p:sp>
        <p:sp>
          <p:nvSpPr>
            <p:cNvPr id="166917" name="Rectangle 5"/>
            <p:cNvSpPr>
              <a:spLocks noChangeArrowheads="1"/>
            </p:cNvSpPr>
            <p:nvPr userDrawn="1"/>
          </p:nvSpPr>
          <p:spPr bwMode="hidden">
            <a:xfrm>
              <a:off x="1728" y="0"/>
              <a:ext cx="432"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endParaRPr lang="ru-RU"/>
            </a:p>
          </p:txBody>
        </p:sp>
        <p:sp>
          <p:nvSpPr>
            <p:cNvPr id="166918" name="Rectangle 6"/>
            <p:cNvSpPr>
              <a:spLocks noChangeArrowheads="1"/>
            </p:cNvSpPr>
            <p:nvPr userDrawn="1"/>
          </p:nvSpPr>
          <p:spPr bwMode="hidden">
            <a:xfrm>
              <a:off x="2256" y="0"/>
              <a:ext cx="240" cy="4320"/>
            </a:xfrm>
            <a:prstGeom prst="rect">
              <a:avLst/>
            </a:prstGeom>
            <a:solidFill>
              <a:schemeClr val="bg1"/>
            </a:solidFill>
            <a:ln w="9525">
              <a:noFill/>
              <a:miter lim="800000"/>
              <a:headEnd/>
              <a:tailEnd/>
            </a:ln>
            <a:effectLst/>
          </p:spPr>
          <p:txBody>
            <a:bodyPr wrap="none" anchor="ctr"/>
            <a:lstStyle/>
            <a:p>
              <a:endParaRPr lang="ru-RU"/>
            </a:p>
          </p:txBody>
        </p:sp>
        <p:sp>
          <p:nvSpPr>
            <p:cNvPr id="166919" name="Rectangle 7"/>
            <p:cNvSpPr>
              <a:spLocks noChangeArrowheads="1"/>
            </p:cNvSpPr>
            <p:nvPr userDrawn="1"/>
          </p:nvSpPr>
          <p:spPr bwMode="hidden">
            <a:xfrm>
              <a:off x="1344" y="0"/>
              <a:ext cx="384"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endParaRPr lang="ru-RU"/>
            </a:p>
          </p:txBody>
        </p:sp>
        <p:sp>
          <p:nvSpPr>
            <p:cNvPr id="166920" name="Rectangle 8"/>
            <p:cNvSpPr>
              <a:spLocks noChangeArrowheads="1"/>
            </p:cNvSpPr>
            <p:nvPr userDrawn="1"/>
          </p:nvSpPr>
          <p:spPr bwMode="hidden">
            <a:xfrm>
              <a:off x="480" y="0"/>
              <a:ext cx="576"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endParaRPr lang="ru-RU"/>
            </a:p>
          </p:txBody>
        </p:sp>
        <p:sp>
          <p:nvSpPr>
            <p:cNvPr id="166921" name="Rectangle 9"/>
            <p:cNvSpPr>
              <a:spLocks noChangeArrowheads="1"/>
            </p:cNvSpPr>
            <p:nvPr userDrawn="1"/>
          </p:nvSpPr>
          <p:spPr bwMode="hidden">
            <a:xfrm>
              <a:off x="288" y="0"/>
              <a:ext cx="192" cy="4320"/>
            </a:xfrm>
            <a:prstGeom prst="rect">
              <a:avLst/>
            </a:prstGeom>
            <a:gradFill rotWithShape="0">
              <a:gsLst>
                <a:gs pos="0">
                  <a:schemeClr val="bg2"/>
                </a:gs>
                <a:gs pos="50000">
                  <a:schemeClr val="bg2">
                    <a:gamma/>
                    <a:shade val="84706"/>
                    <a:invGamma/>
                  </a:schemeClr>
                </a:gs>
                <a:gs pos="100000">
                  <a:schemeClr val="bg2"/>
                </a:gs>
              </a:gsLst>
              <a:lin ang="0" scaled="1"/>
            </a:gradFill>
            <a:ln w="9525">
              <a:noFill/>
              <a:miter lim="800000"/>
              <a:headEnd/>
              <a:tailEnd/>
            </a:ln>
            <a:effectLst/>
          </p:spPr>
          <p:txBody>
            <a:bodyPr wrap="none" anchor="ctr"/>
            <a:lstStyle/>
            <a:p>
              <a:endParaRPr lang="ru-RU"/>
            </a:p>
          </p:txBody>
        </p:sp>
        <p:sp>
          <p:nvSpPr>
            <p:cNvPr id="166922" name="Rectangle 10"/>
            <p:cNvSpPr>
              <a:spLocks noChangeArrowheads="1"/>
            </p:cNvSpPr>
            <p:nvPr userDrawn="1"/>
          </p:nvSpPr>
          <p:spPr bwMode="hidden">
            <a:xfrm>
              <a:off x="0" y="0"/>
              <a:ext cx="288" cy="4320"/>
            </a:xfrm>
            <a:prstGeom prst="rect">
              <a:avLst/>
            </a:prstGeom>
            <a:gradFill rotWithShape="0">
              <a:gsLst>
                <a:gs pos="0">
                  <a:schemeClr val="bg2">
                    <a:gamma/>
                    <a:shade val="78824"/>
                    <a:invGamma/>
                  </a:schemeClr>
                </a:gs>
                <a:gs pos="100000">
                  <a:schemeClr val="bg2"/>
                </a:gs>
              </a:gsLst>
              <a:lin ang="0" scaled="1"/>
            </a:gradFill>
            <a:ln w="9525">
              <a:noFill/>
              <a:miter lim="800000"/>
              <a:headEnd/>
              <a:tailEnd/>
            </a:ln>
            <a:effectLst/>
          </p:spPr>
          <p:txBody>
            <a:bodyPr wrap="none" anchor="ctr"/>
            <a:lstStyle/>
            <a:p>
              <a:endParaRPr lang="ru-RU"/>
            </a:p>
          </p:txBody>
        </p:sp>
        <p:sp>
          <p:nvSpPr>
            <p:cNvPr id="166923" name="Rectangle 11"/>
            <p:cNvSpPr>
              <a:spLocks noChangeArrowheads="1"/>
            </p:cNvSpPr>
            <p:nvPr userDrawn="1"/>
          </p:nvSpPr>
          <p:spPr bwMode="hidden">
            <a:xfrm>
              <a:off x="2160" y="0"/>
              <a:ext cx="240"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endParaRPr lang="ru-RU"/>
            </a:p>
          </p:txBody>
        </p:sp>
        <p:sp>
          <p:nvSpPr>
            <p:cNvPr id="166924" name="Rectangle 12"/>
            <p:cNvSpPr>
              <a:spLocks noChangeArrowheads="1"/>
            </p:cNvSpPr>
            <p:nvPr userDrawn="1"/>
          </p:nvSpPr>
          <p:spPr bwMode="hidden">
            <a:xfrm>
              <a:off x="2784" y="0"/>
              <a:ext cx="528"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endParaRPr lang="ru-RU"/>
            </a:p>
          </p:txBody>
        </p:sp>
        <p:sp>
          <p:nvSpPr>
            <p:cNvPr id="166925" name="Rectangle 13"/>
            <p:cNvSpPr>
              <a:spLocks noChangeArrowheads="1"/>
            </p:cNvSpPr>
            <p:nvPr userDrawn="1"/>
          </p:nvSpPr>
          <p:spPr bwMode="hidden">
            <a:xfrm>
              <a:off x="1248" y="0"/>
              <a:ext cx="144" cy="4320"/>
            </a:xfrm>
            <a:prstGeom prst="rect">
              <a:avLst/>
            </a:prstGeom>
            <a:solidFill>
              <a:schemeClr val="bg2"/>
            </a:solidFill>
            <a:ln w="9525">
              <a:noFill/>
              <a:miter lim="800000"/>
              <a:headEnd/>
              <a:tailEnd/>
            </a:ln>
            <a:effectLst/>
          </p:spPr>
          <p:txBody>
            <a:bodyPr wrap="none" anchor="ctr"/>
            <a:lstStyle/>
            <a:p>
              <a:endParaRPr lang="ru-RU"/>
            </a:p>
          </p:txBody>
        </p:sp>
        <p:sp>
          <p:nvSpPr>
            <p:cNvPr id="166926" name="Rectangle 14"/>
            <p:cNvSpPr>
              <a:spLocks noChangeArrowheads="1"/>
            </p:cNvSpPr>
            <p:nvPr userDrawn="1"/>
          </p:nvSpPr>
          <p:spPr bwMode="hidden">
            <a:xfrm>
              <a:off x="3300" y="0"/>
              <a:ext cx="252" cy="4320"/>
            </a:xfrm>
            <a:prstGeom prst="rect">
              <a:avLst/>
            </a:prstGeom>
            <a:solidFill>
              <a:schemeClr val="bg2"/>
            </a:solidFill>
            <a:ln w="9525">
              <a:noFill/>
              <a:miter lim="800000"/>
              <a:headEnd/>
              <a:tailEnd/>
            </a:ln>
            <a:effectLst/>
          </p:spPr>
          <p:txBody>
            <a:bodyPr wrap="none" anchor="ctr"/>
            <a:lstStyle/>
            <a:p>
              <a:endParaRPr lang="ru-RU"/>
            </a:p>
          </p:txBody>
        </p:sp>
        <p:sp>
          <p:nvSpPr>
            <p:cNvPr id="166927" name="Rectangle 15"/>
            <p:cNvSpPr>
              <a:spLocks noChangeArrowheads="1"/>
            </p:cNvSpPr>
            <p:nvPr userDrawn="1"/>
          </p:nvSpPr>
          <p:spPr bwMode="hidden">
            <a:xfrm>
              <a:off x="4656" y="0"/>
              <a:ext cx="144"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endParaRPr lang="ru-RU"/>
            </a:p>
          </p:txBody>
        </p:sp>
        <p:sp>
          <p:nvSpPr>
            <p:cNvPr id="166928" name="Rectangle 16"/>
            <p:cNvSpPr>
              <a:spLocks noChangeArrowheads="1"/>
            </p:cNvSpPr>
            <p:nvPr userDrawn="1"/>
          </p:nvSpPr>
          <p:spPr bwMode="hidden">
            <a:xfrm>
              <a:off x="4608" y="0"/>
              <a:ext cx="672" cy="4320"/>
            </a:xfrm>
            <a:prstGeom prst="rect">
              <a:avLst/>
            </a:prstGeom>
            <a:gradFill rotWithShape="0">
              <a:gsLst>
                <a:gs pos="0">
                  <a:schemeClr val="bg2"/>
                </a:gs>
                <a:gs pos="100000">
                  <a:schemeClr val="accent2"/>
                </a:gs>
              </a:gsLst>
              <a:lin ang="0" scaled="1"/>
            </a:gradFill>
            <a:ln w="9525">
              <a:noFill/>
              <a:miter lim="800000"/>
              <a:headEnd/>
              <a:tailEnd/>
            </a:ln>
            <a:effectLst/>
          </p:spPr>
          <p:txBody>
            <a:bodyPr wrap="none" anchor="ctr"/>
            <a:lstStyle/>
            <a:p>
              <a:endParaRPr lang="ru-RU"/>
            </a:p>
          </p:txBody>
        </p:sp>
        <p:sp>
          <p:nvSpPr>
            <p:cNvPr id="166929" name="Rectangle 17"/>
            <p:cNvSpPr>
              <a:spLocks noChangeArrowheads="1"/>
            </p:cNvSpPr>
            <p:nvPr userDrawn="1"/>
          </p:nvSpPr>
          <p:spPr bwMode="hidden">
            <a:xfrm>
              <a:off x="3504" y="0"/>
              <a:ext cx="624" cy="4320"/>
            </a:xfrm>
            <a:prstGeom prst="rect">
              <a:avLst/>
            </a:prstGeom>
            <a:gradFill rotWithShape="0">
              <a:gsLst>
                <a:gs pos="0">
                  <a:schemeClr val="bg2"/>
                </a:gs>
                <a:gs pos="50000">
                  <a:schemeClr val="bg1"/>
                </a:gs>
                <a:gs pos="100000">
                  <a:schemeClr val="bg2"/>
                </a:gs>
              </a:gsLst>
              <a:lin ang="0" scaled="1"/>
            </a:gradFill>
            <a:ln w="9525">
              <a:noFill/>
              <a:miter lim="800000"/>
              <a:headEnd/>
              <a:tailEnd/>
            </a:ln>
            <a:effectLst/>
          </p:spPr>
          <p:txBody>
            <a:bodyPr wrap="none" anchor="ctr"/>
            <a:lstStyle/>
            <a:p>
              <a:endParaRPr lang="ru-RU"/>
            </a:p>
          </p:txBody>
        </p:sp>
        <p:sp>
          <p:nvSpPr>
            <p:cNvPr id="166930" name="Rectangle 18"/>
            <p:cNvSpPr>
              <a:spLocks noChangeArrowheads="1"/>
            </p:cNvSpPr>
            <p:nvPr userDrawn="1"/>
          </p:nvSpPr>
          <p:spPr bwMode="hidden">
            <a:xfrm>
              <a:off x="3840" y="0"/>
              <a:ext cx="528"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endParaRPr lang="ru-RU"/>
            </a:p>
          </p:txBody>
        </p:sp>
        <p:sp>
          <p:nvSpPr>
            <p:cNvPr id="166931" name="Rectangle 19"/>
            <p:cNvSpPr>
              <a:spLocks noChangeArrowheads="1"/>
            </p:cNvSpPr>
            <p:nvPr userDrawn="1"/>
          </p:nvSpPr>
          <p:spPr bwMode="hidden">
            <a:xfrm>
              <a:off x="4368" y="0"/>
              <a:ext cx="240"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endParaRPr lang="ru-RU"/>
            </a:p>
          </p:txBody>
        </p:sp>
        <p:sp>
          <p:nvSpPr>
            <p:cNvPr id="166932" name="Rectangle 20"/>
            <p:cNvSpPr>
              <a:spLocks noChangeArrowheads="1"/>
            </p:cNvSpPr>
            <p:nvPr userDrawn="1"/>
          </p:nvSpPr>
          <p:spPr bwMode="hidden">
            <a:xfrm>
              <a:off x="2680" y="0"/>
              <a:ext cx="152"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endParaRPr lang="ru-RU"/>
            </a:p>
          </p:txBody>
        </p:sp>
        <p:sp>
          <p:nvSpPr>
            <p:cNvPr id="166933" name="Rectangle 21"/>
            <p:cNvSpPr>
              <a:spLocks noChangeArrowheads="1"/>
            </p:cNvSpPr>
            <p:nvPr userDrawn="1"/>
          </p:nvSpPr>
          <p:spPr bwMode="hidden">
            <a:xfrm>
              <a:off x="2366" y="0"/>
              <a:ext cx="336"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endParaRPr lang="ru-RU"/>
            </a:p>
          </p:txBody>
        </p:sp>
        <p:sp>
          <p:nvSpPr>
            <p:cNvPr id="166934" name="Freeform 22"/>
            <p:cNvSpPr>
              <a:spLocks/>
            </p:cNvSpPr>
            <p:nvPr userDrawn="1"/>
          </p:nvSpPr>
          <p:spPr bwMode="hidden">
            <a:xfrm>
              <a:off x="1" y="3875"/>
              <a:ext cx="5760" cy="445"/>
            </a:xfrm>
            <a:custGeom>
              <a:avLst/>
              <a:gdLst/>
              <a:ahLst/>
              <a:cxnLst>
                <a:cxn ang="0">
                  <a:pos x="5700" y="86"/>
                </a:cxn>
                <a:cxn ang="0">
                  <a:pos x="5508" y="86"/>
                </a:cxn>
                <a:cxn ang="0">
                  <a:pos x="5454" y="76"/>
                </a:cxn>
                <a:cxn ang="0">
                  <a:pos x="5448" y="65"/>
                </a:cxn>
                <a:cxn ang="0">
                  <a:pos x="5442" y="44"/>
                </a:cxn>
                <a:cxn ang="0">
                  <a:pos x="5414" y="18"/>
                </a:cxn>
                <a:cxn ang="0">
                  <a:pos x="5332" y="7"/>
                </a:cxn>
                <a:cxn ang="0">
                  <a:pos x="5051" y="22"/>
                </a:cxn>
                <a:cxn ang="0">
                  <a:pos x="4986" y="55"/>
                </a:cxn>
                <a:cxn ang="0">
                  <a:pos x="4854" y="102"/>
                </a:cxn>
                <a:cxn ang="0">
                  <a:pos x="4740" y="112"/>
                </a:cxn>
                <a:cxn ang="0">
                  <a:pos x="4662" y="91"/>
                </a:cxn>
                <a:cxn ang="0">
                  <a:pos x="4598" y="25"/>
                </a:cxn>
                <a:cxn ang="0">
                  <a:pos x="4514" y="9"/>
                </a:cxn>
                <a:cxn ang="0">
                  <a:pos x="4410" y="39"/>
                </a:cxn>
                <a:cxn ang="0">
                  <a:pos x="4236" y="81"/>
                </a:cxn>
                <a:cxn ang="0">
                  <a:pos x="4020" y="102"/>
                </a:cxn>
                <a:cxn ang="0">
                  <a:pos x="3810" y="102"/>
                </a:cxn>
                <a:cxn ang="0">
                  <a:pos x="3654" y="76"/>
                </a:cxn>
                <a:cxn ang="0">
                  <a:pos x="3594" y="50"/>
                </a:cxn>
                <a:cxn ang="0">
                  <a:pos x="3528" y="44"/>
                </a:cxn>
                <a:cxn ang="0">
                  <a:pos x="3480" y="55"/>
                </a:cxn>
                <a:cxn ang="0">
                  <a:pos x="3420" y="76"/>
                </a:cxn>
                <a:cxn ang="0">
                  <a:pos x="3048" y="112"/>
                </a:cxn>
                <a:cxn ang="0">
                  <a:pos x="2844" y="128"/>
                </a:cxn>
                <a:cxn ang="0">
                  <a:pos x="2742" y="117"/>
                </a:cxn>
                <a:cxn ang="0">
                  <a:pos x="2710" y="56"/>
                </a:cxn>
                <a:cxn ang="0">
                  <a:pos x="2658" y="50"/>
                </a:cxn>
                <a:cxn ang="0">
                  <a:pos x="2558" y="95"/>
                </a:cxn>
                <a:cxn ang="0">
                  <a:pos x="2444" y="109"/>
                </a:cxn>
                <a:cxn ang="0">
                  <a:pos x="2322" y="91"/>
                </a:cxn>
                <a:cxn ang="0">
                  <a:pos x="2274" y="70"/>
                </a:cxn>
                <a:cxn ang="0">
                  <a:pos x="2185" y="3"/>
                </a:cxn>
                <a:cxn ang="0">
                  <a:pos x="2048" y="64"/>
                </a:cxn>
                <a:cxn ang="0">
                  <a:pos x="1794" y="102"/>
                </a:cxn>
                <a:cxn ang="0">
                  <a:pos x="1560" y="91"/>
                </a:cxn>
                <a:cxn ang="0">
                  <a:pos x="1482" y="76"/>
                </a:cxn>
                <a:cxn ang="0">
                  <a:pos x="1428" y="50"/>
                </a:cxn>
                <a:cxn ang="0">
                  <a:pos x="1374" y="44"/>
                </a:cxn>
                <a:cxn ang="0">
                  <a:pos x="1308" y="55"/>
                </a:cxn>
                <a:cxn ang="0">
                  <a:pos x="1140" y="107"/>
                </a:cxn>
                <a:cxn ang="0">
                  <a:pos x="948" y="143"/>
                </a:cxn>
                <a:cxn ang="0">
                  <a:pos x="708" y="138"/>
                </a:cxn>
                <a:cxn ang="0">
                  <a:pos x="534" y="96"/>
                </a:cxn>
                <a:cxn ang="0">
                  <a:pos x="444" y="55"/>
                </a:cxn>
                <a:cxn ang="0">
                  <a:pos x="396" y="34"/>
                </a:cxn>
                <a:cxn ang="0">
                  <a:pos x="378" y="39"/>
                </a:cxn>
                <a:cxn ang="0">
                  <a:pos x="342" y="70"/>
                </a:cxn>
                <a:cxn ang="0">
                  <a:pos x="288" y="96"/>
                </a:cxn>
                <a:cxn ang="0">
                  <a:pos x="192" y="112"/>
                </a:cxn>
                <a:cxn ang="0">
                  <a:pos x="90" y="112"/>
                </a:cxn>
                <a:cxn ang="0">
                  <a:pos x="0" y="96"/>
                </a:cxn>
                <a:cxn ang="0">
                  <a:pos x="5760" y="445"/>
                </a:cxn>
              </a:cxnLst>
              <a:rect l="0" t="0" r="r" b="b"/>
              <a:pathLst>
                <a:path w="5760" h="445">
                  <a:moveTo>
                    <a:pt x="5760" y="445"/>
                  </a:moveTo>
                  <a:lnTo>
                    <a:pt x="5760" y="76"/>
                  </a:lnTo>
                  <a:lnTo>
                    <a:pt x="5730" y="81"/>
                  </a:lnTo>
                  <a:lnTo>
                    <a:pt x="5700" y="86"/>
                  </a:lnTo>
                  <a:lnTo>
                    <a:pt x="5646" y="91"/>
                  </a:lnTo>
                  <a:lnTo>
                    <a:pt x="5592" y="91"/>
                  </a:lnTo>
                  <a:lnTo>
                    <a:pt x="5544" y="91"/>
                  </a:lnTo>
                  <a:lnTo>
                    <a:pt x="5508" y="86"/>
                  </a:lnTo>
                  <a:lnTo>
                    <a:pt x="5490" y="86"/>
                  </a:lnTo>
                  <a:lnTo>
                    <a:pt x="5478" y="81"/>
                  </a:lnTo>
                  <a:lnTo>
                    <a:pt x="5466" y="76"/>
                  </a:lnTo>
                  <a:lnTo>
                    <a:pt x="5454" y="76"/>
                  </a:lnTo>
                  <a:lnTo>
                    <a:pt x="5454" y="70"/>
                  </a:lnTo>
                  <a:lnTo>
                    <a:pt x="5454" y="70"/>
                  </a:lnTo>
                  <a:lnTo>
                    <a:pt x="5448" y="70"/>
                  </a:lnTo>
                  <a:lnTo>
                    <a:pt x="5448" y="65"/>
                  </a:lnTo>
                  <a:lnTo>
                    <a:pt x="5448" y="60"/>
                  </a:lnTo>
                  <a:lnTo>
                    <a:pt x="5448" y="55"/>
                  </a:lnTo>
                  <a:lnTo>
                    <a:pt x="5442" y="50"/>
                  </a:lnTo>
                  <a:lnTo>
                    <a:pt x="5442" y="44"/>
                  </a:lnTo>
                  <a:lnTo>
                    <a:pt x="5436" y="39"/>
                  </a:lnTo>
                  <a:lnTo>
                    <a:pt x="5424" y="34"/>
                  </a:lnTo>
                  <a:lnTo>
                    <a:pt x="5418" y="29"/>
                  </a:lnTo>
                  <a:lnTo>
                    <a:pt x="5414" y="18"/>
                  </a:lnTo>
                  <a:lnTo>
                    <a:pt x="5401" y="16"/>
                  </a:lnTo>
                  <a:lnTo>
                    <a:pt x="5386" y="10"/>
                  </a:lnTo>
                  <a:lnTo>
                    <a:pt x="5368" y="7"/>
                  </a:lnTo>
                  <a:lnTo>
                    <a:pt x="5332" y="7"/>
                  </a:lnTo>
                  <a:lnTo>
                    <a:pt x="5246" y="10"/>
                  </a:lnTo>
                  <a:lnTo>
                    <a:pt x="5144" y="7"/>
                  </a:lnTo>
                  <a:lnTo>
                    <a:pt x="5090" y="16"/>
                  </a:lnTo>
                  <a:lnTo>
                    <a:pt x="5051" y="22"/>
                  </a:lnTo>
                  <a:lnTo>
                    <a:pt x="5036" y="30"/>
                  </a:lnTo>
                  <a:lnTo>
                    <a:pt x="5022" y="39"/>
                  </a:lnTo>
                  <a:lnTo>
                    <a:pt x="5010" y="44"/>
                  </a:lnTo>
                  <a:lnTo>
                    <a:pt x="4986" y="55"/>
                  </a:lnTo>
                  <a:lnTo>
                    <a:pt x="4950" y="70"/>
                  </a:lnTo>
                  <a:lnTo>
                    <a:pt x="4920" y="86"/>
                  </a:lnTo>
                  <a:lnTo>
                    <a:pt x="4884" y="96"/>
                  </a:lnTo>
                  <a:lnTo>
                    <a:pt x="4854" y="102"/>
                  </a:lnTo>
                  <a:lnTo>
                    <a:pt x="4824" y="107"/>
                  </a:lnTo>
                  <a:lnTo>
                    <a:pt x="4794" y="112"/>
                  </a:lnTo>
                  <a:lnTo>
                    <a:pt x="4764" y="112"/>
                  </a:lnTo>
                  <a:lnTo>
                    <a:pt x="4740" y="112"/>
                  </a:lnTo>
                  <a:lnTo>
                    <a:pt x="4716" y="107"/>
                  </a:lnTo>
                  <a:lnTo>
                    <a:pt x="4698" y="102"/>
                  </a:lnTo>
                  <a:lnTo>
                    <a:pt x="4674" y="96"/>
                  </a:lnTo>
                  <a:lnTo>
                    <a:pt x="4662" y="91"/>
                  </a:lnTo>
                  <a:lnTo>
                    <a:pt x="4644" y="86"/>
                  </a:lnTo>
                  <a:lnTo>
                    <a:pt x="4631" y="66"/>
                  </a:lnTo>
                  <a:lnTo>
                    <a:pt x="4617" y="42"/>
                  </a:lnTo>
                  <a:lnTo>
                    <a:pt x="4598" y="25"/>
                  </a:lnTo>
                  <a:lnTo>
                    <a:pt x="4584" y="13"/>
                  </a:lnTo>
                  <a:lnTo>
                    <a:pt x="4565" y="4"/>
                  </a:lnTo>
                  <a:lnTo>
                    <a:pt x="4535" y="3"/>
                  </a:lnTo>
                  <a:lnTo>
                    <a:pt x="4514" y="9"/>
                  </a:lnTo>
                  <a:lnTo>
                    <a:pt x="4494" y="18"/>
                  </a:lnTo>
                  <a:lnTo>
                    <a:pt x="4471" y="23"/>
                  </a:lnTo>
                  <a:lnTo>
                    <a:pt x="4440" y="29"/>
                  </a:lnTo>
                  <a:lnTo>
                    <a:pt x="4410" y="39"/>
                  </a:lnTo>
                  <a:lnTo>
                    <a:pt x="4374" y="50"/>
                  </a:lnTo>
                  <a:lnTo>
                    <a:pt x="4332" y="60"/>
                  </a:lnTo>
                  <a:lnTo>
                    <a:pt x="4284" y="76"/>
                  </a:lnTo>
                  <a:lnTo>
                    <a:pt x="4236" y="81"/>
                  </a:lnTo>
                  <a:lnTo>
                    <a:pt x="4183" y="91"/>
                  </a:lnTo>
                  <a:lnTo>
                    <a:pt x="4128" y="96"/>
                  </a:lnTo>
                  <a:lnTo>
                    <a:pt x="4074" y="102"/>
                  </a:lnTo>
                  <a:lnTo>
                    <a:pt x="4020" y="102"/>
                  </a:lnTo>
                  <a:lnTo>
                    <a:pt x="3966" y="102"/>
                  </a:lnTo>
                  <a:lnTo>
                    <a:pt x="3912" y="102"/>
                  </a:lnTo>
                  <a:lnTo>
                    <a:pt x="3858" y="102"/>
                  </a:lnTo>
                  <a:lnTo>
                    <a:pt x="3810" y="102"/>
                  </a:lnTo>
                  <a:lnTo>
                    <a:pt x="3762" y="96"/>
                  </a:lnTo>
                  <a:lnTo>
                    <a:pt x="3726" y="91"/>
                  </a:lnTo>
                  <a:lnTo>
                    <a:pt x="3684" y="81"/>
                  </a:lnTo>
                  <a:lnTo>
                    <a:pt x="3654" y="76"/>
                  </a:lnTo>
                  <a:lnTo>
                    <a:pt x="3642" y="70"/>
                  </a:lnTo>
                  <a:lnTo>
                    <a:pt x="3630" y="65"/>
                  </a:lnTo>
                  <a:lnTo>
                    <a:pt x="3612" y="60"/>
                  </a:lnTo>
                  <a:lnTo>
                    <a:pt x="3594" y="50"/>
                  </a:lnTo>
                  <a:lnTo>
                    <a:pt x="3576" y="50"/>
                  </a:lnTo>
                  <a:lnTo>
                    <a:pt x="3558" y="44"/>
                  </a:lnTo>
                  <a:lnTo>
                    <a:pt x="3540" y="44"/>
                  </a:lnTo>
                  <a:lnTo>
                    <a:pt x="3528" y="44"/>
                  </a:lnTo>
                  <a:lnTo>
                    <a:pt x="3516" y="50"/>
                  </a:lnTo>
                  <a:lnTo>
                    <a:pt x="3504" y="50"/>
                  </a:lnTo>
                  <a:lnTo>
                    <a:pt x="3492" y="55"/>
                  </a:lnTo>
                  <a:lnTo>
                    <a:pt x="3480" y="55"/>
                  </a:lnTo>
                  <a:lnTo>
                    <a:pt x="3468" y="65"/>
                  </a:lnTo>
                  <a:lnTo>
                    <a:pt x="3456" y="70"/>
                  </a:lnTo>
                  <a:lnTo>
                    <a:pt x="3450" y="70"/>
                  </a:lnTo>
                  <a:lnTo>
                    <a:pt x="3420" y="76"/>
                  </a:lnTo>
                  <a:lnTo>
                    <a:pt x="3330" y="81"/>
                  </a:lnTo>
                  <a:lnTo>
                    <a:pt x="3204" y="91"/>
                  </a:lnTo>
                  <a:lnTo>
                    <a:pt x="3126" y="102"/>
                  </a:lnTo>
                  <a:lnTo>
                    <a:pt x="3048" y="112"/>
                  </a:lnTo>
                  <a:lnTo>
                    <a:pt x="2970" y="123"/>
                  </a:lnTo>
                  <a:lnTo>
                    <a:pt x="2904" y="128"/>
                  </a:lnTo>
                  <a:lnTo>
                    <a:pt x="2868" y="128"/>
                  </a:lnTo>
                  <a:lnTo>
                    <a:pt x="2844" y="128"/>
                  </a:lnTo>
                  <a:lnTo>
                    <a:pt x="2814" y="128"/>
                  </a:lnTo>
                  <a:lnTo>
                    <a:pt x="2790" y="128"/>
                  </a:lnTo>
                  <a:lnTo>
                    <a:pt x="2766" y="123"/>
                  </a:lnTo>
                  <a:lnTo>
                    <a:pt x="2742" y="117"/>
                  </a:lnTo>
                  <a:lnTo>
                    <a:pt x="2724" y="112"/>
                  </a:lnTo>
                  <a:lnTo>
                    <a:pt x="2706" y="107"/>
                  </a:lnTo>
                  <a:lnTo>
                    <a:pt x="2704" y="83"/>
                  </a:lnTo>
                  <a:lnTo>
                    <a:pt x="2710" y="56"/>
                  </a:lnTo>
                  <a:lnTo>
                    <a:pt x="2710" y="36"/>
                  </a:lnTo>
                  <a:lnTo>
                    <a:pt x="2696" y="25"/>
                  </a:lnTo>
                  <a:lnTo>
                    <a:pt x="2672" y="36"/>
                  </a:lnTo>
                  <a:lnTo>
                    <a:pt x="2658" y="50"/>
                  </a:lnTo>
                  <a:lnTo>
                    <a:pt x="2638" y="60"/>
                  </a:lnTo>
                  <a:lnTo>
                    <a:pt x="2614" y="76"/>
                  </a:lnTo>
                  <a:lnTo>
                    <a:pt x="2590" y="84"/>
                  </a:lnTo>
                  <a:lnTo>
                    <a:pt x="2558" y="95"/>
                  </a:lnTo>
                  <a:lnTo>
                    <a:pt x="2536" y="98"/>
                  </a:lnTo>
                  <a:lnTo>
                    <a:pt x="2508" y="102"/>
                  </a:lnTo>
                  <a:lnTo>
                    <a:pt x="2478" y="105"/>
                  </a:lnTo>
                  <a:lnTo>
                    <a:pt x="2444" y="109"/>
                  </a:lnTo>
                  <a:lnTo>
                    <a:pt x="2410" y="110"/>
                  </a:lnTo>
                  <a:lnTo>
                    <a:pt x="2374" y="107"/>
                  </a:lnTo>
                  <a:lnTo>
                    <a:pt x="2348" y="103"/>
                  </a:lnTo>
                  <a:lnTo>
                    <a:pt x="2322" y="91"/>
                  </a:lnTo>
                  <a:lnTo>
                    <a:pt x="2304" y="86"/>
                  </a:lnTo>
                  <a:lnTo>
                    <a:pt x="2292" y="81"/>
                  </a:lnTo>
                  <a:lnTo>
                    <a:pt x="2286" y="76"/>
                  </a:lnTo>
                  <a:lnTo>
                    <a:pt x="2274" y="70"/>
                  </a:lnTo>
                  <a:lnTo>
                    <a:pt x="2268" y="65"/>
                  </a:lnTo>
                  <a:lnTo>
                    <a:pt x="2246" y="18"/>
                  </a:lnTo>
                  <a:lnTo>
                    <a:pt x="2224" y="0"/>
                  </a:lnTo>
                  <a:lnTo>
                    <a:pt x="2185" y="3"/>
                  </a:lnTo>
                  <a:lnTo>
                    <a:pt x="2156" y="16"/>
                  </a:lnTo>
                  <a:lnTo>
                    <a:pt x="2126" y="22"/>
                  </a:lnTo>
                  <a:lnTo>
                    <a:pt x="2081" y="49"/>
                  </a:lnTo>
                  <a:lnTo>
                    <a:pt x="2048" y="64"/>
                  </a:lnTo>
                  <a:lnTo>
                    <a:pt x="2018" y="76"/>
                  </a:lnTo>
                  <a:lnTo>
                    <a:pt x="1986" y="96"/>
                  </a:lnTo>
                  <a:lnTo>
                    <a:pt x="1896" y="102"/>
                  </a:lnTo>
                  <a:lnTo>
                    <a:pt x="1794" y="102"/>
                  </a:lnTo>
                  <a:lnTo>
                    <a:pt x="1692" y="102"/>
                  </a:lnTo>
                  <a:lnTo>
                    <a:pt x="1644" y="102"/>
                  </a:lnTo>
                  <a:lnTo>
                    <a:pt x="1602" y="96"/>
                  </a:lnTo>
                  <a:lnTo>
                    <a:pt x="1560" y="91"/>
                  </a:lnTo>
                  <a:lnTo>
                    <a:pt x="1524" y="86"/>
                  </a:lnTo>
                  <a:lnTo>
                    <a:pt x="1506" y="86"/>
                  </a:lnTo>
                  <a:lnTo>
                    <a:pt x="1494" y="81"/>
                  </a:lnTo>
                  <a:lnTo>
                    <a:pt x="1482" y="76"/>
                  </a:lnTo>
                  <a:lnTo>
                    <a:pt x="1476" y="70"/>
                  </a:lnTo>
                  <a:lnTo>
                    <a:pt x="1458" y="65"/>
                  </a:lnTo>
                  <a:lnTo>
                    <a:pt x="1440" y="55"/>
                  </a:lnTo>
                  <a:lnTo>
                    <a:pt x="1428" y="50"/>
                  </a:lnTo>
                  <a:lnTo>
                    <a:pt x="1410" y="50"/>
                  </a:lnTo>
                  <a:lnTo>
                    <a:pt x="1398" y="44"/>
                  </a:lnTo>
                  <a:lnTo>
                    <a:pt x="1386" y="44"/>
                  </a:lnTo>
                  <a:lnTo>
                    <a:pt x="1374" y="44"/>
                  </a:lnTo>
                  <a:lnTo>
                    <a:pt x="1356" y="44"/>
                  </a:lnTo>
                  <a:lnTo>
                    <a:pt x="1344" y="44"/>
                  </a:lnTo>
                  <a:lnTo>
                    <a:pt x="1332" y="50"/>
                  </a:lnTo>
                  <a:lnTo>
                    <a:pt x="1308" y="55"/>
                  </a:lnTo>
                  <a:lnTo>
                    <a:pt x="1260" y="70"/>
                  </a:lnTo>
                  <a:lnTo>
                    <a:pt x="1218" y="86"/>
                  </a:lnTo>
                  <a:lnTo>
                    <a:pt x="1176" y="96"/>
                  </a:lnTo>
                  <a:lnTo>
                    <a:pt x="1140" y="107"/>
                  </a:lnTo>
                  <a:lnTo>
                    <a:pt x="1098" y="117"/>
                  </a:lnTo>
                  <a:lnTo>
                    <a:pt x="1062" y="128"/>
                  </a:lnTo>
                  <a:lnTo>
                    <a:pt x="1020" y="133"/>
                  </a:lnTo>
                  <a:lnTo>
                    <a:pt x="948" y="143"/>
                  </a:lnTo>
                  <a:lnTo>
                    <a:pt x="882" y="149"/>
                  </a:lnTo>
                  <a:lnTo>
                    <a:pt x="822" y="149"/>
                  </a:lnTo>
                  <a:lnTo>
                    <a:pt x="762" y="143"/>
                  </a:lnTo>
                  <a:lnTo>
                    <a:pt x="708" y="138"/>
                  </a:lnTo>
                  <a:lnTo>
                    <a:pt x="654" y="128"/>
                  </a:lnTo>
                  <a:lnTo>
                    <a:pt x="612" y="117"/>
                  </a:lnTo>
                  <a:lnTo>
                    <a:pt x="570" y="107"/>
                  </a:lnTo>
                  <a:lnTo>
                    <a:pt x="534" y="96"/>
                  </a:lnTo>
                  <a:lnTo>
                    <a:pt x="504" y="86"/>
                  </a:lnTo>
                  <a:lnTo>
                    <a:pt x="480" y="76"/>
                  </a:lnTo>
                  <a:lnTo>
                    <a:pt x="462" y="65"/>
                  </a:lnTo>
                  <a:lnTo>
                    <a:pt x="444" y="55"/>
                  </a:lnTo>
                  <a:lnTo>
                    <a:pt x="426" y="44"/>
                  </a:lnTo>
                  <a:lnTo>
                    <a:pt x="408" y="34"/>
                  </a:lnTo>
                  <a:lnTo>
                    <a:pt x="402" y="34"/>
                  </a:lnTo>
                  <a:lnTo>
                    <a:pt x="396" y="34"/>
                  </a:lnTo>
                  <a:lnTo>
                    <a:pt x="390" y="34"/>
                  </a:lnTo>
                  <a:lnTo>
                    <a:pt x="390" y="34"/>
                  </a:lnTo>
                  <a:lnTo>
                    <a:pt x="384" y="34"/>
                  </a:lnTo>
                  <a:lnTo>
                    <a:pt x="378" y="39"/>
                  </a:lnTo>
                  <a:lnTo>
                    <a:pt x="372" y="44"/>
                  </a:lnTo>
                  <a:lnTo>
                    <a:pt x="360" y="55"/>
                  </a:lnTo>
                  <a:lnTo>
                    <a:pt x="348" y="65"/>
                  </a:lnTo>
                  <a:lnTo>
                    <a:pt x="342" y="70"/>
                  </a:lnTo>
                  <a:lnTo>
                    <a:pt x="336" y="76"/>
                  </a:lnTo>
                  <a:lnTo>
                    <a:pt x="324" y="86"/>
                  </a:lnTo>
                  <a:lnTo>
                    <a:pt x="306" y="91"/>
                  </a:lnTo>
                  <a:lnTo>
                    <a:pt x="288" y="96"/>
                  </a:lnTo>
                  <a:lnTo>
                    <a:pt x="264" y="102"/>
                  </a:lnTo>
                  <a:lnTo>
                    <a:pt x="240" y="107"/>
                  </a:lnTo>
                  <a:lnTo>
                    <a:pt x="216" y="112"/>
                  </a:lnTo>
                  <a:lnTo>
                    <a:pt x="192" y="112"/>
                  </a:lnTo>
                  <a:lnTo>
                    <a:pt x="168" y="117"/>
                  </a:lnTo>
                  <a:lnTo>
                    <a:pt x="145" y="117"/>
                  </a:lnTo>
                  <a:lnTo>
                    <a:pt x="120" y="117"/>
                  </a:lnTo>
                  <a:lnTo>
                    <a:pt x="90" y="112"/>
                  </a:lnTo>
                  <a:lnTo>
                    <a:pt x="66" y="112"/>
                  </a:lnTo>
                  <a:lnTo>
                    <a:pt x="42" y="107"/>
                  </a:lnTo>
                  <a:lnTo>
                    <a:pt x="24" y="102"/>
                  </a:lnTo>
                  <a:lnTo>
                    <a:pt x="0" y="96"/>
                  </a:lnTo>
                  <a:lnTo>
                    <a:pt x="0" y="445"/>
                  </a:lnTo>
                  <a:lnTo>
                    <a:pt x="5760" y="445"/>
                  </a:lnTo>
                  <a:lnTo>
                    <a:pt x="5760" y="445"/>
                  </a:lnTo>
                  <a:lnTo>
                    <a:pt x="5760" y="445"/>
                  </a:lnTo>
                </a:path>
              </a:pathLst>
            </a:custGeom>
            <a:solidFill>
              <a:schemeClr val="accent2">
                <a:alpha val="50000"/>
              </a:schemeClr>
            </a:solidFill>
            <a:ln w="9525">
              <a:noFill/>
              <a:prstDash val="solid"/>
              <a:round/>
              <a:headEnd/>
              <a:tailEnd/>
            </a:ln>
          </p:spPr>
          <p:txBody>
            <a:bodyPr/>
            <a:lstStyle/>
            <a:p>
              <a:endParaRPr lang="ru-RU"/>
            </a:p>
          </p:txBody>
        </p:sp>
        <p:sp>
          <p:nvSpPr>
            <p:cNvPr id="166935" name="Freeform 23"/>
            <p:cNvSpPr>
              <a:spLocks/>
            </p:cNvSpPr>
            <p:nvPr userDrawn="1"/>
          </p:nvSpPr>
          <p:spPr bwMode="hidden">
            <a:xfrm>
              <a:off x="0" y="3867"/>
              <a:ext cx="5770" cy="174"/>
            </a:xfrm>
            <a:custGeom>
              <a:avLst/>
              <a:gdLst/>
              <a:ahLst/>
              <a:cxnLst>
                <a:cxn ang="0">
                  <a:pos x="4993" y="66"/>
                </a:cxn>
                <a:cxn ang="0">
                  <a:pos x="4771" y="132"/>
                </a:cxn>
                <a:cxn ang="0">
                  <a:pos x="4640" y="96"/>
                </a:cxn>
                <a:cxn ang="0">
                  <a:pos x="4598" y="36"/>
                </a:cxn>
                <a:cxn ang="0">
                  <a:pos x="4478" y="30"/>
                </a:cxn>
                <a:cxn ang="0">
                  <a:pos x="4186" y="108"/>
                </a:cxn>
                <a:cxn ang="0">
                  <a:pos x="3815" y="120"/>
                </a:cxn>
                <a:cxn ang="0">
                  <a:pos x="3617" y="72"/>
                </a:cxn>
                <a:cxn ang="0">
                  <a:pos x="3510" y="60"/>
                </a:cxn>
                <a:cxn ang="0">
                  <a:pos x="3336" y="96"/>
                </a:cxn>
                <a:cxn ang="0">
                  <a:pos x="2846" y="150"/>
                </a:cxn>
                <a:cxn ang="0">
                  <a:pos x="2703" y="96"/>
                </a:cxn>
                <a:cxn ang="0">
                  <a:pos x="2619" y="90"/>
                </a:cxn>
                <a:cxn ang="0">
                  <a:pos x="2416" y="132"/>
                </a:cxn>
                <a:cxn ang="0">
                  <a:pos x="2278" y="84"/>
                </a:cxn>
                <a:cxn ang="0">
                  <a:pos x="2151" y="36"/>
                </a:cxn>
                <a:cxn ang="0">
                  <a:pos x="1947" y="120"/>
                </a:cxn>
                <a:cxn ang="0">
                  <a:pos x="1525" y="102"/>
                </a:cxn>
                <a:cxn ang="0">
                  <a:pos x="1429" y="60"/>
                </a:cxn>
                <a:cxn ang="0">
                  <a:pos x="1333" y="60"/>
                </a:cxn>
                <a:cxn ang="0">
                  <a:pos x="1058" y="150"/>
                </a:cxn>
                <a:cxn ang="0">
                  <a:pos x="652" y="150"/>
                </a:cxn>
                <a:cxn ang="0">
                  <a:pos x="442" y="66"/>
                </a:cxn>
                <a:cxn ang="0">
                  <a:pos x="377" y="48"/>
                </a:cxn>
                <a:cxn ang="0">
                  <a:pos x="305" y="108"/>
                </a:cxn>
                <a:cxn ang="0">
                  <a:pos x="144" y="138"/>
                </a:cxn>
                <a:cxn ang="0">
                  <a:pos x="0" y="96"/>
                </a:cxn>
                <a:cxn ang="0">
                  <a:pos x="167" y="120"/>
                </a:cxn>
                <a:cxn ang="0">
                  <a:pos x="323" y="84"/>
                </a:cxn>
                <a:cxn ang="0">
                  <a:pos x="383" y="24"/>
                </a:cxn>
                <a:cxn ang="0">
                  <a:pos x="460" y="60"/>
                </a:cxn>
                <a:cxn ang="0">
                  <a:pos x="706" y="144"/>
                </a:cxn>
                <a:cxn ang="0">
                  <a:pos x="1100" y="120"/>
                </a:cxn>
                <a:cxn ang="0">
                  <a:pos x="1345" y="36"/>
                </a:cxn>
                <a:cxn ang="0">
                  <a:pos x="1441" y="48"/>
                </a:cxn>
                <a:cxn ang="0">
                  <a:pos x="1561" y="90"/>
                </a:cxn>
                <a:cxn ang="0">
                  <a:pos x="1971" y="96"/>
                </a:cxn>
                <a:cxn ang="0">
                  <a:pos x="2235" y="3"/>
                </a:cxn>
                <a:cxn ang="0">
                  <a:pos x="2350" y="102"/>
                </a:cxn>
                <a:cxn ang="0">
                  <a:pos x="2559" y="96"/>
                </a:cxn>
                <a:cxn ang="0">
                  <a:pos x="2715" y="24"/>
                </a:cxn>
                <a:cxn ang="0">
                  <a:pos x="2792" y="132"/>
                </a:cxn>
                <a:cxn ang="0">
                  <a:pos x="3127" y="102"/>
                </a:cxn>
                <a:cxn ang="0">
                  <a:pos x="3486" y="48"/>
                </a:cxn>
                <a:cxn ang="0">
                  <a:pos x="3582" y="42"/>
                </a:cxn>
                <a:cxn ang="0">
                  <a:pos x="3731" y="90"/>
                </a:cxn>
                <a:cxn ang="0">
                  <a:pos x="4078" y="102"/>
                </a:cxn>
                <a:cxn ang="0">
                  <a:pos x="4419" y="30"/>
                </a:cxn>
                <a:cxn ang="0">
                  <a:pos x="4574" y="6"/>
                </a:cxn>
                <a:cxn ang="0">
                  <a:pos x="4628" y="60"/>
                </a:cxn>
                <a:cxn ang="0">
                  <a:pos x="4724" y="108"/>
                </a:cxn>
                <a:cxn ang="0">
                  <a:pos x="4927" y="84"/>
                </a:cxn>
                <a:cxn ang="0">
                  <a:pos x="5118" y="14"/>
                </a:cxn>
                <a:cxn ang="0">
                  <a:pos x="5280" y="9"/>
                </a:cxn>
                <a:cxn ang="0">
                  <a:pos x="5453" y="36"/>
                </a:cxn>
                <a:cxn ang="0">
                  <a:pos x="5465" y="72"/>
                </a:cxn>
                <a:cxn ang="0">
                  <a:pos x="5656" y="90"/>
                </a:cxn>
                <a:cxn ang="0">
                  <a:pos x="5710" y="102"/>
                </a:cxn>
                <a:cxn ang="0">
                  <a:pos x="5477" y="90"/>
                </a:cxn>
                <a:cxn ang="0">
                  <a:pos x="5453" y="60"/>
                </a:cxn>
                <a:cxn ang="0">
                  <a:pos x="5393" y="30"/>
                </a:cxn>
                <a:cxn ang="0">
                  <a:pos x="5219" y="24"/>
                </a:cxn>
              </a:cxnLst>
              <a:rect l="0" t="0" r="r" b="b"/>
              <a:pathLst>
                <a:path w="5770" h="174">
                  <a:moveTo>
                    <a:pt x="5151" y="24"/>
                  </a:moveTo>
                  <a:lnTo>
                    <a:pt x="5127" y="26"/>
                  </a:lnTo>
                  <a:lnTo>
                    <a:pt x="5082" y="30"/>
                  </a:lnTo>
                  <a:lnTo>
                    <a:pt x="5049" y="38"/>
                  </a:lnTo>
                  <a:lnTo>
                    <a:pt x="5029" y="48"/>
                  </a:lnTo>
                  <a:lnTo>
                    <a:pt x="5017" y="54"/>
                  </a:lnTo>
                  <a:lnTo>
                    <a:pt x="4993" y="66"/>
                  </a:lnTo>
                  <a:lnTo>
                    <a:pt x="4957" y="84"/>
                  </a:lnTo>
                  <a:lnTo>
                    <a:pt x="4927" y="102"/>
                  </a:lnTo>
                  <a:lnTo>
                    <a:pt x="4891" y="114"/>
                  </a:lnTo>
                  <a:lnTo>
                    <a:pt x="4861" y="120"/>
                  </a:lnTo>
                  <a:lnTo>
                    <a:pt x="4831" y="126"/>
                  </a:lnTo>
                  <a:lnTo>
                    <a:pt x="4801" y="132"/>
                  </a:lnTo>
                  <a:lnTo>
                    <a:pt x="4771" y="132"/>
                  </a:lnTo>
                  <a:lnTo>
                    <a:pt x="4748" y="132"/>
                  </a:lnTo>
                  <a:lnTo>
                    <a:pt x="4724" y="126"/>
                  </a:lnTo>
                  <a:lnTo>
                    <a:pt x="4706" y="120"/>
                  </a:lnTo>
                  <a:lnTo>
                    <a:pt x="4682" y="114"/>
                  </a:lnTo>
                  <a:lnTo>
                    <a:pt x="4670" y="108"/>
                  </a:lnTo>
                  <a:lnTo>
                    <a:pt x="4652" y="102"/>
                  </a:lnTo>
                  <a:lnTo>
                    <a:pt x="4640" y="96"/>
                  </a:lnTo>
                  <a:lnTo>
                    <a:pt x="4634" y="84"/>
                  </a:lnTo>
                  <a:lnTo>
                    <a:pt x="4628" y="78"/>
                  </a:lnTo>
                  <a:lnTo>
                    <a:pt x="4622" y="66"/>
                  </a:lnTo>
                  <a:lnTo>
                    <a:pt x="4616" y="54"/>
                  </a:lnTo>
                  <a:lnTo>
                    <a:pt x="4610" y="48"/>
                  </a:lnTo>
                  <a:lnTo>
                    <a:pt x="4604" y="42"/>
                  </a:lnTo>
                  <a:lnTo>
                    <a:pt x="4598" y="36"/>
                  </a:lnTo>
                  <a:lnTo>
                    <a:pt x="4586" y="30"/>
                  </a:lnTo>
                  <a:lnTo>
                    <a:pt x="4574" y="24"/>
                  </a:lnTo>
                  <a:lnTo>
                    <a:pt x="4562" y="18"/>
                  </a:lnTo>
                  <a:lnTo>
                    <a:pt x="4544" y="18"/>
                  </a:lnTo>
                  <a:lnTo>
                    <a:pt x="4526" y="18"/>
                  </a:lnTo>
                  <a:lnTo>
                    <a:pt x="4502" y="24"/>
                  </a:lnTo>
                  <a:lnTo>
                    <a:pt x="4478" y="30"/>
                  </a:lnTo>
                  <a:lnTo>
                    <a:pt x="4449" y="36"/>
                  </a:lnTo>
                  <a:lnTo>
                    <a:pt x="4419" y="48"/>
                  </a:lnTo>
                  <a:lnTo>
                    <a:pt x="4383" y="60"/>
                  </a:lnTo>
                  <a:lnTo>
                    <a:pt x="4341" y="72"/>
                  </a:lnTo>
                  <a:lnTo>
                    <a:pt x="4287" y="90"/>
                  </a:lnTo>
                  <a:lnTo>
                    <a:pt x="4239" y="96"/>
                  </a:lnTo>
                  <a:lnTo>
                    <a:pt x="4186" y="108"/>
                  </a:lnTo>
                  <a:lnTo>
                    <a:pt x="4132" y="114"/>
                  </a:lnTo>
                  <a:lnTo>
                    <a:pt x="4078" y="120"/>
                  </a:lnTo>
                  <a:lnTo>
                    <a:pt x="4024" y="120"/>
                  </a:lnTo>
                  <a:lnTo>
                    <a:pt x="3970" y="120"/>
                  </a:lnTo>
                  <a:lnTo>
                    <a:pt x="3916" y="120"/>
                  </a:lnTo>
                  <a:lnTo>
                    <a:pt x="3863" y="120"/>
                  </a:lnTo>
                  <a:lnTo>
                    <a:pt x="3815" y="120"/>
                  </a:lnTo>
                  <a:lnTo>
                    <a:pt x="3767" y="114"/>
                  </a:lnTo>
                  <a:lnTo>
                    <a:pt x="3731" y="108"/>
                  </a:lnTo>
                  <a:lnTo>
                    <a:pt x="3689" y="96"/>
                  </a:lnTo>
                  <a:lnTo>
                    <a:pt x="3659" y="90"/>
                  </a:lnTo>
                  <a:lnTo>
                    <a:pt x="3647" y="84"/>
                  </a:lnTo>
                  <a:lnTo>
                    <a:pt x="3635" y="78"/>
                  </a:lnTo>
                  <a:lnTo>
                    <a:pt x="3617" y="72"/>
                  </a:lnTo>
                  <a:lnTo>
                    <a:pt x="3600" y="60"/>
                  </a:lnTo>
                  <a:lnTo>
                    <a:pt x="3582" y="60"/>
                  </a:lnTo>
                  <a:lnTo>
                    <a:pt x="3564" y="54"/>
                  </a:lnTo>
                  <a:lnTo>
                    <a:pt x="3546" y="54"/>
                  </a:lnTo>
                  <a:lnTo>
                    <a:pt x="3534" y="54"/>
                  </a:lnTo>
                  <a:lnTo>
                    <a:pt x="3522" y="60"/>
                  </a:lnTo>
                  <a:lnTo>
                    <a:pt x="3510" y="60"/>
                  </a:lnTo>
                  <a:lnTo>
                    <a:pt x="3498" y="66"/>
                  </a:lnTo>
                  <a:lnTo>
                    <a:pt x="3486" y="66"/>
                  </a:lnTo>
                  <a:lnTo>
                    <a:pt x="3474" y="78"/>
                  </a:lnTo>
                  <a:lnTo>
                    <a:pt x="3462" y="84"/>
                  </a:lnTo>
                  <a:lnTo>
                    <a:pt x="3456" y="84"/>
                  </a:lnTo>
                  <a:lnTo>
                    <a:pt x="3426" y="90"/>
                  </a:lnTo>
                  <a:lnTo>
                    <a:pt x="3336" y="96"/>
                  </a:lnTo>
                  <a:lnTo>
                    <a:pt x="3205" y="108"/>
                  </a:lnTo>
                  <a:lnTo>
                    <a:pt x="3127" y="120"/>
                  </a:lnTo>
                  <a:lnTo>
                    <a:pt x="3049" y="132"/>
                  </a:lnTo>
                  <a:lnTo>
                    <a:pt x="2972" y="144"/>
                  </a:lnTo>
                  <a:lnTo>
                    <a:pt x="2906" y="150"/>
                  </a:lnTo>
                  <a:lnTo>
                    <a:pt x="2870" y="150"/>
                  </a:lnTo>
                  <a:lnTo>
                    <a:pt x="2846" y="150"/>
                  </a:lnTo>
                  <a:lnTo>
                    <a:pt x="2816" y="150"/>
                  </a:lnTo>
                  <a:lnTo>
                    <a:pt x="2792" y="150"/>
                  </a:lnTo>
                  <a:lnTo>
                    <a:pt x="2768" y="144"/>
                  </a:lnTo>
                  <a:lnTo>
                    <a:pt x="2744" y="138"/>
                  </a:lnTo>
                  <a:lnTo>
                    <a:pt x="2727" y="132"/>
                  </a:lnTo>
                  <a:lnTo>
                    <a:pt x="2709" y="126"/>
                  </a:lnTo>
                  <a:lnTo>
                    <a:pt x="2703" y="96"/>
                  </a:lnTo>
                  <a:lnTo>
                    <a:pt x="2703" y="78"/>
                  </a:lnTo>
                  <a:lnTo>
                    <a:pt x="2709" y="42"/>
                  </a:lnTo>
                  <a:lnTo>
                    <a:pt x="2697" y="36"/>
                  </a:lnTo>
                  <a:lnTo>
                    <a:pt x="2673" y="42"/>
                  </a:lnTo>
                  <a:lnTo>
                    <a:pt x="2661" y="60"/>
                  </a:lnTo>
                  <a:lnTo>
                    <a:pt x="2643" y="72"/>
                  </a:lnTo>
                  <a:lnTo>
                    <a:pt x="2619" y="90"/>
                  </a:lnTo>
                  <a:lnTo>
                    <a:pt x="2595" y="102"/>
                  </a:lnTo>
                  <a:lnTo>
                    <a:pt x="2559" y="114"/>
                  </a:lnTo>
                  <a:lnTo>
                    <a:pt x="2541" y="114"/>
                  </a:lnTo>
                  <a:lnTo>
                    <a:pt x="2511" y="120"/>
                  </a:lnTo>
                  <a:lnTo>
                    <a:pt x="2481" y="126"/>
                  </a:lnTo>
                  <a:lnTo>
                    <a:pt x="2446" y="126"/>
                  </a:lnTo>
                  <a:lnTo>
                    <a:pt x="2416" y="132"/>
                  </a:lnTo>
                  <a:lnTo>
                    <a:pt x="2380" y="126"/>
                  </a:lnTo>
                  <a:lnTo>
                    <a:pt x="2350" y="120"/>
                  </a:lnTo>
                  <a:lnTo>
                    <a:pt x="2326" y="108"/>
                  </a:lnTo>
                  <a:lnTo>
                    <a:pt x="2308" y="102"/>
                  </a:lnTo>
                  <a:lnTo>
                    <a:pt x="2296" y="96"/>
                  </a:lnTo>
                  <a:lnTo>
                    <a:pt x="2290" y="90"/>
                  </a:lnTo>
                  <a:lnTo>
                    <a:pt x="2278" y="84"/>
                  </a:lnTo>
                  <a:lnTo>
                    <a:pt x="2272" y="78"/>
                  </a:lnTo>
                  <a:lnTo>
                    <a:pt x="2250" y="57"/>
                  </a:lnTo>
                  <a:lnTo>
                    <a:pt x="2243" y="35"/>
                  </a:lnTo>
                  <a:lnTo>
                    <a:pt x="2228" y="18"/>
                  </a:lnTo>
                  <a:lnTo>
                    <a:pt x="2208" y="18"/>
                  </a:lnTo>
                  <a:lnTo>
                    <a:pt x="2172" y="24"/>
                  </a:lnTo>
                  <a:lnTo>
                    <a:pt x="2151" y="36"/>
                  </a:lnTo>
                  <a:lnTo>
                    <a:pt x="2127" y="51"/>
                  </a:lnTo>
                  <a:lnTo>
                    <a:pt x="2097" y="60"/>
                  </a:lnTo>
                  <a:lnTo>
                    <a:pt x="2073" y="72"/>
                  </a:lnTo>
                  <a:lnTo>
                    <a:pt x="2046" y="87"/>
                  </a:lnTo>
                  <a:lnTo>
                    <a:pt x="2007" y="102"/>
                  </a:lnTo>
                  <a:lnTo>
                    <a:pt x="1977" y="114"/>
                  </a:lnTo>
                  <a:lnTo>
                    <a:pt x="1947" y="120"/>
                  </a:lnTo>
                  <a:lnTo>
                    <a:pt x="1895" y="120"/>
                  </a:lnTo>
                  <a:lnTo>
                    <a:pt x="1794" y="120"/>
                  </a:lnTo>
                  <a:lnTo>
                    <a:pt x="1692" y="120"/>
                  </a:lnTo>
                  <a:lnTo>
                    <a:pt x="1644" y="120"/>
                  </a:lnTo>
                  <a:lnTo>
                    <a:pt x="1602" y="114"/>
                  </a:lnTo>
                  <a:lnTo>
                    <a:pt x="1561" y="108"/>
                  </a:lnTo>
                  <a:lnTo>
                    <a:pt x="1525" y="102"/>
                  </a:lnTo>
                  <a:lnTo>
                    <a:pt x="1507" y="102"/>
                  </a:lnTo>
                  <a:lnTo>
                    <a:pt x="1495" y="96"/>
                  </a:lnTo>
                  <a:lnTo>
                    <a:pt x="1483" y="90"/>
                  </a:lnTo>
                  <a:lnTo>
                    <a:pt x="1477" y="84"/>
                  </a:lnTo>
                  <a:lnTo>
                    <a:pt x="1459" y="78"/>
                  </a:lnTo>
                  <a:lnTo>
                    <a:pt x="1441" y="66"/>
                  </a:lnTo>
                  <a:lnTo>
                    <a:pt x="1429" y="60"/>
                  </a:lnTo>
                  <a:lnTo>
                    <a:pt x="1411" y="60"/>
                  </a:lnTo>
                  <a:lnTo>
                    <a:pt x="1399" y="54"/>
                  </a:lnTo>
                  <a:lnTo>
                    <a:pt x="1387" y="54"/>
                  </a:lnTo>
                  <a:lnTo>
                    <a:pt x="1375" y="54"/>
                  </a:lnTo>
                  <a:lnTo>
                    <a:pt x="1357" y="54"/>
                  </a:lnTo>
                  <a:lnTo>
                    <a:pt x="1345" y="54"/>
                  </a:lnTo>
                  <a:lnTo>
                    <a:pt x="1333" y="60"/>
                  </a:lnTo>
                  <a:lnTo>
                    <a:pt x="1309" y="66"/>
                  </a:lnTo>
                  <a:lnTo>
                    <a:pt x="1262" y="84"/>
                  </a:lnTo>
                  <a:lnTo>
                    <a:pt x="1220" y="102"/>
                  </a:lnTo>
                  <a:lnTo>
                    <a:pt x="1178" y="114"/>
                  </a:lnTo>
                  <a:lnTo>
                    <a:pt x="1142" y="126"/>
                  </a:lnTo>
                  <a:lnTo>
                    <a:pt x="1100" y="138"/>
                  </a:lnTo>
                  <a:lnTo>
                    <a:pt x="1058" y="150"/>
                  </a:lnTo>
                  <a:lnTo>
                    <a:pt x="1016" y="156"/>
                  </a:lnTo>
                  <a:lnTo>
                    <a:pt x="945" y="168"/>
                  </a:lnTo>
                  <a:lnTo>
                    <a:pt x="879" y="174"/>
                  </a:lnTo>
                  <a:lnTo>
                    <a:pt x="819" y="174"/>
                  </a:lnTo>
                  <a:lnTo>
                    <a:pt x="759" y="168"/>
                  </a:lnTo>
                  <a:lnTo>
                    <a:pt x="706" y="162"/>
                  </a:lnTo>
                  <a:lnTo>
                    <a:pt x="652" y="150"/>
                  </a:lnTo>
                  <a:lnTo>
                    <a:pt x="610" y="138"/>
                  </a:lnTo>
                  <a:lnTo>
                    <a:pt x="568" y="126"/>
                  </a:lnTo>
                  <a:lnTo>
                    <a:pt x="532" y="114"/>
                  </a:lnTo>
                  <a:lnTo>
                    <a:pt x="502" y="102"/>
                  </a:lnTo>
                  <a:lnTo>
                    <a:pt x="478" y="90"/>
                  </a:lnTo>
                  <a:lnTo>
                    <a:pt x="460" y="78"/>
                  </a:lnTo>
                  <a:lnTo>
                    <a:pt x="442" y="66"/>
                  </a:lnTo>
                  <a:lnTo>
                    <a:pt x="425" y="54"/>
                  </a:lnTo>
                  <a:lnTo>
                    <a:pt x="407" y="42"/>
                  </a:lnTo>
                  <a:lnTo>
                    <a:pt x="401" y="42"/>
                  </a:lnTo>
                  <a:lnTo>
                    <a:pt x="395" y="42"/>
                  </a:lnTo>
                  <a:lnTo>
                    <a:pt x="389" y="42"/>
                  </a:lnTo>
                  <a:lnTo>
                    <a:pt x="383" y="42"/>
                  </a:lnTo>
                  <a:lnTo>
                    <a:pt x="377" y="48"/>
                  </a:lnTo>
                  <a:lnTo>
                    <a:pt x="371" y="54"/>
                  </a:lnTo>
                  <a:lnTo>
                    <a:pt x="359" y="66"/>
                  </a:lnTo>
                  <a:lnTo>
                    <a:pt x="347" y="78"/>
                  </a:lnTo>
                  <a:lnTo>
                    <a:pt x="341" y="84"/>
                  </a:lnTo>
                  <a:lnTo>
                    <a:pt x="335" y="90"/>
                  </a:lnTo>
                  <a:lnTo>
                    <a:pt x="323" y="102"/>
                  </a:lnTo>
                  <a:lnTo>
                    <a:pt x="305" y="108"/>
                  </a:lnTo>
                  <a:lnTo>
                    <a:pt x="287" y="114"/>
                  </a:lnTo>
                  <a:lnTo>
                    <a:pt x="263" y="120"/>
                  </a:lnTo>
                  <a:lnTo>
                    <a:pt x="239" y="126"/>
                  </a:lnTo>
                  <a:lnTo>
                    <a:pt x="215" y="132"/>
                  </a:lnTo>
                  <a:lnTo>
                    <a:pt x="191" y="132"/>
                  </a:lnTo>
                  <a:lnTo>
                    <a:pt x="167" y="138"/>
                  </a:lnTo>
                  <a:lnTo>
                    <a:pt x="144" y="138"/>
                  </a:lnTo>
                  <a:lnTo>
                    <a:pt x="120" y="138"/>
                  </a:lnTo>
                  <a:lnTo>
                    <a:pt x="90" y="132"/>
                  </a:lnTo>
                  <a:lnTo>
                    <a:pt x="66" y="132"/>
                  </a:lnTo>
                  <a:lnTo>
                    <a:pt x="42" y="126"/>
                  </a:lnTo>
                  <a:lnTo>
                    <a:pt x="24" y="120"/>
                  </a:lnTo>
                  <a:lnTo>
                    <a:pt x="0" y="114"/>
                  </a:lnTo>
                  <a:lnTo>
                    <a:pt x="0" y="96"/>
                  </a:lnTo>
                  <a:lnTo>
                    <a:pt x="24" y="102"/>
                  </a:lnTo>
                  <a:lnTo>
                    <a:pt x="42" y="108"/>
                  </a:lnTo>
                  <a:lnTo>
                    <a:pt x="66" y="114"/>
                  </a:lnTo>
                  <a:lnTo>
                    <a:pt x="90" y="114"/>
                  </a:lnTo>
                  <a:lnTo>
                    <a:pt x="120" y="120"/>
                  </a:lnTo>
                  <a:lnTo>
                    <a:pt x="144" y="120"/>
                  </a:lnTo>
                  <a:lnTo>
                    <a:pt x="167" y="120"/>
                  </a:lnTo>
                  <a:lnTo>
                    <a:pt x="191" y="114"/>
                  </a:lnTo>
                  <a:lnTo>
                    <a:pt x="215" y="114"/>
                  </a:lnTo>
                  <a:lnTo>
                    <a:pt x="239" y="108"/>
                  </a:lnTo>
                  <a:lnTo>
                    <a:pt x="263" y="102"/>
                  </a:lnTo>
                  <a:lnTo>
                    <a:pt x="287" y="96"/>
                  </a:lnTo>
                  <a:lnTo>
                    <a:pt x="305" y="90"/>
                  </a:lnTo>
                  <a:lnTo>
                    <a:pt x="323" y="84"/>
                  </a:lnTo>
                  <a:lnTo>
                    <a:pt x="335" y="72"/>
                  </a:lnTo>
                  <a:lnTo>
                    <a:pt x="341" y="66"/>
                  </a:lnTo>
                  <a:lnTo>
                    <a:pt x="347" y="60"/>
                  </a:lnTo>
                  <a:lnTo>
                    <a:pt x="359" y="48"/>
                  </a:lnTo>
                  <a:lnTo>
                    <a:pt x="371" y="36"/>
                  </a:lnTo>
                  <a:lnTo>
                    <a:pt x="377" y="30"/>
                  </a:lnTo>
                  <a:lnTo>
                    <a:pt x="383" y="24"/>
                  </a:lnTo>
                  <a:lnTo>
                    <a:pt x="389" y="24"/>
                  </a:lnTo>
                  <a:lnTo>
                    <a:pt x="395" y="24"/>
                  </a:lnTo>
                  <a:lnTo>
                    <a:pt x="401" y="24"/>
                  </a:lnTo>
                  <a:lnTo>
                    <a:pt x="407" y="24"/>
                  </a:lnTo>
                  <a:lnTo>
                    <a:pt x="425" y="36"/>
                  </a:lnTo>
                  <a:lnTo>
                    <a:pt x="442" y="48"/>
                  </a:lnTo>
                  <a:lnTo>
                    <a:pt x="460" y="60"/>
                  </a:lnTo>
                  <a:lnTo>
                    <a:pt x="478" y="72"/>
                  </a:lnTo>
                  <a:lnTo>
                    <a:pt x="502" y="84"/>
                  </a:lnTo>
                  <a:lnTo>
                    <a:pt x="532" y="96"/>
                  </a:lnTo>
                  <a:lnTo>
                    <a:pt x="568" y="108"/>
                  </a:lnTo>
                  <a:lnTo>
                    <a:pt x="610" y="120"/>
                  </a:lnTo>
                  <a:lnTo>
                    <a:pt x="652" y="132"/>
                  </a:lnTo>
                  <a:lnTo>
                    <a:pt x="706" y="144"/>
                  </a:lnTo>
                  <a:lnTo>
                    <a:pt x="759" y="150"/>
                  </a:lnTo>
                  <a:lnTo>
                    <a:pt x="819" y="156"/>
                  </a:lnTo>
                  <a:lnTo>
                    <a:pt x="879" y="156"/>
                  </a:lnTo>
                  <a:lnTo>
                    <a:pt x="945" y="150"/>
                  </a:lnTo>
                  <a:lnTo>
                    <a:pt x="1016" y="138"/>
                  </a:lnTo>
                  <a:lnTo>
                    <a:pt x="1058" y="132"/>
                  </a:lnTo>
                  <a:lnTo>
                    <a:pt x="1100" y="120"/>
                  </a:lnTo>
                  <a:lnTo>
                    <a:pt x="1142" y="108"/>
                  </a:lnTo>
                  <a:lnTo>
                    <a:pt x="1178" y="96"/>
                  </a:lnTo>
                  <a:lnTo>
                    <a:pt x="1220" y="84"/>
                  </a:lnTo>
                  <a:lnTo>
                    <a:pt x="1262" y="66"/>
                  </a:lnTo>
                  <a:lnTo>
                    <a:pt x="1309" y="48"/>
                  </a:lnTo>
                  <a:lnTo>
                    <a:pt x="1333" y="42"/>
                  </a:lnTo>
                  <a:lnTo>
                    <a:pt x="1345" y="36"/>
                  </a:lnTo>
                  <a:lnTo>
                    <a:pt x="1357" y="36"/>
                  </a:lnTo>
                  <a:lnTo>
                    <a:pt x="1375" y="36"/>
                  </a:lnTo>
                  <a:lnTo>
                    <a:pt x="1387" y="36"/>
                  </a:lnTo>
                  <a:lnTo>
                    <a:pt x="1399" y="36"/>
                  </a:lnTo>
                  <a:lnTo>
                    <a:pt x="1411" y="42"/>
                  </a:lnTo>
                  <a:lnTo>
                    <a:pt x="1429" y="42"/>
                  </a:lnTo>
                  <a:lnTo>
                    <a:pt x="1441" y="48"/>
                  </a:lnTo>
                  <a:lnTo>
                    <a:pt x="1459" y="60"/>
                  </a:lnTo>
                  <a:lnTo>
                    <a:pt x="1477" y="66"/>
                  </a:lnTo>
                  <a:lnTo>
                    <a:pt x="1483" y="72"/>
                  </a:lnTo>
                  <a:lnTo>
                    <a:pt x="1495" y="78"/>
                  </a:lnTo>
                  <a:lnTo>
                    <a:pt x="1507" y="84"/>
                  </a:lnTo>
                  <a:lnTo>
                    <a:pt x="1525" y="84"/>
                  </a:lnTo>
                  <a:lnTo>
                    <a:pt x="1561" y="90"/>
                  </a:lnTo>
                  <a:lnTo>
                    <a:pt x="1602" y="96"/>
                  </a:lnTo>
                  <a:lnTo>
                    <a:pt x="1644" y="102"/>
                  </a:lnTo>
                  <a:lnTo>
                    <a:pt x="1692" y="102"/>
                  </a:lnTo>
                  <a:lnTo>
                    <a:pt x="1794" y="102"/>
                  </a:lnTo>
                  <a:lnTo>
                    <a:pt x="1895" y="102"/>
                  </a:lnTo>
                  <a:lnTo>
                    <a:pt x="1938" y="102"/>
                  </a:lnTo>
                  <a:lnTo>
                    <a:pt x="1971" y="96"/>
                  </a:lnTo>
                  <a:lnTo>
                    <a:pt x="2019" y="77"/>
                  </a:lnTo>
                  <a:lnTo>
                    <a:pt x="2063" y="57"/>
                  </a:lnTo>
                  <a:lnTo>
                    <a:pt x="2111" y="38"/>
                  </a:lnTo>
                  <a:lnTo>
                    <a:pt x="2145" y="18"/>
                  </a:lnTo>
                  <a:lnTo>
                    <a:pt x="2172" y="9"/>
                  </a:lnTo>
                  <a:lnTo>
                    <a:pt x="2202" y="0"/>
                  </a:lnTo>
                  <a:lnTo>
                    <a:pt x="2235" y="3"/>
                  </a:lnTo>
                  <a:lnTo>
                    <a:pt x="2250" y="24"/>
                  </a:lnTo>
                  <a:lnTo>
                    <a:pt x="2262" y="51"/>
                  </a:lnTo>
                  <a:lnTo>
                    <a:pt x="2290" y="72"/>
                  </a:lnTo>
                  <a:lnTo>
                    <a:pt x="2296" y="78"/>
                  </a:lnTo>
                  <a:lnTo>
                    <a:pt x="2308" y="84"/>
                  </a:lnTo>
                  <a:lnTo>
                    <a:pt x="2326" y="90"/>
                  </a:lnTo>
                  <a:lnTo>
                    <a:pt x="2350" y="102"/>
                  </a:lnTo>
                  <a:lnTo>
                    <a:pt x="2380" y="108"/>
                  </a:lnTo>
                  <a:lnTo>
                    <a:pt x="2416" y="114"/>
                  </a:lnTo>
                  <a:lnTo>
                    <a:pt x="2446" y="108"/>
                  </a:lnTo>
                  <a:lnTo>
                    <a:pt x="2481" y="108"/>
                  </a:lnTo>
                  <a:lnTo>
                    <a:pt x="2511" y="102"/>
                  </a:lnTo>
                  <a:lnTo>
                    <a:pt x="2541" y="96"/>
                  </a:lnTo>
                  <a:lnTo>
                    <a:pt x="2559" y="96"/>
                  </a:lnTo>
                  <a:lnTo>
                    <a:pt x="2595" y="84"/>
                  </a:lnTo>
                  <a:lnTo>
                    <a:pt x="2619" y="72"/>
                  </a:lnTo>
                  <a:lnTo>
                    <a:pt x="2643" y="54"/>
                  </a:lnTo>
                  <a:lnTo>
                    <a:pt x="2661" y="42"/>
                  </a:lnTo>
                  <a:lnTo>
                    <a:pt x="2673" y="24"/>
                  </a:lnTo>
                  <a:lnTo>
                    <a:pt x="2697" y="18"/>
                  </a:lnTo>
                  <a:lnTo>
                    <a:pt x="2715" y="24"/>
                  </a:lnTo>
                  <a:lnTo>
                    <a:pt x="2715" y="48"/>
                  </a:lnTo>
                  <a:lnTo>
                    <a:pt x="2709" y="78"/>
                  </a:lnTo>
                  <a:lnTo>
                    <a:pt x="2709" y="108"/>
                  </a:lnTo>
                  <a:lnTo>
                    <a:pt x="2727" y="114"/>
                  </a:lnTo>
                  <a:lnTo>
                    <a:pt x="2744" y="120"/>
                  </a:lnTo>
                  <a:lnTo>
                    <a:pt x="2768" y="126"/>
                  </a:lnTo>
                  <a:lnTo>
                    <a:pt x="2792" y="132"/>
                  </a:lnTo>
                  <a:lnTo>
                    <a:pt x="2816" y="132"/>
                  </a:lnTo>
                  <a:lnTo>
                    <a:pt x="2846" y="132"/>
                  </a:lnTo>
                  <a:lnTo>
                    <a:pt x="2870" y="132"/>
                  </a:lnTo>
                  <a:lnTo>
                    <a:pt x="2906" y="132"/>
                  </a:lnTo>
                  <a:lnTo>
                    <a:pt x="2972" y="126"/>
                  </a:lnTo>
                  <a:lnTo>
                    <a:pt x="3049" y="114"/>
                  </a:lnTo>
                  <a:lnTo>
                    <a:pt x="3127" y="102"/>
                  </a:lnTo>
                  <a:lnTo>
                    <a:pt x="3205" y="90"/>
                  </a:lnTo>
                  <a:lnTo>
                    <a:pt x="3336" y="78"/>
                  </a:lnTo>
                  <a:lnTo>
                    <a:pt x="3426" y="72"/>
                  </a:lnTo>
                  <a:lnTo>
                    <a:pt x="3456" y="66"/>
                  </a:lnTo>
                  <a:lnTo>
                    <a:pt x="3462" y="66"/>
                  </a:lnTo>
                  <a:lnTo>
                    <a:pt x="3474" y="60"/>
                  </a:lnTo>
                  <a:lnTo>
                    <a:pt x="3486" y="48"/>
                  </a:lnTo>
                  <a:lnTo>
                    <a:pt x="3498" y="48"/>
                  </a:lnTo>
                  <a:lnTo>
                    <a:pt x="3510" y="42"/>
                  </a:lnTo>
                  <a:lnTo>
                    <a:pt x="3522" y="42"/>
                  </a:lnTo>
                  <a:lnTo>
                    <a:pt x="3534" y="36"/>
                  </a:lnTo>
                  <a:lnTo>
                    <a:pt x="3546" y="36"/>
                  </a:lnTo>
                  <a:lnTo>
                    <a:pt x="3564" y="36"/>
                  </a:lnTo>
                  <a:lnTo>
                    <a:pt x="3582" y="42"/>
                  </a:lnTo>
                  <a:lnTo>
                    <a:pt x="3600" y="42"/>
                  </a:lnTo>
                  <a:lnTo>
                    <a:pt x="3617" y="54"/>
                  </a:lnTo>
                  <a:lnTo>
                    <a:pt x="3635" y="60"/>
                  </a:lnTo>
                  <a:lnTo>
                    <a:pt x="3647" y="66"/>
                  </a:lnTo>
                  <a:lnTo>
                    <a:pt x="3659" y="72"/>
                  </a:lnTo>
                  <a:lnTo>
                    <a:pt x="3689" y="78"/>
                  </a:lnTo>
                  <a:lnTo>
                    <a:pt x="3731" y="90"/>
                  </a:lnTo>
                  <a:lnTo>
                    <a:pt x="3767" y="96"/>
                  </a:lnTo>
                  <a:lnTo>
                    <a:pt x="3815" y="102"/>
                  </a:lnTo>
                  <a:lnTo>
                    <a:pt x="3863" y="102"/>
                  </a:lnTo>
                  <a:lnTo>
                    <a:pt x="3916" y="102"/>
                  </a:lnTo>
                  <a:lnTo>
                    <a:pt x="3970" y="102"/>
                  </a:lnTo>
                  <a:lnTo>
                    <a:pt x="4024" y="102"/>
                  </a:lnTo>
                  <a:lnTo>
                    <a:pt x="4078" y="102"/>
                  </a:lnTo>
                  <a:lnTo>
                    <a:pt x="4132" y="96"/>
                  </a:lnTo>
                  <a:lnTo>
                    <a:pt x="4186" y="90"/>
                  </a:lnTo>
                  <a:lnTo>
                    <a:pt x="4239" y="78"/>
                  </a:lnTo>
                  <a:lnTo>
                    <a:pt x="4287" y="72"/>
                  </a:lnTo>
                  <a:lnTo>
                    <a:pt x="4341" y="54"/>
                  </a:lnTo>
                  <a:lnTo>
                    <a:pt x="4383" y="42"/>
                  </a:lnTo>
                  <a:lnTo>
                    <a:pt x="4419" y="30"/>
                  </a:lnTo>
                  <a:lnTo>
                    <a:pt x="4449" y="18"/>
                  </a:lnTo>
                  <a:lnTo>
                    <a:pt x="4478" y="12"/>
                  </a:lnTo>
                  <a:lnTo>
                    <a:pt x="4502" y="6"/>
                  </a:lnTo>
                  <a:lnTo>
                    <a:pt x="4526" y="0"/>
                  </a:lnTo>
                  <a:lnTo>
                    <a:pt x="4544" y="0"/>
                  </a:lnTo>
                  <a:lnTo>
                    <a:pt x="4562" y="0"/>
                  </a:lnTo>
                  <a:lnTo>
                    <a:pt x="4574" y="6"/>
                  </a:lnTo>
                  <a:lnTo>
                    <a:pt x="4586" y="12"/>
                  </a:lnTo>
                  <a:lnTo>
                    <a:pt x="4598" y="18"/>
                  </a:lnTo>
                  <a:lnTo>
                    <a:pt x="4604" y="24"/>
                  </a:lnTo>
                  <a:lnTo>
                    <a:pt x="4610" y="30"/>
                  </a:lnTo>
                  <a:lnTo>
                    <a:pt x="4616" y="36"/>
                  </a:lnTo>
                  <a:lnTo>
                    <a:pt x="4622" y="48"/>
                  </a:lnTo>
                  <a:lnTo>
                    <a:pt x="4628" y="60"/>
                  </a:lnTo>
                  <a:lnTo>
                    <a:pt x="4634" y="66"/>
                  </a:lnTo>
                  <a:lnTo>
                    <a:pt x="4640" y="78"/>
                  </a:lnTo>
                  <a:lnTo>
                    <a:pt x="4652" y="84"/>
                  </a:lnTo>
                  <a:lnTo>
                    <a:pt x="4670" y="90"/>
                  </a:lnTo>
                  <a:lnTo>
                    <a:pt x="4682" y="96"/>
                  </a:lnTo>
                  <a:lnTo>
                    <a:pt x="4706" y="102"/>
                  </a:lnTo>
                  <a:lnTo>
                    <a:pt x="4724" y="108"/>
                  </a:lnTo>
                  <a:lnTo>
                    <a:pt x="4748" y="114"/>
                  </a:lnTo>
                  <a:lnTo>
                    <a:pt x="4771" y="114"/>
                  </a:lnTo>
                  <a:lnTo>
                    <a:pt x="4801" y="114"/>
                  </a:lnTo>
                  <a:lnTo>
                    <a:pt x="4831" y="108"/>
                  </a:lnTo>
                  <a:lnTo>
                    <a:pt x="4861" y="102"/>
                  </a:lnTo>
                  <a:lnTo>
                    <a:pt x="4891" y="96"/>
                  </a:lnTo>
                  <a:lnTo>
                    <a:pt x="4927" y="84"/>
                  </a:lnTo>
                  <a:lnTo>
                    <a:pt x="4957" y="66"/>
                  </a:lnTo>
                  <a:lnTo>
                    <a:pt x="4993" y="48"/>
                  </a:lnTo>
                  <a:lnTo>
                    <a:pt x="5017" y="36"/>
                  </a:lnTo>
                  <a:lnTo>
                    <a:pt x="5029" y="30"/>
                  </a:lnTo>
                  <a:lnTo>
                    <a:pt x="5061" y="24"/>
                  </a:lnTo>
                  <a:lnTo>
                    <a:pt x="5091" y="17"/>
                  </a:lnTo>
                  <a:lnTo>
                    <a:pt x="5118" y="14"/>
                  </a:lnTo>
                  <a:lnTo>
                    <a:pt x="5145" y="9"/>
                  </a:lnTo>
                  <a:lnTo>
                    <a:pt x="5175" y="9"/>
                  </a:lnTo>
                  <a:lnTo>
                    <a:pt x="5199" y="8"/>
                  </a:lnTo>
                  <a:lnTo>
                    <a:pt x="5219" y="9"/>
                  </a:lnTo>
                  <a:lnTo>
                    <a:pt x="5238" y="9"/>
                  </a:lnTo>
                  <a:lnTo>
                    <a:pt x="5258" y="11"/>
                  </a:lnTo>
                  <a:lnTo>
                    <a:pt x="5280" y="9"/>
                  </a:lnTo>
                  <a:lnTo>
                    <a:pt x="5304" y="11"/>
                  </a:lnTo>
                  <a:lnTo>
                    <a:pt x="5327" y="8"/>
                  </a:lnTo>
                  <a:lnTo>
                    <a:pt x="5351" y="8"/>
                  </a:lnTo>
                  <a:lnTo>
                    <a:pt x="5390" y="9"/>
                  </a:lnTo>
                  <a:lnTo>
                    <a:pt x="5435" y="24"/>
                  </a:lnTo>
                  <a:lnTo>
                    <a:pt x="5447" y="30"/>
                  </a:lnTo>
                  <a:lnTo>
                    <a:pt x="5453" y="36"/>
                  </a:lnTo>
                  <a:lnTo>
                    <a:pt x="5453" y="42"/>
                  </a:lnTo>
                  <a:lnTo>
                    <a:pt x="5459" y="48"/>
                  </a:lnTo>
                  <a:lnTo>
                    <a:pt x="5459" y="54"/>
                  </a:lnTo>
                  <a:lnTo>
                    <a:pt x="5459" y="60"/>
                  </a:lnTo>
                  <a:lnTo>
                    <a:pt x="5459" y="66"/>
                  </a:lnTo>
                  <a:lnTo>
                    <a:pt x="5465" y="66"/>
                  </a:lnTo>
                  <a:lnTo>
                    <a:pt x="5465" y="72"/>
                  </a:lnTo>
                  <a:lnTo>
                    <a:pt x="5477" y="72"/>
                  </a:lnTo>
                  <a:lnTo>
                    <a:pt x="5489" y="78"/>
                  </a:lnTo>
                  <a:lnTo>
                    <a:pt x="5501" y="84"/>
                  </a:lnTo>
                  <a:lnTo>
                    <a:pt x="5519" y="84"/>
                  </a:lnTo>
                  <a:lnTo>
                    <a:pt x="5555" y="90"/>
                  </a:lnTo>
                  <a:lnTo>
                    <a:pt x="5603" y="90"/>
                  </a:lnTo>
                  <a:lnTo>
                    <a:pt x="5656" y="90"/>
                  </a:lnTo>
                  <a:lnTo>
                    <a:pt x="5710" y="84"/>
                  </a:lnTo>
                  <a:lnTo>
                    <a:pt x="5740" y="78"/>
                  </a:lnTo>
                  <a:lnTo>
                    <a:pt x="5770" y="72"/>
                  </a:lnTo>
                  <a:lnTo>
                    <a:pt x="5770" y="90"/>
                  </a:lnTo>
                  <a:lnTo>
                    <a:pt x="5770" y="90"/>
                  </a:lnTo>
                  <a:lnTo>
                    <a:pt x="5740" y="96"/>
                  </a:lnTo>
                  <a:lnTo>
                    <a:pt x="5710" y="102"/>
                  </a:lnTo>
                  <a:lnTo>
                    <a:pt x="5656" y="108"/>
                  </a:lnTo>
                  <a:lnTo>
                    <a:pt x="5603" y="108"/>
                  </a:lnTo>
                  <a:lnTo>
                    <a:pt x="5555" y="108"/>
                  </a:lnTo>
                  <a:lnTo>
                    <a:pt x="5519" y="102"/>
                  </a:lnTo>
                  <a:lnTo>
                    <a:pt x="5501" y="102"/>
                  </a:lnTo>
                  <a:lnTo>
                    <a:pt x="5489" y="96"/>
                  </a:lnTo>
                  <a:lnTo>
                    <a:pt x="5477" y="90"/>
                  </a:lnTo>
                  <a:lnTo>
                    <a:pt x="5465" y="90"/>
                  </a:lnTo>
                  <a:lnTo>
                    <a:pt x="5465" y="84"/>
                  </a:lnTo>
                  <a:lnTo>
                    <a:pt x="5459" y="84"/>
                  </a:lnTo>
                  <a:lnTo>
                    <a:pt x="5459" y="78"/>
                  </a:lnTo>
                  <a:lnTo>
                    <a:pt x="5459" y="72"/>
                  </a:lnTo>
                  <a:lnTo>
                    <a:pt x="5459" y="66"/>
                  </a:lnTo>
                  <a:lnTo>
                    <a:pt x="5453" y="60"/>
                  </a:lnTo>
                  <a:lnTo>
                    <a:pt x="5453" y="54"/>
                  </a:lnTo>
                  <a:lnTo>
                    <a:pt x="5447" y="48"/>
                  </a:lnTo>
                  <a:lnTo>
                    <a:pt x="5435" y="42"/>
                  </a:lnTo>
                  <a:lnTo>
                    <a:pt x="5429" y="36"/>
                  </a:lnTo>
                  <a:lnTo>
                    <a:pt x="5423" y="36"/>
                  </a:lnTo>
                  <a:lnTo>
                    <a:pt x="5405" y="30"/>
                  </a:lnTo>
                  <a:lnTo>
                    <a:pt x="5393" y="30"/>
                  </a:lnTo>
                  <a:lnTo>
                    <a:pt x="5370" y="23"/>
                  </a:lnTo>
                  <a:lnTo>
                    <a:pt x="5346" y="24"/>
                  </a:lnTo>
                  <a:lnTo>
                    <a:pt x="5325" y="27"/>
                  </a:lnTo>
                  <a:lnTo>
                    <a:pt x="5298" y="29"/>
                  </a:lnTo>
                  <a:lnTo>
                    <a:pt x="5270" y="29"/>
                  </a:lnTo>
                  <a:lnTo>
                    <a:pt x="5247" y="26"/>
                  </a:lnTo>
                  <a:lnTo>
                    <a:pt x="5219" y="24"/>
                  </a:lnTo>
                  <a:lnTo>
                    <a:pt x="5199" y="21"/>
                  </a:lnTo>
                  <a:lnTo>
                    <a:pt x="5174" y="24"/>
                  </a:lnTo>
                </a:path>
              </a:pathLst>
            </a:custGeom>
            <a:gradFill rotWithShape="0">
              <a:gsLst>
                <a:gs pos="0">
                  <a:schemeClr val="accent2"/>
                </a:gs>
                <a:gs pos="50000">
                  <a:schemeClr val="accent2">
                    <a:gamma/>
                    <a:tint val="96863"/>
                    <a:invGamma/>
                  </a:schemeClr>
                </a:gs>
                <a:gs pos="100000">
                  <a:schemeClr val="accent2"/>
                </a:gs>
              </a:gsLst>
              <a:lin ang="0" scaled="1"/>
            </a:gradFill>
            <a:ln w="9525">
              <a:noFill/>
              <a:round/>
              <a:headEnd/>
              <a:tailEnd/>
            </a:ln>
          </p:spPr>
          <p:txBody>
            <a:bodyPr/>
            <a:lstStyle/>
            <a:p>
              <a:endParaRPr lang="ru-RU"/>
            </a:p>
          </p:txBody>
        </p:sp>
      </p:grpSp>
      <p:sp>
        <p:nvSpPr>
          <p:cNvPr id="166936" name="Rectangle 24"/>
          <p:cNvSpPr>
            <a:spLocks noGrp="1" noChangeArrowheads="1"/>
          </p:cNvSpPr>
          <p:nvPr>
            <p:ph type="ctrTitle" sz="quarter"/>
          </p:nvPr>
        </p:nvSpPr>
        <p:spPr>
          <a:xfrm>
            <a:off x="685800" y="1600200"/>
            <a:ext cx="7772400" cy="1828800"/>
          </a:xfrm>
        </p:spPr>
        <p:txBody>
          <a:bodyPr/>
          <a:lstStyle>
            <a:lvl1pPr>
              <a:defRPr sz="4800"/>
            </a:lvl1pPr>
          </a:lstStyle>
          <a:p>
            <a:r>
              <a:rPr lang="ru-RU"/>
              <a:t>Образец заголовка</a:t>
            </a:r>
          </a:p>
        </p:txBody>
      </p:sp>
      <p:sp>
        <p:nvSpPr>
          <p:cNvPr id="166937" name="Rectangle 25"/>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ru-RU"/>
              <a:t>Образец подзаголовка</a:t>
            </a:r>
          </a:p>
        </p:txBody>
      </p:sp>
      <p:sp>
        <p:nvSpPr>
          <p:cNvPr id="166938" name="Rectangle 26"/>
          <p:cNvSpPr>
            <a:spLocks noGrp="1" noChangeArrowheads="1"/>
          </p:cNvSpPr>
          <p:nvPr>
            <p:ph type="dt" sz="quarter" idx="2"/>
          </p:nvPr>
        </p:nvSpPr>
        <p:spPr>
          <a:xfrm>
            <a:off x="457200" y="6243638"/>
            <a:ext cx="2133600" cy="457200"/>
          </a:xfrm>
        </p:spPr>
        <p:txBody>
          <a:bodyPr/>
          <a:lstStyle>
            <a:lvl1pPr>
              <a:defRPr/>
            </a:lvl1pPr>
          </a:lstStyle>
          <a:p>
            <a:endParaRPr lang="ru-RU"/>
          </a:p>
        </p:txBody>
      </p:sp>
      <p:sp>
        <p:nvSpPr>
          <p:cNvPr id="166939" name="Rectangle 27"/>
          <p:cNvSpPr>
            <a:spLocks noGrp="1" noChangeArrowheads="1"/>
          </p:cNvSpPr>
          <p:nvPr>
            <p:ph type="ftr" sz="quarter" idx="3"/>
          </p:nvPr>
        </p:nvSpPr>
        <p:spPr/>
        <p:txBody>
          <a:bodyPr/>
          <a:lstStyle>
            <a:lvl1pPr>
              <a:defRPr/>
            </a:lvl1pPr>
          </a:lstStyle>
          <a:p>
            <a:endParaRPr lang="ru-RU"/>
          </a:p>
        </p:txBody>
      </p:sp>
      <p:sp>
        <p:nvSpPr>
          <p:cNvPr id="166940" name="Rectangle 28"/>
          <p:cNvSpPr>
            <a:spLocks noGrp="1" noChangeArrowheads="1"/>
          </p:cNvSpPr>
          <p:nvPr>
            <p:ph type="sldNum" sz="quarter" idx="4"/>
          </p:nvPr>
        </p:nvSpPr>
        <p:spPr/>
        <p:txBody>
          <a:bodyPr/>
          <a:lstStyle>
            <a:lvl1pPr>
              <a:defRPr/>
            </a:lvl1pPr>
          </a:lstStyle>
          <a:p>
            <a:fld id="{F4413408-E1E6-44C7-8148-42333E4E2F63}" type="slidenum">
              <a:rPr lang="ru-RU"/>
              <a:pPr/>
              <a:t>‹#›</a:t>
            </a:fld>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6936"/>
                                        </p:tgtEl>
                                        <p:attrNameLst>
                                          <p:attrName>style.visibility</p:attrName>
                                        </p:attrNameLst>
                                      </p:cBhvr>
                                      <p:to>
                                        <p:strVal val="visible"/>
                                      </p:to>
                                    </p:set>
                                    <p:animEffect transition="in" filter="dissolve">
                                      <p:cBhvr>
                                        <p:cTn id="7" dur="500"/>
                                        <p:tgtEl>
                                          <p:spTgt spid="16693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66937">
                                            <p:txEl>
                                              <p:pRg st="0" end="0"/>
                                            </p:txEl>
                                          </p:spTgt>
                                        </p:tgtEl>
                                        <p:attrNameLst>
                                          <p:attrName>style.visibility</p:attrName>
                                        </p:attrNameLst>
                                      </p:cBhvr>
                                      <p:to>
                                        <p:strVal val="visible"/>
                                      </p:to>
                                    </p:set>
                                    <p:animEffect transition="in" filter="dissolve">
                                      <p:cBhvr>
                                        <p:cTn id="12" dur="500"/>
                                        <p:tgtEl>
                                          <p:spTgt spid="16693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36" grpId="0" autoUpdateAnimBg="0"/>
      <p:bldP spid="166937" grpId="0" build="p" autoUpdateAnimBg="0" advAuto="0">
        <p:tmplLst>
          <p:tmpl lvl="1">
            <p:tnLst>
              <p:par>
                <p:cTn presetID="9" presetClass="entr" presetSubtype="0" fill="hold" nodeType="clickEffect">
                  <p:stCondLst>
                    <p:cond delay="0"/>
                  </p:stCondLst>
                  <p:childTnLst>
                    <p:set>
                      <p:cBhvr>
                        <p:cTn dur="1" fill="hold">
                          <p:stCondLst>
                            <p:cond delay="0"/>
                          </p:stCondLst>
                        </p:cTn>
                        <p:tgtEl>
                          <p:spTgt spid="166937"/>
                        </p:tgtEl>
                        <p:attrNameLst>
                          <p:attrName>style.visibility</p:attrName>
                        </p:attrNameLst>
                      </p:cBhvr>
                      <p:to>
                        <p:strVal val="visible"/>
                      </p:to>
                    </p:set>
                    <p:animEffect transition="in" filter="dissolve">
                      <p:cBhvr>
                        <p:cTn dur="500"/>
                        <p:tgtEl>
                          <p:spTgt spid="166937"/>
                        </p:tgtEl>
                      </p:cBhvr>
                    </p:animEffect>
                  </p:childTnLst>
                </p:cTn>
              </p:par>
            </p:tnLst>
          </p:tmpl>
        </p:tmplLst>
      </p:bldP>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Нижний колонтитул 3"/>
          <p:cNvSpPr>
            <a:spLocks noGrp="1"/>
          </p:cNvSpPr>
          <p:nvPr>
            <p:ph type="ftr" sz="quarter" idx="10"/>
          </p:nvPr>
        </p:nvSpPr>
        <p:spPr/>
        <p:txBody>
          <a:bodyPr/>
          <a:lstStyle>
            <a:lvl1pPr>
              <a:defRPr/>
            </a:lvl1pPr>
          </a:lstStyle>
          <a:p>
            <a:endParaRPr lang="ru-RU"/>
          </a:p>
        </p:txBody>
      </p:sp>
      <p:sp>
        <p:nvSpPr>
          <p:cNvPr id="5" name="Номер слайда 4"/>
          <p:cNvSpPr>
            <a:spLocks noGrp="1"/>
          </p:cNvSpPr>
          <p:nvPr>
            <p:ph type="sldNum" sz="quarter" idx="11"/>
          </p:nvPr>
        </p:nvSpPr>
        <p:spPr/>
        <p:txBody>
          <a:bodyPr/>
          <a:lstStyle>
            <a:lvl1pPr>
              <a:defRPr/>
            </a:lvl1pPr>
          </a:lstStyle>
          <a:p>
            <a:fld id="{6F025356-091C-4680-9338-6A5278C63D31}" type="slidenum">
              <a:rPr lang="ru-RU"/>
              <a:pPr/>
              <a:t>‹#›</a:t>
            </a:fld>
            <a:endParaRPr lang="ru-RU"/>
          </a:p>
        </p:txBody>
      </p:sp>
      <p:sp>
        <p:nvSpPr>
          <p:cNvPr id="6" name="Дата 5"/>
          <p:cNvSpPr>
            <a:spLocks noGrp="1"/>
          </p:cNvSpPr>
          <p:nvPr>
            <p:ph type="dt" sz="half" idx="12"/>
          </p:nvPr>
        </p:nvSpPr>
        <p:spPr/>
        <p:txBody>
          <a:bodyPr/>
          <a:lstStyle>
            <a:lvl1pPr>
              <a:defRPr/>
            </a:lvl1pPr>
          </a:lstStyle>
          <a:p>
            <a:endParaRPr lang="ru-RU"/>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Нижний колонтитул 3"/>
          <p:cNvSpPr>
            <a:spLocks noGrp="1"/>
          </p:cNvSpPr>
          <p:nvPr>
            <p:ph type="ftr" sz="quarter" idx="10"/>
          </p:nvPr>
        </p:nvSpPr>
        <p:spPr/>
        <p:txBody>
          <a:bodyPr/>
          <a:lstStyle>
            <a:lvl1pPr>
              <a:defRPr/>
            </a:lvl1pPr>
          </a:lstStyle>
          <a:p>
            <a:endParaRPr lang="ru-RU"/>
          </a:p>
        </p:txBody>
      </p:sp>
      <p:sp>
        <p:nvSpPr>
          <p:cNvPr id="5" name="Номер слайда 4"/>
          <p:cNvSpPr>
            <a:spLocks noGrp="1"/>
          </p:cNvSpPr>
          <p:nvPr>
            <p:ph type="sldNum" sz="quarter" idx="11"/>
          </p:nvPr>
        </p:nvSpPr>
        <p:spPr/>
        <p:txBody>
          <a:bodyPr/>
          <a:lstStyle>
            <a:lvl1pPr>
              <a:defRPr/>
            </a:lvl1pPr>
          </a:lstStyle>
          <a:p>
            <a:fld id="{B1B0F752-6CE4-4D41-936D-0357FC982AD0}" type="slidenum">
              <a:rPr lang="ru-RU"/>
              <a:pPr/>
              <a:t>‹#›</a:t>
            </a:fld>
            <a:endParaRPr lang="ru-RU"/>
          </a:p>
        </p:txBody>
      </p:sp>
      <p:sp>
        <p:nvSpPr>
          <p:cNvPr id="6" name="Дата 5"/>
          <p:cNvSpPr>
            <a:spLocks noGrp="1"/>
          </p:cNvSpPr>
          <p:nvPr>
            <p:ph type="dt" sz="half" idx="12"/>
          </p:nvPr>
        </p:nvSpPr>
        <p:spPr/>
        <p:txBody>
          <a:bodyPr/>
          <a:lstStyle>
            <a:lvl1pPr>
              <a:defRPr/>
            </a:lvl1pPr>
          </a:lstStyle>
          <a:p>
            <a:endParaRPr lang="ru-RU"/>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Нижний колонтитул 4"/>
          <p:cNvSpPr>
            <a:spLocks noGrp="1"/>
          </p:cNvSpPr>
          <p:nvPr>
            <p:ph type="ftr" sz="quarter" idx="10"/>
          </p:nvPr>
        </p:nvSpPr>
        <p:spPr/>
        <p:txBody>
          <a:bodyPr/>
          <a:lstStyle>
            <a:lvl1pPr>
              <a:defRPr/>
            </a:lvl1pPr>
          </a:lstStyle>
          <a:p>
            <a:endParaRPr lang="ru-RU"/>
          </a:p>
        </p:txBody>
      </p:sp>
      <p:sp>
        <p:nvSpPr>
          <p:cNvPr id="6" name="Номер слайда 5"/>
          <p:cNvSpPr>
            <a:spLocks noGrp="1"/>
          </p:cNvSpPr>
          <p:nvPr>
            <p:ph type="sldNum" sz="quarter" idx="11"/>
          </p:nvPr>
        </p:nvSpPr>
        <p:spPr/>
        <p:txBody>
          <a:bodyPr/>
          <a:lstStyle>
            <a:lvl1pPr>
              <a:defRPr/>
            </a:lvl1pPr>
          </a:lstStyle>
          <a:p>
            <a:fld id="{F24242FD-2504-4961-B931-117A5D29B498}" type="slidenum">
              <a:rPr lang="ru-RU"/>
              <a:pPr/>
              <a:t>‹#›</a:t>
            </a:fld>
            <a:endParaRPr lang="ru-RU"/>
          </a:p>
        </p:txBody>
      </p:sp>
      <p:sp>
        <p:nvSpPr>
          <p:cNvPr id="7" name="Дата 6"/>
          <p:cNvSpPr>
            <a:spLocks noGrp="1"/>
          </p:cNvSpPr>
          <p:nvPr>
            <p:ph type="dt" sz="half" idx="12"/>
          </p:nvPr>
        </p:nvSpPr>
        <p:spPr/>
        <p:txBody>
          <a:bodyPr/>
          <a:lstStyle>
            <a:lvl1pPr>
              <a:defRPr/>
            </a:lvl1pPr>
          </a:lstStyle>
          <a:p>
            <a:endParaRPr lang="ru-RU"/>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Нижний колонтитул 6"/>
          <p:cNvSpPr>
            <a:spLocks noGrp="1"/>
          </p:cNvSpPr>
          <p:nvPr>
            <p:ph type="ftr" sz="quarter" idx="10"/>
          </p:nvPr>
        </p:nvSpPr>
        <p:spPr/>
        <p:txBody>
          <a:bodyPr/>
          <a:lstStyle>
            <a:lvl1pPr>
              <a:defRPr/>
            </a:lvl1pPr>
          </a:lstStyle>
          <a:p>
            <a:endParaRPr lang="ru-RU"/>
          </a:p>
        </p:txBody>
      </p:sp>
      <p:sp>
        <p:nvSpPr>
          <p:cNvPr id="8" name="Номер слайда 7"/>
          <p:cNvSpPr>
            <a:spLocks noGrp="1"/>
          </p:cNvSpPr>
          <p:nvPr>
            <p:ph type="sldNum" sz="quarter" idx="11"/>
          </p:nvPr>
        </p:nvSpPr>
        <p:spPr/>
        <p:txBody>
          <a:bodyPr/>
          <a:lstStyle>
            <a:lvl1pPr>
              <a:defRPr/>
            </a:lvl1pPr>
          </a:lstStyle>
          <a:p>
            <a:fld id="{F35169E0-5C24-4CAF-8B3B-C28C421752F3}" type="slidenum">
              <a:rPr lang="ru-RU"/>
              <a:pPr/>
              <a:t>‹#›</a:t>
            </a:fld>
            <a:endParaRPr lang="ru-RU"/>
          </a:p>
        </p:txBody>
      </p:sp>
      <p:sp>
        <p:nvSpPr>
          <p:cNvPr id="9" name="Дата 8"/>
          <p:cNvSpPr>
            <a:spLocks noGrp="1"/>
          </p:cNvSpPr>
          <p:nvPr>
            <p:ph type="dt" sz="half" idx="12"/>
          </p:nvPr>
        </p:nvSpPr>
        <p:spPr/>
        <p:txBody>
          <a:bodyPr/>
          <a:lstStyle>
            <a:lvl1pPr>
              <a:defRPr/>
            </a:lvl1pPr>
          </a:lstStyle>
          <a:p>
            <a:endParaRPr lang="ru-RU"/>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Нижний колонтитул 2"/>
          <p:cNvSpPr>
            <a:spLocks noGrp="1"/>
          </p:cNvSpPr>
          <p:nvPr>
            <p:ph type="ftr" sz="quarter" idx="10"/>
          </p:nvPr>
        </p:nvSpPr>
        <p:spPr/>
        <p:txBody>
          <a:bodyPr/>
          <a:lstStyle>
            <a:lvl1pPr>
              <a:defRPr/>
            </a:lvl1pPr>
          </a:lstStyle>
          <a:p>
            <a:endParaRPr lang="ru-RU"/>
          </a:p>
        </p:txBody>
      </p:sp>
      <p:sp>
        <p:nvSpPr>
          <p:cNvPr id="4" name="Номер слайда 3"/>
          <p:cNvSpPr>
            <a:spLocks noGrp="1"/>
          </p:cNvSpPr>
          <p:nvPr>
            <p:ph type="sldNum" sz="quarter" idx="11"/>
          </p:nvPr>
        </p:nvSpPr>
        <p:spPr/>
        <p:txBody>
          <a:bodyPr/>
          <a:lstStyle>
            <a:lvl1pPr>
              <a:defRPr/>
            </a:lvl1pPr>
          </a:lstStyle>
          <a:p>
            <a:fld id="{857711CC-956E-4E65-BF2D-5D3F36BA8144}" type="slidenum">
              <a:rPr lang="ru-RU"/>
              <a:pPr/>
              <a:t>‹#›</a:t>
            </a:fld>
            <a:endParaRPr lang="ru-RU"/>
          </a:p>
        </p:txBody>
      </p:sp>
      <p:sp>
        <p:nvSpPr>
          <p:cNvPr id="5" name="Дата 4"/>
          <p:cNvSpPr>
            <a:spLocks noGrp="1"/>
          </p:cNvSpPr>
          <p:nvPr>
            <p:ph type="dt" sz="half" idx="12"/>
          </p:nvPr>
        </p:nvSpPr>
        <p:spPr/>
        <p:txBody>
          <a:bodyPr/>
          <a:lstStyle>
            <a:lvl1pPr>
              <a:defRPr/>
            </a:lvl1pPr>
          </a:lstStyle>
          <a:p>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BFAF8771-3FF1-4F79-99F8-5D8D80927513}" type="slidenum">
              <a:rPr lang="ru-RU"/>
              <a:pPr/>
              <a:t>‹#›</a:t>
            </a:fld>
            <a:endParaRPr lang="ru-RU"/>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Нижний колонтитул 1"/>
          <p:cNvSpPr>
            <a:spLocks noGrp="1"/>
          </p:cNvSpPr>
          <p:nvPr>
            <p:ph type="ftr" sz="quarter" idx="10"/>
          </p:nvPr>
        </p:nvSpPr>
        <p:spPr/>
        <p:txBody>
          <a:bodyPr/>
          <a:lstStyle>
            <a:lvl1pPr>
              <a:defRPr/>
            </a:lvl1pPr>
          </a:lstStyle>
          <a:p>
            <a:endParaRPr lang="ru-RU"/>
          </a:p>
        </p:txBody>
      </p:sp>
      <p:sp>
        <p:nvSpPr>
          <p:cNvPr id="3" name="Номер слайда 2"/>
          <p:cNvSpPr>
            <a:spLocks noGrp="1"/>
          </p:cNvSpPr>
          <p:nvPr>
            <p:ph type="sldNum" sz="quarter" idx="11"/>
          </p:nvPr>
        </p:nvSpPr>
        <p:spPr/>
        <p:txBody>
          <a:bodyPr/>
          <a:lstStyle>
            <a:lvl1pPr>
              <a:defRPr/>
            </a:lvl1pPr>
          </a:lstStyle>
          <a:p>
            <a:fld id="{A5222A8D-E0EB-4210-A034-80D18738A4BD}" type="slidenum">
              <a:rPr lang="ru-RU"/>
              <a:pPr/>
              <a:t>‹#›</a:t>
            </a:fld>
            <a:endParaRPr lang="ru-RU"/>
          </a:p>
        </p:txBody>
      </p:sp>
      <p:sp>
        <p:nvSpPr>
          <p:cNvPr id="4" name="Дата 3"/>
          <p:cNvSpPr>
            <a:spLocks noGrp="1"/>
          </p:cNvSpPr>
          <p:nvPr>
            <p:ph type="dt" sz="half" idx="12"/>
          </p:nvPr>
        </p:nvSpPr>
        <p:spPr/>
        <p:txBody>
          <a:bodyPr/>
          <a:lstStyle>
            <a:lvl1pPr>
              <a:defRPr/>
            </a:lvl1pPr>
          </a:lstStyle>
          <a:p>
            <a:endParaRPr lang="ru-RU"/>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Нижний колонтитул 4"/>
          <p:cNvSpPr>
            <a:spLocks noGrp="1"/>
          </p:cNvSpPr>
          <p:nvPr>
            <p:ph type="ftr" sz="quarter" idx="10"/>
          </p:nvPr>
        </p:nvSpPr>
        <p:spPr/>
        <p:txBody>
          <a:bodyPr/>
          <a:lstStyle>
            <a:lvl1pPr>
              <a:defRPr/>
            </a:lvl1pPr>
          </a:lstStyle>
          <a:p>
            <a:endParaRPr lang="ru-RU"/>
          </a:p>
        </p:txBody>
      </p:sp>
      <p:sp>
        <p:nvSpPr>
          <p:cNvPr id="6" name="Номер слайда 5"/>
          <p:cNvSpPr>
            <a:spLocks noGrp="1"/>
          </p:cNvSpPr>
          <p:nvPr>
            <p:ph type="sldNum" sz="quarter" idx="11"/>
          </p:nvPr>
        </p:nvSpPr>
        <p:spPr/>
        <p:txBody>
          <a:bodyPr/>
          <a:lstStyle>
            <a:lvl1pPr>
              <a:defRPr/>
            </a:lvl1pPr>
          </a:lstStyle>
          <a:p>
            <a:fld id="{B2ADD4AF-410D-498A-A330-2367BC8630FE}" type="slidenum">
              <a:rPr lang="ru-RU"/>
              <a:pPr/>
              <a:t>‹#›</a:t>
            </a:fld>
            <a:endParaRPr lang="ru-RU"/>
          </a:p>
        </p:txBody>
      </p:sp>
      <p:sp>
        <p:nvSpPr>
          <p:cNvPr id="7" name="Дата 6"/>
          <p:cNvSpPr>
            <a:spLocks noGrp="1"/>
          </p:cNvSpPr>
          <p:nvPr>
            <p:ph type="dt" sz="half" idx="12"/>
          </p:nvPr>
        </p:nvSpPr>
        <p:spPr/>
        <p:txBody>
          <a:bodyPr/>
          <a:lstStyle>
            <a:lvl1pPr>
              <a:defRPr/>
            </a:lvl1pPr>
          </a:lstStyle>
          <a:p>
            <a:endParaRPr lang="ru-RU"/>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Нижний колонтитул 4"/>
          <p:cNvSpPr>
            <a:spLocks noGrp="1"/>
          </p:cNvSpPr>
          <p:nvPr>
            <p:ph type="ftr" sz="quarter" idx="10"/>
          </p:nvPr>
        </p:nvSpPr>
        <p:spPr/>
        <p:txBody>
          <a:bodyPr/>
          <a:lstStyle>
            <a:lvl1pPr>
              <a:defRPr/>
            </a:lvl1pPr>
          </a:lstStyle>
          <a:p>
            <a:endParaRPr lang="ru-RU"/>
          </a:p>
        </p:txBody>
      </p:sp>
      <p:sp>
        <p:nvSpPr>
          <p:cNvPr id="6" name="Номер слайда 5"/>
          <p:cNvSpPr>
            <a:spLocks noGrp="1"/>
          </p:cNvSpPr>
          <p:nvPr>
            <p:ph type="sldNum" sz="quarter" idx="11"/>
          </p:nvPr>
        </p:nvSpPr>
        <p:spPr/>
        <p:txBody>
          <a:bodyPr/>
          <a:lstStyle>
            <a:lvl1pPr>
              <a:defRPr/>
            </a:lvl1pPr>
          </a:lstStyle>
          <a:p>
            <a:fld id="{A9E15905-8E9B-4C4A-AEB8-313A333DA668}" type="slidenum">
              <a:rPr lang="ru-RU"/>
              <a:pPr/>
              <a:t>‹#›</a:t>
            </a:fld>
            <a:endParaRPr lang="ru-RU"/>
          </a:p>
        </p:txBody>
      </p:sp>
      <p:sp>
        <p:nvSpPr>
          <p:cNvPr id="7" name="Дата 6"/>
          <p:cNvSpPr>
            <a:spLocks noGrp="1"/>
          </p:cNvSpPr>
          <p:nvPr>
            <p:ph type="dt" sz="half" idx="12"/>
          </p:nvPr>
        </p:nvSpPr>
        <p:spPr/>
        <p:txBody>
          <a:bodyPr/>
          <a:lstStyle>
            <a:lvl1pPr>
              <a:defRPr/>
            </a:lvl1pPr>
          </a:lstStyle>
          <a:p>
            <a:endParaRPr lang="ru-RU"/>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Нижний колонтитул 3"/>
          <p:cNvSpPr>
            <a:spLocks noGrp="1"/>
          </p:cNvSpPr>
          <p:nvPr>
            <p:ph type="ftr" sz="quarter" idx="10"/>
          </p:nvPr>
        </p:nvSpPr>
        <p:spPr/>
        <p:txBody>
          <a:bodyPr/>
          <a:lstStyle>
            <a:lvl1pPr>
              <a:defRPr/>
            </a:lvl1pPr>
          </a:lstStyle>
          <a:p>
            <a:endParaRPr lang="ru-RU"/>
          </a:p>
        </p:txBody>
      </p:sp>
      <p:sp>
        <p:nvSpPr>
          <p:cNvPr id="5" name="Номер слайда 4"/>
          <p:cNvSpPr>
            <a:spLocks noGrp="1"/>
          </p:cNvSpPr>
          <p:nvPr>
            <p:ph type="sldNum" sz="quarter" idx="11"/>
          </p:nvPr>
        </p:nvSpPr>
        <p:spPr/>
        <p:txBody>
          <a:bodyPr/>
          <a:lstStyle>
            <a:lvl1pPr>
              <a:defRPr/>
            </a:lvl1pPr>
          </a:lstStyle>
          <a:p>
            <a:fld id="{6A4DD003-F45D-4F17-B990-4D13EDCB38DD}" type="slidenum">
              <a:rPr lang="ru-RU"/>
              <a:pPr/>
              <a:t>‹#›</a:t>
            </a:fld>
            <a:endParaRPr lang="ru-RU"/>
          </a:p>
        </p:txBody>
      </p:sp>
      <p:sp>
        <p:nvSpPr>
          <p:cNvPr id="6" name="Дата 5"/>
          <p:cNvSpPr>
            <a:spLocks noGrp="1"/>
          </p:cNvSpPr>
          <p:nvPr>
            <p:ph type="dt" sz="half" idx="12"/>
          </p:nvPr>
        </p:nvSpPr>
        <p:spPr/>
        <p:txBody>
          <a:bodyPr/>
          <a:lstStyle>
            <a:lvl1pPr>
              <a:defRPr/>
            </a:lvl1pPr>
          </a:lstStyle>
          <a:p>
            <a:endParaRPr lang="ru-RU"/>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7813"/>
            <a:ext cx="2057400" cy="5853112"/>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7813"/>
            <a:ext cx="6019800" cy="585311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Нижний колонтитул 3"/>
          <p:cNvSpPr>
            <a:spLocks noGrp="1"/>
          </p:cNvSpPr>
          <p:nvPr>
            <p:ph type="ftr" sz="quarter" idx="10"/>
          </p:nvPr>
        </p:nvSpPr>
        <p:spPr/>
        <p:txBody>
          <a:bodyPr/>
          <a:lstStyle>
            <a:lvl1pPr>
              <a:defRPr/>
            </a:lvl1pPr>
          </a:lstStyle>
          <a:p>
            <a:endParaRPr lang="ru-RU"/>
          </a:p>
        </p:txBody>
      </p:sp>
      <p:sp>
        <p:nvSpPr>
          <p:cNvPr id="5" name="Номер слайда 4"/>
          <p:cNvSpPr>
            <a:spLocks noGrp="1"/>
          </p:cNvSpPr>
          <p:nvPr>
            <p:ph type="sldNum" sz="quarter" idx="11"/>
          </p:nvPr>
        </p:nvSpPr>
        <p:spPr/>
        <p:txBody>
          <a:bodyPr/>
          <a:lstStyle>
            <a:lvl1pPr>
              <a:defRPr/>
            </a:lvl1pPr>
          </a:lstStyle>
          <a:p>
            <a:fld id="{AEACC1D3-6874-4713-AE30-7229AB9947B0}" type="slidenum">
              <a:rPr lang="ru-RU"/>
              <a:pPr/>
              <a:t>‹#›</a:t>
            </a:fld>
            <a:endParaRPr lang="ru-RU"/>
          </a:p>
        </p:txBody>
      </p:sp>
      <p:sp>
        <p:nvSpPr>
          <p:cNvPr id="6" name="Дата 5"/>
          <p:cNvSpPr>
            <a:spLocks noGrp="1"/>
          </p:cNvSpPr>
          <p:nvPr>
            <p:ph type="dt" sz="half" idx="12"/>
          </p:nvPr>
        </p:nvSpPr>
        <p:spPr/>
        <p:txBody>
          <a:bodyPr/>
          <a:lstStyle>
            <a:lvl1pPr>
              <a:defRPr/>
            </a:lvl1pPr>
          </a:lstStyle>
          <a:p>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1500188" y="1524000"/>
            <a:ext cx="3668712" cy="4714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5321300" y="1524000"/>
            <a:ext cx="3670300" cy="4714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5E089F18-6F84-4DB4-A19F-DB6E649E3D0A}" type="slidenum">
              <a:rPr lang="ru-RU"/>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ru-RU"/>
          </a:p>
        </p:txBody>
      </p:sp>
      <p:sp>
        <p:nvSpPr>
          <p:cNvPr id="8" name="Нижний колонтитул 7"/>
          <p:cNvSpPr>
            <a:spLocks noGrp="1"/>
          </p:cNvSpPr>
          <p:nvPr>
            <p:ph type="ftr" sz="quarter" idx="11"/>
          </p:nvPr>
        </p:nvSpPr>
        <p:spPr/>
        <p:txBody>
          <a:bodyPr/>
          <a:lstStyle>
            <a:lvl1pPr>
              <a:defRPr/>
            </a:lvl1pPr>
          </a:lstStyle>
          <a:p>
            <a:endParaRPr lang="ru-RU"/>
          </a:p>
        </p:txBody>
      </p:sp>
      <p:sp>
        <p:nvSpPr>
          <p:cNvPr id="9" name="Номер слайда 8"/>
          <p:cNvSpPr>
            <a:spLocks noGrp="1"/>
          </p:cNvSpPr>
          <p:nvPr>
            <p:ph type="sldNum" sz="quarter" idx="12"/>
          </p:nvPr>
        </p:nvSpPr>
        <p:spPr/>
        <p:txBody>
          <a:bodyPr/>
          <a:lstStyle>
            <a:lvl1pPr>
              <a:defRPr/>
            </a:lvl1pPr>
          </a:lstStyle>
          <a:p>
            <a:fld id="{3A80AA2B-167C-44E8-B34E-CFC905DB994B}" type="slidenum">
              <a:rPr lang="ru-RU"/>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ru-RU"/>
          </a:p>
        </p:txBody>
      </p:sp>
      <p:sp>
        <p:nvSpPr>
          <p:cNvPr id="4" name="Нижний колонтитул 3"/>
          <p:cNvSpPr>
            <a:spLocks noGrp="1"/>
          </p:cNvSpPr>
          <p:nvPr>
            <p:ph type="ftr" sz="quarter" idx="11"/>
          </p:nvPr>
        </p:nvSpPr>
        <p:spPr/>
        <p:txBody>
          <a:bodyPr/>
          <a:lstStyle>
            <a:lvl1pPr>
              <a:defRPr/>
            </a:lvl1pPr>
          </a:lstStyle>
          <a:p>
            <a:endParaRPr lang="ru-RU"/>
          </a:p>
        </p:txBody>
      </p:sp>
      <p:sp>
        <p:nvSpPr>
          <p:cNvPr id="5" name="Номер слайда 4"/>
          <p:cNvSpPr>
            <a:spLocks noGrp="1"/>
          </p:cNvSpPr>
          <p:nvPr>
            <p:ph type="sldNum" sz="quarter" idx="12"/>
          </p:nvPr>
        </p:nvSpPr>
        <p:spPr/>
        <p:txBody>
          <a:bodyPr/>
          <a:lstStyle>
            <a:lvl1pPr>
              <a:defRPr/>
            </a:lvl1pPr>
          </a:lstStyle>
          <a:p>
            <a:fld id="{841C0BCA-8BAB-4173-8B51-CDCC1E5C0F8D}" type="slidenum">
              <a:rPr lang="ru-RU"/>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ru-RU"/>
          </a:p>
        </p:txBody>
      </p:sp>
      <p:sp>
        <p:nvSpPr>
          <p:cNvPr id="3" name="Нижний колонтитул 2"/>
          <p:cNvSpPr>
            <a:spLocks noGrp="1"/>
          </p:cNvSpPr>
          <p:nvPr>
            <p:ph type="ftr" sz="quarter" idx="11"/>
          </p:nvPr>
        </p:nvSpPr>
        <p:spPr/>
        <p:txBody>
          <a:bodyPr/>
          <a:lstStyle>
            <a:lvl1pPr>
              <a:defRPr/>
            </a:lvl1pPr>
          </a:lstStyle>
          <a:p>
            <a:endParaRPr lang="ru-RU"/>
          </a:p>
        </p:txBody>
      </p:sp>
      <p:sp>
        <p:nvSpPr>
          <p:cNvPr id="4" name="Номер слайда 3"/>
          <p:cNvSpPr>
            <a:spLocks noGrp="1"/>
          </p:cNvSpPr>
          <p:nvPr>
            <p:ph type="sldNum" sz="quarter" idx="12"/>
          </p:nvPr>
        </p:nvSpPr>
        <p:spPr/>
        <p:txBody>
          <a:bodyPr/>
          <a:lstStyle>
            <a:lvl1pPr>
              <a:defRPr/>
            </a:lvl1pPr>
          </a:lstStyle>
          <a:p>
            <a:fld id="{8D589747-9906-44A3-86A3-B82B9D2FD637}" type="slidenum">
              <a:rPr lang="ru-RU"/>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AB8589C9-1FF7-4809-A82B-7BD3231C89A6}" type="slidenum">
              <a:rPr lang="ru-RU"/>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8F8C132F-7B50-4F0E-85E9-0CF3FF802753}" type="slidenum">
              <a:rPr lang="ru-RU"/>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8306" name="Group 2"/>
          <p:cNvGrpSpPr>
            <a:grpSpLocks/>
          </p:cNvGrpSpPr>
          <p:nvPr/>
        </p:nvGrpSpPr>
        <p:grpSpPr bwMode="auto">
          <a:xfrm>
            <a:off x="0" y="-9525"/>
            <a:ext cx="1557338" cy="6878638"/>
            <a:chOff x="0" y="-6"/>
            <a:chExt cx="981" cy="4333"/>
          </a:xfrm>
        </p:grpSpPr>
        <p:sp>
          <p:nvSpPr>
            <p:cNvPr id="98307" name="Rectangle 3"/>
            <p:cNvSpPr>
              <a:spLocks noChangeArrowheads="1"/>
            </p:cNvSpPr>
            <p:nvPr/>
          </p:nvSpPr>
          <p:spPr bwMode="auto">
            <a:xfrm>
              <a:off x="453" y="2151"/>
              <a:ext cx="114" cy="2170"/>
            </a:xfrm>
            <a:prstGeom prst="rect">
              <a:avLst/>
            </a:prstGeom>
            <a:gradFill rotWithShape="0">
              <a:gsLst>
                <a:gs pos="0">
                  <a:schemeClr val="accent1"/>
                </a:gs>
                <a:gs pos="100000">
                  <a:schemeClr val="accent1">
                    <a:gamma/>
                    <a:shade val="46275"/>
                    <a:invGamma/>
                  </a:schemeClr>
                </a:gs>
              </a:gsLst>
              <a:lin ang="0" scaled="1"/>
            </a:gradFill>
            <a:ln w="9525">
              <a:noFill/>
              <a:miter lim="800000"/>
              <a:headEnd/>
              <a:tailEnd/>
            </a:ln>
            <a:effectLst/>
          </p:spPr>
          <p:txBody>
            <a:bodyPr/>
            <a:lstStyle/>
            <a:p>
              <a:endParaRPr lang="ru-RU"/>
            </a:p>
          </p:txBody>
        </p:sp>
        <p:sp>
          <p:nvSpPr>
            <p:cNvPr id="98308" name="Rectangle 4"/>
            <p:cNvSpPr>
              <a:spLocks noChangeArrowheads="1"/>
            </p:cNvSpPr>
            <p:nvPr/>
          </p:nvSpPr>
          <p:spPr bwMode="auto">
            <a:xfrm>
              <a:off x="0" y="2151"/>
              <a:ext cx="221" cy="2170"/>
            </a:xfrm>
            <a:prstGeom prst="rect">
              <a:avLst/>
            </a:prstGeom>
            <a:gradFill rotWithShape="0">
              <a:gsLst>
                <a:gs pos="0">
                  <a:schemeClr val="accent1"/>
                </a:gs>
                <a:gs pos="100000">
                  <a:schemeClr val="accent1">
                    <a:gamma/>
                    <a:shade val="46275"/>
                    <a:invGamma/>
                  </a:schemeClr>
                </a:gs>
              </a:gsLst>
              <a:lin ang="0" scaled="1"/>
            </a:gradFill>
            <a:ln w="9525">
              <a:noFill/>
              <a:miter lim="800000"/>
              <a:headEnd/>
              <a:tailEnd/>
            </a:ln>
            <a:effectLst/>
          </p:spPr>
          <p:txBody>
            <a:bodyPr wrap="none" lIns="92075" tIns="46038" rIns="92075" bIns="46038" anchor="ctr"/>
            <a:lstStyle/>
            <a:p>
              <a:pPr eaLnBrk="0" hangingPunct="0">
                <a:spcBef>
                  <a:spcPct val="50000"/>
                </a:spcBef>
              </a:pPr>
              <a:endParaRPr lang="ru-RU" sz="2400"/>
            </a:p>
          </p:txBody>
        </p:sp>
        <p:sp>
          <p:nvSpPr>
            <p:cNvPr id="98309" name="Rectangle 5"/>
            <p:cNvSpPr>
              <a:spLocks noChangeArrowheads="1"/>
            </p:cNvSpPr>
            <p:nvPr/>
          </p:nvSpPr>
          <p:spPr bwMode="auto">
            <a:xfrm>
              <a:off x="222" y="2151"/>
              <a:ext cx="231" cy="2170"/>
            </a:xfrm>
            <a:prstGeom prst="rect">
              <a:avLst/>
            </a:prstGeom>
            <a:gradFill rotWithShape="0">
              <a:gsLst>
                <a:gs pos="0">
                  <a:schemeClr val="accent1">
                    <a:gamma/>
                    <a:shade val="46275"/>
                    <a:invGamma/>
                  </a:schemeClr>
                </a:gs>
                <a:gs pos="100000">
                  <a:schemeClr val="accent1"/>
                </a:gs>
              </a:gsLst>
              <a:lin ang="0" scaled="1"/>
            </a:gradFill>
            <a:ln w="9525">
              <a:noFill/>
              <a:miter lim="800000"/>
              <a:headEnd/>
              <a:tailEnd/>
            </a:ln>
            <a:effectLst/>
          </p:spPr>
          <p:txBody>
            <a:bodyPr/>
            <a:lstStyle/>
            <a:p>
              <a:endParaRPr lang="ru-RU"/>
            </a:p>
          </p:txBody>
        </p:sp>
        <p:sp>
          <p:nvSpPr>
            <p:cNvPr id="98310" name="Rectangle 6"/>
            <p:cNvSpPr>
              <a:spLocks noChangeArrowheads="1"/>
            </p:cNvSpPr>
            <p:nvPr/>
          </p:nvSpPr>
          <p:spPr bwMode="auto">
            <a:xfrm>
              <a:off x="567" y="2160"/>
              <a:ext cx="204" cy="2161"/>
            </a:xfrm>
            <a:prstGeom prst="rect">
              <a:avLst/>
            </a:prstGeom>
            <a:gradFill rotWithShape="0">
              <a:gsLst>
                <a:gs pos="0">
                  <a:schemeClr val="accent1">
                    <a:gamma/>
                    <a:shade val="46275"/>
                    <a:invGamma/>
                  </a:schemeClr>
                </a:gs>
                <a:gs pos="100000">
                  <a:schemeClr val="accent1"/>
                </a:gs>
              </a:gsLst>
              <a:lin ang="0" scaled="1"/>
            </a:gradFill>
            <a:ln w="9525">
              <a:noFill/>
              <a:miter lim="800000"/>
              <a:headEnd/>
              <a:tailEnd/>
            </a:ln>
            <a:effectLst/>
          </p:spPr>
          <p:txBody>
            <a:bodyPr wrap="none" lIns="92075" tIns="46038" rIns="92075" bIns="46038" anchor="ctr"/>
            <a:lstStyle/>
            <a:p>
              <a:pPr eaLnBrk="0" hangingPunct="0">
                <a:spcBef>
                  <a:spcPct val="50000"/>
                </a:spcBef>
              </a:pPr>
              <a:endParaRPr lang="ru-RU" sz="2400"/>
            </a:p>
          </p:txBody>
        </p:sp>
        <p:sp>
          <p:nvSpPr>
            <p:cNvPr id="98311" name="Freeform 7"/>
            <p:cNvSpPr>
              <a:spLocks/>
            </p:cNvSpPr>
            <p:nvPr/>
          </p:nvSpPr>
          <p:spPr bwMode="auto">
            <a:xfrm>
              <a:off x="222" y="2636"/>
              <a:ext cx="344" cy="647"/>
            </a:xfrm>
            <a:custGeom>
              <a:avLst/>
              <a:gdLst/>
              <a:ahLst/>
              <a:cxnLst>
                <a:cxn ang="0">
                  <a:pos x="343" y="52"/>
                </a:cxn>
                <a:cxn ang="0">
                  <a:pos x="343" y="194"/>
                </a:cxn>
                <a:cxn ang="0">
                  <a:pos x="335" y="188"/>
                </a:cxn>
                <a:cxn ang="0">
                  <a:pos x="315" y="188"/>
                </a:cxn>
                <a:cxn ang="0">
                  <a:pos x="300" y="194"/>
                </a:cxn>
                <a:cxn ang="0">
                  <a:pos x="284" y="209"/>
                </a:cxn>
                <a:cxn ang="0">
                  <a:pos x="242" y="261"/>
                </a:cxn>
                <a:cxn ang="0">
                  <a:pos x="146" y="366"/>
                </a:cxn>
                <a:cxn ang="0">
                  <a:pos x="50" y="475"/>
                </a:cxn>
                <a:cxn ang="0">
                  <a:pos x="30" y="505"/>
                </a:cxn>
                <a:cxn ang="0">
                  <a:pos x="17" y="535"/>
                </a:cxn>
                <a:cxn ang="0">
                  <a:pos x="10" y="582"/>
                </a:cxn>
                <a:cxn ang="0">
                  <a:pos x="0" y="646"/>
                </a:cxn>
                <a:cxn ang="0">
                  <a:pos x="0" y="365"/>
                </a:cxn>
                <a:cxn ang="0">
                  <a:pos x="5" y="392"/>
                </a:cxn>
                <a:cxn ang="0">
                  <a:pos x="10" y="404"/>
                </a:cxn>
                <a:cxn ang="0">
                  <a:pos x="20" y="410"/>
                </a:cxn>
                <a:cxn ang="0">
                  <a:pos x="30" y="413"/>
                </a:cxn>
                <a:cxn ang="0">
                  <a:pos x="45" y="413"/>
                </a:cxn>
                <a:cxn ang="0">
                  <a:pos x="60" y="407"/>
                </a:cxn>
                <a:cxn ang="0">
                  <a:pos x="257" y="190"/>
                </a:cxn>
                <a:cxn ang="0">
                  <a:pos x="297" y="138"/>
                </a:cxn>
                <a:cxn ang="0">
                  <a:pos x="312" y="111"/>
                </a:cxn>
                <a:cxn ang="0">
                  <a:pos x="325" y="84"/>
                </a:cxn>
                <a:cxn ang="0">
                  <a:pos x="335" y="39"/>
                </a:cxn>
                <a:cxn ang="0">
                  <a:pos x="343" y="0"/>
                </a:cxn>
                <a:cxn ang="0">
                  <a:pos x="343" y="117"/>
                </a:cxn>
              </a:cxnLst>
              <a:rect l="0" t="0" r="r" b="b"/>
              <a:pathLst>
                <a:path w="344" h="647">
                  <a:moveTo>
                    <a:pt x="343" y="52"/>
                  </a:moveTo>
                  <a:lnTo>
                    <a:pt x="343" y="194"/>
                  </a:lnTo>
                  <a:lnTo>
                    <a:pt x="335" y="188"/>
                  </a:lnTo>
                  <a:lnTo>
                    <a:pt x="315" y="188"/>
                  </a:lnTo>
                  <a:lnTo>
                    <a:pt x="300" y="194"/>
                  </a:lnTo>
                  <a:lnTo>
                    <a:pt x="284" y="209"/>
                  </a:lnTo>
                  <a:lnTo>
                    <a:pt x="242" y="261"/>
                  </a:lnTo>
                  <a:lnTo>
                    <a:pt x="146" y="366"/>
                  </a:lnTo>
                  <a:lnTo>
                    <a:pt x="50" y="475"/>
                  </a:lnTo>
                  <a:lnTo>
                    <a:pt x="30" y="505"/>
                  </a:lnTo>
                  <a:lnTo>
                    <a:pt x="17" y="535"/>
                  </a:lnTo>
                  <a:lnTo>
                    <a:pt x="10" y="582"/>
                  </a:lnTo>
                  <a:lnTo>
                    <a:pt x="0" y="646"/>
                  </a:lnTo>
                  <a:lnTo>
                    <a:pt x="0" y="365"/>
                  </a:lnTo>
                  <a:lnTo>
                    <a:pt x="5" y="392"/>
                  </a:lnTo>
                  <a:lnTo>
                    <a:pt x="10" y="404"/>
                  </a:lnTo>
                  <a:lnTo>
                    <a:pt x="20" y="410"/>
                  </a:lnTo>
                  <a:lnTo>
                    <a:pt x="30" y="413"/>
                  </a:lnTo>
                  <a:lnTo>
                    <a:pt x="45" y="413"/>
                  </a:lnTo>
                  <a:lnTo>
                    <a:pt x="60" y="407"/>
                  </a:lnTo>
                  <a:lnTo>
                    <a:pt x="257" y="190"/>
                  </a:lnTo>
                  <a:lnTo>
                    <a:pt x="297" y="138"/>
                  </a:lnTo>
                  <a:lnTo>
                    <a:pt x="312" y="111"/>
                  </a:lnTo>
                  <a:lnTo>
                    <a:pt x="325" y="84"/>
                  </a:lnTo>
                  <a:lnTo>
                    <a:pt x="335" y="39"/>
                  </a:lnTo>
                  <a:lnTo>
                    <a:pt x="343" y="0"/>
                  </a:lnTo>
                  <a:lnTo>
                    <a:pt x="343" y="117"/>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endParaRPr lang="ru-RU"/>
            </a:p>
          </p:txBody>
        </p:sp>
        <p:sp>
          <p:nvSpPr>
            <p:cNvPr id="98312" name="Freeform 8"/>
            <p:cNvSpPr>
              <a:spLocks/>
            </p:cNvSpPr>
            <p:nvPr/>
          </p:nvSpPr>
          <p:spPr bwMode="auto">
            <a:xfrm>
              <a:off x="222" y="2908"/>
              <a:ext cx="344" cy="645"/>
            </a:xfrm>
            <a:custGeom>
              <a:avLst/>
              <a:gdLst/>
              <a:ahLst/>
              <a:cxnLst>
                <a:cxn ang="0">
                  <a:pos x="343" y="52"/>
                </a:cxn>
                <a:cxn ang="0">
                  <a:pos x="343" y="194"/>
                </a:cxn>
                <a:cxn ang="0">
                  <a:pos x="335" y="188"/>
                </a:cxn>
                <a:cxn ang="0">
                  <a:pos x="315" y="188"/>
                </a:cxn>
                <a:cxn ang="0">
                  <a:pos x="300" y="194"/>
                </a:cxn>
                <a:cxn ang="0">
                  <a:pos x="284" y="209"/>
                </a:cxn>
                <a:cxn ang="0">
                  <a:pos x="242" y="260"/>
                </a:cxn>
                <a:cxn ang="0">
                  <a:pos x="146" y="365"/>
                </a:cxn>
                <a:cxn ang="0">
                  <a:pos x="50" y="473"/>
                </a:cxn>
                <a:cxn ang="0">
                  <a:pos x="30" y="504"/>
                </a:cxn>
                <a:cxn ang="0">
                  <a:pos x="17" y="534"/>
                </a:cxn>
                <a:cxn ang="0">
                  <a:pos x="10" y="580"/>
                </a:cxn>
                <a:cxn ang="0">
                  <a:pos x="0" y="644"/>
                </a:cxn>
                <a:cxn ang="0">
                  <a:pos x="0" y="364"/>
                </a:cxn>
                <a:cxn ang="0">
                  <a:pos x="5" y="391"/>
                </a:cxn>
                <a:cxn ang="0">
                  <a:pos x="10" y="403"/>
                </a:cxn>
                <a:cxn ang="0">
                  <a:pos x="20" y="409"/>
                </a:cxn>
                <a:cxn ang="0">
                  <a:pos x="30" y="412"/>
                </a:cxn>
                <a:cxn ang="0">
                  <a:pos x="45" y="412"/>
                </a:cxn>
                <a:cxn ang="0">
                  <a:pos x="60" y="406"/>
                </a:cxn>
                <a:cxn ang="0">
                  <a:pos x="257" y="189"/>
                </a:cxn>
                <a:cxn ang="0">
                  <a:pos x="297" y="138"/>
                </a:cxn>
                <a:cxn ang="0">
                  <a:pos x="312" y="111"/>
                </a:cxn>
                <a:cxn ang="0">
                  <a:pos x="325" y="84"/>
                </a:cxn>
                <a:cxn ang="0">
                  <a:pos x="335" y="39"/>
                </a:cxn>
                <a:cxn ang="0">
                  <a:pos x="343" y="0"/>
                </a:cxn>
                <a:cxn ang="0">
                  <a:pos x="343" y="117"/>
                </a:cxn>
              </a:cxnLst>
              <a:rect l="0" t="0" r="r" b="b"/>
              <a:pathLst>
                <a:path w="344" h="645">
                  <a:moveTo>
                    <a:pt x="343" y="52"/>
                  </a:moveTo>
                  <a:lnTo>
                    <a:pt x="343" y="194"/>
                  </a:lnTo>
                  <a:lnTo>
                    <a:pt x="335" y="188"/>
                  </a:lnTo>
                  <a:lnTo>
                    <a:pt x="315" y="188"/>
                  </a:lnTo>
                  <a:lnTo>
                    <a:pt x="300" y="194"/>
                  </a:lnTo>
                  <a:lnTo>
                    <a:pt x="284" y="209"/>
                  </a:lnTo>
                  <a:lnTo>
                    <a:pt x="242" y="260"/>
                  </a:lnTo>
                  <a:lnTo>
                    <a:pt x="146" y="365"/>
                  </a:lnTo>
                  <a:lnTo>
                    <a:pt x="50" y="473"/>
                  </a:lnTo>
                  <a:lnTo>
                    <a:pt x="30" y="504"/>
                  </a:lnTo>
                  <a:lnTo>
                    <a:pt x="17" y="534"/>
                  </a:lnTo>
                  <a:lnTo>
                    <a:pt x="10" y="580"/>
                  </a:lnTo>
                  <a:lnTo>
                    <a:pt x="0" y="644"/>
                  </a:lnTo>
                  <a:lnTo>
                    <a:pt x="0" y="364"/>
                  </a:lnTo>
                  <a:lnTo>
                    <a:pt x="5" y="391"/>
                  </a:lnTo>
                  <a:lnTo>
                    <a:pt x="10" y="403"/>
                  </a:lnTo>
                  <a:lnTo>
                    <a:pt x="20" y="409"/>
                  </a:lnTo>
                  <a:lnTo>
                    <a:pt x="30" y="412"/>
                  </a:lnTo>
                  <a:lnTo>
                    <a:pt x="45" y="412"/>
                  </a:lnTo>
                  <a:lnTo>
                    <a:pt x="60" y="406"/>
                  </a:lnTo>
                  <a:lnTo>
                    <a:pt x="257" y="189"/>
                  </a:lnTo>
                  <a:lnTo>
                    <a:pt x="297" y="138"/>
                  </a:lnTo>
                  <a:lnTo>
                    <a:pt x="312" y="111"/>
                  </a:lnTo>
                  <a:lnTo>
                    <a:pt x="325" y="84"/>
                  </a:lnTo>
                  <a:lnTo>
                    <a:pt x="335" y="39"/>
                  </a:lnTo>
                  <a:lnTo>
                    <a:pt x="343" y="0"/>
                  </a:lnTo>
                  <a:lnTo>
                    <a:pt x="343" y="117"/>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endParaRPr lang="ru-RU"/>
            </a:p>
          </p:txBody>
        </p:sp>
        <p:sp>
          <p:nvSpPr>
            <p:cNvPr id="98313" name="Freeform 9"/>
            <p:cNvSpPr>
              <a:spLocks/>
            </p:cNvSpPr>
            <p:nvPr/>
          </p:nvSpPr>
          <p:spPr bwMode="auto">
            <a:xfrm>
              <a:off x="222" y="3165"/>
              <a:ext cx="344" cy="645"/>
            </a:xfrm>
            <a:custGeom>
              <a:avLst/>
              <a:gdLst/>
              <a:ahLst/>
              <a:cxnLst>
                <a:cxn ang="0">
                  <a:pos x="343" y="52"/>
                </a:cxn>
                <a:cxn ang="0">
                  <a:pos x="343" y="194"/>
                </a:cxn>
                <a:cxn ang="0">
                  <a:pos x="335" y="188"/>
                </a:cxn>
                <a:cxn ang="0">
                  <a:pos x="315" y="188"/>
                </a:cxn>
                <a:cxn ang="0">
                  <a:pos x="300" y="194"/>
                </a:cxn>
                <a:cxn ang="0">
                  <a:pos x="284" y="209"/>
                </a:cxn>
                <a:cxn ang="0">
                  <a:pos x="242" y="260"/>
                </a:cxn>
                <a:cxn ang="0">
                  <a:pos x="146" y="365"/>
                </a:cxn>
                <a:cxn ang="0">
                  <a:pos x="50" y="473"/>
                </a:cxn>
                <a:cxn ang="0">
                  <a:pos x="30" y="504"/>
                </a:cxn>
                <a:cxn ang="0">
                  <a:pos x="17" y="534"/>
                </a:cxn>
                <a:cxn ang="0">
                  <a:pos x="10" y="580"/>
                </a:cxn>
                <a:cxn ang="0">
                  <a:pos x="0" y="644"/>
                </a:cxn>
                <a:cxn ang="0">
                  <a:pos x="0" y="364"/>
                </a:cxn>
                <a:cxn ang="0">
                  <a:pos x="5" y="391"/>
                </a:cxn>
                <a:cxn ang="0">
                  <a:pos x="10" y="403"/>
                </a:cxn>
                <a:cxn ang="0">
                  <a:pos x="20" y="409"/>
                </a:cxn>
                <a:cxn ang="0">
                  <a:pos x="30" y="412"/>
                </a:cxn>
                <a:cxn ang="0">
                  <a:pos x="45" y="412"/>
                </a:cxn>
                <a:cxn ang="0">
                  <a:pos x="60" y="406"/>
                </a:cxn>
                <a:cxn ang="0">
                  <a:pos x="257" y="189"/>
                </a:cxn>
                <a:cxn ang="0">
                  <a:pos x="297" y="138"/>
                </a:cxn>
                <a:cxn ang="0">
                  <a:pos x="312" y="111"/>
                </a:cxn>
                <a:cxn ang="0">
                  <a:pos x="325" y="84"/>
                </a:cxn>
                <a:cxn ang="0">
                  <a:pos x="335" y="39"/>
                </a:cxn>
                <a:cxn ang="0">
                  <a:pos x="343" y="0"/>
                </a:cxn>
                <a:cxn ang="0">
                  <a:pos x="343" y="117"/>
                </a:cxn>
              </a:cxnLst>
              <a:rect l="0" t="0" r="r" b="b"/>
              <a:pathLst>
                <a:path w="344" h="645">
                  <a:moveTo>
                    <a:pt x="343" y="52"/>
                  </a:moveTo>
                  <a:lnTo>
                    <a:pt x="343" y="194"/>
                  </a:lnTo>
                  <a:lnTo>
                    <a:pt x="335" y="188"/>
                  </a:lnTo>
                  <a:lnTo>
                    <a:pt x="315" y="188"/>
                  </a:lnTo>
                  <a:lnTo>
                    <a:pt x="300" y="194"/>
                  </a:lnTo>
                  <a:lnTo>
                    <a:pt x="284" y="209"/>
                  </a:lnTo>
                  <a:lnTo>
                    <a:pt x="242" y="260"/>
                  </a:lnTo>
                  <a:lnTo>
                    <a:pt x="146" y="365"/>
                  </a:lnTo>
                  <a:lnTo>
                    <a:pt x="50" y="473"/>
                  </a:lnTo>
                  <a:lnTo>
                    <a:pt x="30" y="504"/>
                  </a:lnTo>
                  <a:lnTo>
                    <a:pt x="17" y="534"/>
                  </a:lnTo>
                  <a:lnTo>
                    <a:pt x="10" y="580"/>
                  </a:lnTo>
                  <a:lnTo>
                    <a:pt x="0" y="644"/>
                  </a:lnTo>
                  <a:lnTo>
                    <a:pt x="0" y="364"/>
                  </a:lnTo>
                  <a:lnTo>
                    <a:pt x="5" y="391"/>
                  </a:lnTo>
                  <a:lnTo>
                    <a:pt x="10" y="403"/>
                  </a:lnTo>
                  <a:lnTo>
                    <a:pt x="20" y="409"/>
                  </a:lnTo>
                  <a:lnTo>
                    <a:pt x="30" y="412"/>
                  </a:lnTo>
                  <a:lnTo>
                    <a:pt x="45" y="412"/>
                  </a:lnTo>
                  <a:lnTo>
                    <a:pt x="60" y="406"/>
                  </a:lnTo>
                  <a:lnTo>
                    <a:pt x="257" y="189"/>
                  </a:lnTo>
                  <a:lnTo>
                    <a:pt x="297" y="138"/>
                  </a:lnTo>
                  <a:lnTo>
                    <a:pt x="312" y="111"/>
                  </a:lnTo>
                  <a:lnTo>
                    <a:pt x="325" y="84"/>
                  </a:lnTo>
                  <a:lnTo>
                    <a:pt x="335" y="39"/>
                  </a:lnTo>
                  <a:lnTo>
                    <a:pt x="343" y="0"/>
                  </a:lnTo>
                  <a:lnTo>
                    <a:pt x="343" y="117"/>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endParaRPr lang="ru-RU"/>
            </a:p>
          </p:txBody>
        </p:sp>
        <p:sp>
          <p:nvSpPr>
            <p:cNvPr id="98314" name="Freeform 10"/>
            <p:cNvSpPr>
              <a:spLocks/>
            </p:cNvSpPr>
            <p:nvPr/>
          </p:nvSpPr>
          <p:spPr bwMode="auto">
            <a:xfrm>
              <a:off x="222" y="3420"/>
              <a:ext cx="344" cy="646"/>
            </a:xfrm>
            <a:custGeom>
              <a:avLst/>
              <a:gdLst/>
              <a:ahLst/>
              <a:cxnLst>
                <a:cxn ang="0">
                  <a:pos x="343" y="52"/>
                </a:cxn>
                <a:cxn ang="0">
                  <a:pos x="343" y="194"/>
                </a:cxn>
                <a:cxn ang="0">
                  <a:pos x="335" y="188"/>
                </a:cxn>
                <a:cxn ang="0">
                  <a:pos x="315" y="188"/>
                </a:cxn>
                <a:cxn ang="0">
                  <a:pos x="300" y="194"/>
                </a:cxn>
                <a:cxn ang="0">
                  <a:pos x="284" y="209"/>
                </a:cxn>
                <a:cxn ang="0">
                  <a:pos x="242" y="260"/>
                </a:cxn>
                <a:cxn ang="0">
                  <a:pos x="146" y="366"/>
                </a:cxn>
                <a:cxn ang="0">
                  <a:pos x="50" y="474"/>
                </a:cxn>
                <a:cxn ang="0">
                  <a:pos x="30" y="504"/>
                </a:cxn>
                <a:cxn ang="0">
                  <a:pos x="17" y="534"/>
                </a:cxn>
                <a:cxn ang="0">
                  <a:pos x="10" y="581"/>
                </a:cxn>
                <a:cxn ang="0">
                  <a:pos x="0" y="645"/>
                </a:cxn>
                <a:cxn ang="0">
                  <a:pos x="0" y="364"/>
                </a:cxn>
                <a:cxn ang="0">
                  <a:pos x="5" y="391"/>
                </a:cxn>
                <a:cxn ang="0">
                  <a:pos x="10" y="403"/>
                </a:cxn>
                <a:cxn ang="0">
                  <a:pos x="20" y="409"/>
                </a:cxn>
                <a:cxn ang="0">
                  <a:pos x="30" y="412"/>
                </a:cxn>
                <a:cxn ang="0">
                  <a:pos x="45" y="412"/>
                </a:cxn>
                <a:cxn ang="0">
                  <a:pos x="60" y="406"/>
                </a:cxn>
                <a:cxn ang="0">
                  <a:pos x="257" y="189"/>
                </a:cxn>
                <a:cxn ang="0">
                  <a:pos x="297" y="138"/>
                </a:cxn>
                <a:cxn ang="0">
                  <a:pos x="312" y="111"/>
                </a:cxn>
                <a:cxn ang="0">
                  <a:pos x="325" y="84"/>
                </a:cxn>
                <a:cxn ang="0">
                  <a:pos x="335" y="39"/>
                </a:cxn>
                <a:cxn ang="0">
                  <a:pos x="343" y="0"/>
                </a:cxn>
                <a:cxn ang="0">
                  <a:pos x="343" y="117"/>
                </a:cxn>
              </a:cxnLst>
              <a:rect l="0" t="0" r="r" b="b"/>
              <a:pathLst>
                <a:path w="344" h="646">
                  <a:moveTo>
                    <a:pt x="343" y="52"/>
                  </a:moveTo>
                  <a:lnTo>
                    <a:pt x="343" y="194"/>
                  </a:lnTo>
                  <a:lnTo>
                    <a:pt x="335" y="188"/>
                  </a:lnTo>
                  <a:lnTo>
                    <a:pt x="315" y="188"/>
                  </a:lnTo>
                  <a:lnTo>
                    <a:pt x="300" y="194"/>
                  </a:lnTo>
                  <a:lnTo>
                    <a:pt x="284" y="209"/>
                  </a:lnTo>
                  <a:lnTo>
                    <a:pt x="242" y="260"/>
                  </a:lnTo>
                  <a:lnTo>
                    <a:pt x="146" y="366"/>
                  </a:lnTo>
                  <a:lnTo>
                    <a:pt x="50" y="474"/>
                  </a:lnTo>
                  <a:lnTo>
                    <a:pt x="30" y="504"/>
                  </a:lnTo>
                  <a:lnTo>
                    <a:pt x="17" y="534"/>
                  </a:lnTo>
                  <a:lnTo>
                    <a:pt x="10" y="581"/>
                  </a:lnTo>
                  <a:lnTo>
                    <a:pt x="0" y="645"/>
                  </a:lnTo>
                  <a:lnTo>
                    <a:pt x="0" y="364"/>
                  </a:lnTo>
                  <a:lnTo>
                    <a:pt x="5" y="391"/>
                  </a:lnTo>
                  <a:lnTo>
                    <a:pt x="10" y="403"/>
                  </a:lnTo>
                  <a:lnTo>
                    <a:pt x="20" y="409"/>
                  </a:lnTo>
                  <a:lnTo>
                    <a:pt x="30" y="412"/>
                  </a:lnTo>
                  <a:lnTo>
                    <a:pt x="45" y="412"/>
                  </a:lnTo>
                  <a:lnTo>
                    <a:pt x="60" y="406"/>
                  </a:lnTo>
                  <a:lnTo>
                    <a:pt x="257" y="189"/>
                  </a:lnTo>
                  <a:lnTo>
                    <a:pt x="297" y="138"/>
                  </a:lnTo>
                  <a:lnTo>
                    <a:pt x="312" y="111"/>
                  </a:lnTo>
                  <a:lnTo>
                    <a:pt x="325" y="84"/>
                  </a:lnTo>
                  <a:lnTo>
                    <a:pt x="335" y="39"/>
                  </a:lnTo>
                  <a:lnTo>
                    <a:pt x="343" y="0"/>
                  </a:lnTo>
                  <a:lnTo>
                    <a:pt x="343" y="117"/>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endParaRPr lang="ru-RU"/>
            </a:p>
          </p:txBody>
        </p:sp>
        <p:sp>
          <p:nvSpPr>
            <p:cNvPr id="98315" name="Freeform 11"/>
            <p:cNvSpPr>
              <a:spLocks/>
            </p:cNvSpPr>
            <p:nvPr/>
          </p:nvSpPr>
          <p:spPr bwMode="auto">
            <a:xfrm>
              <a:off x="222" y="3677"/>
              <a:ext cx="344" cy="646"/>
            </a:xfrm>
            <a:custGeom>
              <a:avLst/>
              <a:gdLst/>
              <a:ahLst/>
              <a:cxnLst>
                <a:cxn ang="0">
                  <a:pos x="343" y="52"/>
                </a:cxn>
                <a:cxn ang="0">
                  <a:pos x="343" y="194"/>
                </a:cxn>
                <a:cxn ang="0">
                  <a:pos x="335" y="188"/>
                </a:cxn>
                <a:cxn ang="0">
                  <a:pos x="315" y="188"/>
                </a:cxn>
                <a:cxn ang="0">
                  <a:pos x="300" y="194"/>
                </a:cxn>
                <a:cxn ang="0">
                  <a:pos x="284" y="209"/>
                </a:cxn>
                <a:cxn ang="0">
                  <a:pos x="242" y="260"/>
                </a:cxn>
                <a:cxn ang="0">
                  <a:pos x="146" y="366"/>
                </a:cxn>
                <a:cxn ang="0">
                  <a:pos x="50" y="474"/>
                </a:cxn>
                <a:cxn ang="0">
                  <a:pos x="30" y="504"/>
                </a:cxn>
                <a:cxn ang="0">
                  <a:pos x="17" y="534"/>
                </a:cxn>
                <a:cxn ang="0">
                  <a:pos x="10" y="581"/>
                </a:cxn>
                <a:cxn ang="0">
                  <a:pos x="0" y="645"/>
                </a:cxn>
                <a:cxn ang="0">
                  <a:pos x="0" y="364"/>
                </a:cxn>
                <a:cxn ang="0">
                  <a:pos x="5" y="391"/>
                </a:cxn>
                <a:cxn ang="0">
                  <a:pos x="10" y="403"/>
                </a:cxn>
                <a:cxn ang="0">
                  <a:pos x="20" y="409"/>
                </a:cxn>
                <a:cxn ang="0">
                  <a:pos x="30" y="412"/>
                </a:cxn>
                <a:cxn ang="0">
                  <a:pos x="45" y="412"/>
                </a:cxn>
                <a:cxn ang="0">
                  <a:pos x="60" y="406"/>
                </a:cxn>
                <a:cxn ang="0">
                  <a:pos x="257" y="189"/>
                </a:cxn>
                <a:cxn ang="0">
                  <a:pos x="297" y="138"/>
                </a:cxn>
                <a:cxn ang="0">
                  <a:pos x="312" y="111"/>
                </a:cxn>
                <a:cxn ang="0">
                  <a:pos x="325" y="84"/>
                </a:cxn>
                <a:cxn ang="0">
                  <a:pos x="335" y="39"/>
                </a:cxn>
                <a:cxn ang="0">
                  <a:pos x="343" y="0"/>
                </a:cxn>
                <a:cxn ang="0">
                  <a:pos x="343" y="117"/>
                </a:cxn>
              </a:cxnLst>
              <a:rect l="0" t="0" r="r" b="b"/>
              <a:pathLst>
                <a:path w="344" h="646">
                  <a:moveTo>
                    <a:pt x="343" y="52"/>
                  </a:moveTo>
                  <a:lnTo>
                    <a:pt x="343" y="194"/>
                  </a:lnTo>
                  <a:lnTo>
                    <a:pt x="335" y="188"/>
                  </a:lnTo>
                  <a:lnTo>
                    <a:pt x="315" y="188"/>
                  </a:lnTo>
                  <a:lnTo>
                    <a:pt x="300" y="194"/>
                  </a:lnTo>
                  <a:lnTo>
                    <a:pt x="284" y="209"/>
                  </a:lnTo>
                  <a:lnTo>
                    <a:pt x="242" y="260"/>
                  </a:lnTo>
                  <a:lnTo>
                    <a:pt x="146" y="366"/>
                  </a:lnTo>
                  <a:lnTo>
                    <a:pt x="50" y="474"/>
                  </a:lnTo>
                  <a:lnTo>
                    <a:pt x="30" y="504"/>
                  </a:lnTo>
                  <a:lnTo>
                    <a:pt x="17" y="534"/>
                  </a:lnTo>
                  <a:lnTo>
                    <a:pt x="10" y="581"/>
                  </a:lnTo>
                  <a:lnTo>
                    <a:pt x="0" y="645"/>
                  </a:lnTo>
                  <a:lnTo>
                    <a:pt x="0" y="364"/>
                  </a:lnTo>
                  <a:lnTo>
                    <a:pt x="5" y="391"/>
                  </a:lnTo>
                  <a:lnTo>
                    <a:pt x="10" y="403"/>
                  </a:lnTo>
                  <a:lnTo>
                    <a:pt x="20" y="409"/>
                  </a:lnTo>
                  <a:lnTo>
                    <a:pt x="30" y="412"/>
                  </a:lnTo>
                  <a:lnTo>
                    <a:pt x="45" y="412"/>
                  </a:lnTo>
                  <a:lnTo>
                    <a:pt x="60" y="406"/>
                  </a:lnTo>
                  <a:lnTo>
                    <a:pt x="257" y="189"/>
                  </a:lnTo>
                  <a:lnTo>
                    <a:pt x="297" y="138"/>
                  </a:lnTo>
                  <a:lnTo>
                    <a:pt x="312" y="111"/>
                  </a:lnTo>
                  <a:lnTo>
                    <a:pt x="325" y="84"/>
                  </a:lnTo>
                  <a:lnTo>
                    <a:pt x="335" y="39"/>
                  </a:lnTo>
                  <a:lnTo>
                    <a:pt x="343" y="0"/>
                  </a:lnTo>
                  <a:lnTo>
                    <a:pt x="343" y="117"/>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endParaRPr lang="ru-RU"/>
            </a:p>
          </p:txBody>
        </p:sp>
        <p:sp>
          <p:nvSpPr>
            <p:cNvPr id="98316" name="Freeform 12"/>
            <p:cNvSpPr>
              <a:spLocks/>
            </p:cNvSpPr>
            <p:nvPr/>
          </p:nvSpPr>
          <p:spPr bwMode="auto">
            <a:xfrm>
              <a:off x="301" y="3932"/>
              <a:ext cx="265" cy="392"/>
            </a:xfrm>
            <a:custGeom>
              <a:avLst/>
              <a:gdLst/>
              <a:ahLst/>
              <a:cxnLst>
                <a:cxn ang="0">
                  <a:pos x="264" y="52"/>
                </a:cxn>
                <a:cxn ang="0">
                  <a:pos x="264" y="194"/>
                </a:cxn>
                <a:cxn ang="0">
                  <a:pos x="256" y="188"/>
                </a:cxn>
                <a:cxn ang="0">
                  <a:pos x="236" y="188"/>
                </a:cxn>
                <a:cxn ang="0">
                  <a:pos x="221" y="194"/>
                </a:cxn>
                <a:cxn ang="0">
                  <a:pos x="205" y="209"/>
                </a:cxn>
                <a:cxn ang="0">
                  <a:pos x="162" y="261"/>
                </a:cxn>
                <a:cxn ang="0">
                  <a:pos x="66" y="366"/>
                </a:cxn>
                <a:cxn ang="0">
                  <a:pos x="45" y="391"/>
                </a:cxn>
                <a:cxn ang="0">
                  <a:pos x="0" y="391"/>
                </a:cxn>
                <a:cxn ang="0">
                  <a:pos x="178" y="190"/>
                </a:cxn>
                <a:cxn ang="0">
                  <a:pos x="218" y="138"/>
                </a:cxn>
                <a:cxn ang="0">
                  <a:pos x="233" y="111"/>
                </a:cxn>
                <a:cxn ang="0">
                  <a:pos x="246" y="84"/>
                </a:cxn>
                <a:cxn ang="0">
                  <a:pos x="256" y="39"/>
                </a:cxn>
                <a:cxn ang="0">
                  <a:pos x="264" y="0"/>
                </a:cxn>
                <a:cxn ang="0">
                  <a:pos x="264" y="117"/>
                </a:cxn>
              </a:cxnLst>
              <a:rect l="0" t="0" r="r" b="b"/>
              <a:pathLst>
                <a:path w="265" h="392">
                  <a:moveTo>
                    <a:pt x="264" y="52"/>
                  </a:moveTo>
                  <a:lnTo>
                    <a:pt x="264" y="194"/>
                  </a:lnTo>
                  <a:lnTo>
                    <a:pt x="256" y="188"/>
                  </a:lnTo>
                  <a:lnTo>
                    <a:pt x="236" y="188"/>
                  </a:lnTo>
                  <a:lnTo>
                    <a:pt x="221" y="194"/>
                  </a:lnTo>
                  <a:lnTo>
                    <a:pt x="205" y="209"/>
                  </a:lnTo>
                  <a:lnTo>
                    <a:pt x="162" y="261"/>
                  </a:lnTo>
                  <a:lnTo>
                    <a:pt x="66" y="366"/>
                  </a:lnTo>
                  <a:lnTo>
                    <a:pt x="45" y="391"/>
                  </a:lnTo>
                  <a:lnTo>
                    <a:pt x="0" y="391"/>
                  </a:lnTo>
                  <a:lnTo>
                    <a:pt x="178" y="190"/>
                  </a:lnTo>
                  <a:lnTo>
                    <a:pt x="218" y="138"/>
                  </a:lnTo>
                  <a:lnTo>
                    <a:pt x="233" y="111"/>
                  </a:lnTo>
                  <a:lnTo>
                    <a:pt x="246" y="84"/>
                  </a:lnTo>
                  <a:lnTo>
                    <a:pt x="256" y="39"/>
                  </a:lnTo>
                  <a:lnTo>
                    <a:pt x="264" y="0"/>
                  </a:lnTo>
                  <a:lnTo>
                    <a:pt x="264" y="117"/>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endParaRPr lang="ru-RU"/>
            </a:p>
          </p:txBody>
        </p:sp>
        <p:sp>
          <p:nvSpPr>
            <p:cNvPr id="98317" name="Freeform 13"/>
            <p:cNvSpPr>
              <a:spLocks/>
            </p:cNvSpPr>
            <p:nvPr/>
          </p:nvSpPr>
          <p:spPr bwMode="auto">
            <a:xfrm>
              <a:off x="222" y="2366"/>
              <a:ext cx="344" cy="645"/>
            </a:xfrm>
            <a:custGeom>
              <a:avLst/>
              <a:gdLst/>
              <a:ahLst/>
              <a:cxnLst>
                <a:cxn ang="0">
                  <a:pos x="343" y="52"/>
                </a:cxn>
                <a:cxn ang="0">
                  <a:pos x="343" y="194"/>
                </a:cxn>
                <a:cxn ang="0">
                  <a:pos x="335" y="188"/>
                </a:cxn>
                <a:cxn ang="0">
                  <a:pos x="315" y="188"/>
                </a:cxn>
                <a:cxn ang="0">
                  <a:pos x="300" y="194"/>
                </a:cxn>
                <a:cxn ang="0">
                  <a:pos x="284" y="209"/>
                </a:cxn>
                <a:cxn ang="0">
                  <a:pos x="242" y="260"/>
                </a:cxn>
                <a:cxn ang="0">
                  <a:pos x="146" y="365"/>
                </a:cxn>
                <a:cxn ang="0">
                  <a:pos x="50" y="473"/>
                </a:cxn>
                <a:cxn ang="0">
                  <a:pos x="30" y="504"/>
                </a:cxn>
                <a:cxn ang="0">
                  <a:pos x="17" y="534"/>
                </a:cxn>
                <a:cxn ang="0">
                  <a:pos x="10" y="580"/>
                </a:cxn>
                <a:cxn ang="0">
                  <a:pos x="0" y="644"/>
                </a:cxn>
                <a:cxn ang="0">
                  <a:pos x="0" y="364"/>
                </a:cxn>
                <a:cxn ang="0">
                  <a:pos x="5" y="391"/>
                </a:cxn>
                <a:cxn ang="0">
                  <a:pos x="10" y="403"/>
                </a:cxn>
                <a:cxn ang="0">
                  <a:pos x="20" y="409"/>
                </a:cxn>
                <a:cxn ang="0">
                  <a:pos x="30" y="412"/>
                </a:cxn>
                <a:cxn ang="0">
                  <a:pos x="45" y="412"/>
                </a:cxn>
                <a:cxn ang="0">
                  <a:pos x="60" y="406"/>
                </a:cxn>
                <a:cxn ang="0">
                  <a:pos x="257" y="189"/>
                </a:cxn>
                <a:cxn ang="0">
                  <a:pos x="297" y="138"/>
                </a:cxn>
                <a:cxn ang="0">
                  <a:pos x="312" y="111"/>
                </a:cxn>
                <a:cxn ang="0">
                  <a:pos x="325" y="84"/>
                </a:cxn>
                <a:cxn ang="0">
                  <a:pos x="335" y="39"/>
                </a:cxn>
                <a:cxn ang="0">
                  <a:pos x="343" y="0"/>
                </a:cxn>
                <a:cxn ang="0">
                  <a:pos x="343" y="117"/>
                </a:cxn>
              </a:cxnLst>
              <a:rect l="0" t="0" r="r" b="b"/>
              <a:pathLst>
                <a:path w="344" h="645">
                  <a:moveTo>
                    <a:pt x="343" y="52"/>
                  </a:moveTo>
                  <a:lnTo>
                    <a:pt x="343" y="194"/>
                  </a:lnTo>
                  <a:lnTo>
                    <a:pt x="335" y="188"/>
                  </a:lnTo>
                  <a:lnTo>
                    <a:pt x="315" y="188"/>
                  </a:lnTo>
                  <a:lnTo>
                    <a:pt x="300" y="194"/>
                  </a:lnTo>
                  <a:lnTo>
                    <a:pt x="284" y="209"/>
                  </a:lnTo>
                  <a:lnTo>
                    <a:pt x="242" y="260"/>
                  </a:lnTo>
                  <a:lnTo>
                    <a:pt x="146" y="365"/>
                  </a:lnTo>
                  <a:lnTo>
                    <a:pt x="50" y="473"/>
                  </a:lnTo>
                  <a:lnTo>
                    <a:pt x="30" y="504"/>
                  </a:lnTo>
                  <a:lnTo>
                    <a:pt x="17" y="534"/>
                  </a:lnTo>
                  <a:lnTo>
                    <a:pt x="10" y="580"/>
                  </a:lnTo>
                  <a:lnTo>
                    <a:pt x="0" y="644"/>
                  </a:lnTo>
                  <a:lnTo>
                    <a:pt x="0" y="364"/>
                  </a:lnTo>
                  <a:lnTo>
                    <a:pt x="5" y="391"/>
                  </a:lnTo>
                  <a:lnTo>
                    <a:pt x="10" y="403"/>
                  </a:lnTo>
                  <a:lnTo>
                    <a:pt x="20" y="409"/>
                  </a:lnTo>
                  <a:lnTo>
                    <a:pt x="30" y="412"/>
                  </a:lnTo>
                  <a:lnTo>
                    <a:pt x="45" y="412"/>
                  </a:lnTo>
                  <a:lnTo>
                    <a:pt x="60" y="406"/>
                  </a:lnTo>
                  <a:lnTo>
                    <a:pt x="257" y="189"/>
                  </a:lnTo>
                  <a:lnTo>
                    <a:pt x="297" y="138"/>
                  </a:lnTo>
                  <a:lnTo>
                    <a:pt x="312" y="111"/>
                  </a:lnTo>
                  <a:lnTo>
                    <a:pt x="325" y="84"/>
                  </a:lnTo>
                  <a:lnTo>
                    <a:pt x="335" y="39"/>
                  </a:lnTo>
                  <a:lnTo>
                    <a:pt x="343" y="0"/>
                  </a:lnTo>
                  <a:lnTo>
                    <a:pt x="343" y="117"/>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endParaRPr lang="ru-RU"/>
            </a:p>
          </p:txBody>
        </p:sp>
        <p:sp>
          <p:nvSpPr>
            <p:cNvPr id="98318" name="Freeform 14"/>
            <p:cNvSpPr>
              <a:spLocks/>
            </p:cNvSpPr>
            <p:nvPr/>
          </p:nvSpPr>
          <p:spPr bwMode="auto">
            <a:xfrm>
              <a:off x="222" y="2151"/>
              <a:ext cx="346" cy="575"/>
            </a:xfrm>
            <a:custGeom>
              <a:avLst/>
              <a:gdLst/>
              <a:ahLst/>
              <a:cxnLst>
                <a:cxn ang="0">
                  <a:pos x="345" y="0"/>
                </a:cxn>
                <a:cxn ang="0">
                  <a:pos x="343" y="122"/>
                </a:cxn>
                <a:cxn ang="0">
                  <a:pos x="336" y="116"/>
                </a:cxn>
                <a:cxn ang="0">
                  <a:pos x="315" y="116"/>
                </a:cxn>
                <a:cxn ang="0">
                  <a:pos x="300" y="122"/>
                </a:cxn>
                <a:cxn ang="0">
                  <a:pos x="285" y="137"/>
                </a:cxn>
                <a:cxn ang="0">
                  <a:pos x="242" y="188"/>
                </a:cxn>
                <a:cxn ang="0">
                  <a:pos x="146" y="294"/>
                </a:cxn>
                <a:cxn ang="0">
                  <a:pos x="50" y="403"/>
                </a:cxn>
                <a:cxn ang="0">
                  <a:pos x="30" y="433"/>
                </a:cxn>
                <a:cxn ang="0">
                  <a:pos x="17" y="463"/>
                </a:cxn>
                <a:cxn ang="0">
                  <a:pos x="10" y="510"/>
                </a:cxn>
                <a:cxn ang="0">
                  <a:pos x="0" y="574"/>
                </a:cxn>
                <a:cxn ang="0">
                  <a:pos x="0" y="293"/>
                </a:cxn>
                <a:cxn ang="0">
                  <a:pos x="5" y="320"/>
                </a:cxn>
                <a:cxn ang="0">
                  <a:pos x="10" y="332"/>
                </a:cxn>
                <a:cxn ang="0">
                  <a:pos x="20" y="338"/>
                </a:cxn>
                <a:cxn ang="0">
                  <a:pos x="30" y="341"/>
                </a:cxn>
                <a:cxn ang="0">
                  <a:pos x="45" y="341"/>
                </a:cxn>
                <a:cxn ang="0">
                  <a:pos x="60" y="335"/>
                </a:cxn>
                <a:cxn ang="0">
                  <a:pos x="257" y="117"/>
                </a:cxn>
                <a:cxn ang="0">
                  <a:pos x="298" y="66"/>
                </a:cxn>
                <a:cxn ang="0">
                  <a:pos x="313" y="39"/>
                </a:cxn>
                <a:cxn ang="0">
                  <a:pos x="326" y="12"/>
                </a:cxn>
                <a:cxn ang="0">
                  <a:pos x="329" y="0"/>
                </a:cxn>
                <a:cxn ang="0">
                  <a:pos x="345" y="3"/>
                </a:cxn>
                <a:cxn ang="0">
                  <a:pos x="343" y="45"/>
                </a:cxn>
              </a:cxnLst>
              <a:rect l="0" t="0" r="r" b="b"/>
              <a:pathLst>
                <a:path w="346" h="575">
                  <a:moveTo>
                    <a:pt x="345" y="0"/>
                  </a:moveTo>
                  <a:lnTo>
                    <a:pt x="343" y="122"/>
                  </a:lnTo>
                  <a:lnTo>
                    <a:pt x="336" y="116"/>
                  </a:lnTo>
                  <a:lnTo>
                    <a:pt x="315" y="116"/>
                  </a:lnTo>
                  <a:lnTo>
                    <a:pt x="300" y="122"/>
                  </a:lnTo>
                  <a:lnTo>
                    <a:pt x="285" y="137"/>
                  </a:lnTo>
                  <a:lnTo>
                    <a:pt x="242" y="188"/>
                  </a:lnTo>
                  <a:lnTo>
                    <a:pt x="146" y="294"/>
                  </a:lnTo>
                  <a:lnTo>
                    <a:pt x="50" y="403"/>
                  </a:lnTo>
                  <a:lnTo>
                    <a:pt x="30" y="433"/>
                  </a:lnTo>
                  <a:lnTo>
                    <a:pt x="17" y="463"/>
                  </a:lnTo>
                  <a:lnTo>
                    <a:pt x="10" y="510"/>
                  </a:lnTo>
                  <a:lnTo>
                    <a:pt x="0" y="574"/>
                  </a:lnTo>
                  <a:lnTo>
                    <a:pt x="0" y="293"/>
                  </a:lnTo>
                  <a:lnTo>
                    <a:pt x="5" y="320"/>
                  </a:lnTo>
                  <a:lnTo>
                    <a:pt x="10" y="332"/>
                  </a:lnTo>
                  <a:lnTo>
                    <a:pt x="20" y="338"/>
                  </a:lnTo>
                  <a:lnTo>
                    <a:pt x="30" y="341"/>
                  </a:lnTo>
                  <a:lnTo>
                    <a:pt x="45" y="341"/>
                  </a:lnTo>
                  <a:lnTo>
                    <a:pt x="60" y="335"/>
                  </a:lnTo>
                  <a:lnTo>
                    <a:pt x="257" y="117"/>
                  </a:lnTo>
                  <a:lnTo>
                    <a:pt x="298" y="66"/>
                  </a:lnTo>
                  <a:lnTo>
                    <a:pt x="313" y="39"/>
                  </a:lnTo>
                  <a:lnTo>
                    <a:pt x="326" y="12"/>
                  </a:lnTo>
                  <a:lnTo>
                    <a:pt x="329" y="0"/>
                  </a:lnTo>
                  <a:lnTo>
                    <a:pt x="345" y="3"/>
                  </a:lnTo>
                  <a:lnTo>
                    <a:pt x="343" y="45"/>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endParaRPr lang="ru-RU"/>
            </a:p>
          </p:txBody>
        </p:sp>
        <p:sp>
          <p:nvSpPr>
            <p:cNvPr id="98319" name="Rectangle 15"/>
            <p:cNvSpPr>
              <a:spLocks noChangeArrowheads="1"/>
            </p:cNvSpPr>
            <p:nvPr/>
          </p:nvSpPr>
          <p:spPr bwMode="auto">
            <a:xfrm>
              <a:off x="453" y="-3"/>
              <a:ext cx="114" cy="2170"/>
            </a:xfrm>
            <a:prstGeom prst="rect">
              <a:avLst/>
            </a:prstGeom>
            <a:gradFill rotWithShape="0">
              <a:gsLst>
                <a:gs pos="0">
                  <a:schemeClr val="accent1"/>
                </a:gs>
                <a:gs pos="100000">
                  <a:schemeClr val="accent1">
                    <a:gamma/>
                    <a:shade val="46275"/>
                    <a:invGamma/>
                  </a:schemeClr>
                </a:gs>
              </a:gsLst>
              <a:lin ang="0" scaled="1"/>
            </a:gradFill>
            <a:ln w="9525">
              <a:noFill/>
              <a:miter lim="800000"/>
              <a:headEnd/>
              <a:tailEnd/>
            </a:ln>
            <a:effectLst/>
          </p:spPr>
          <p:txBody>
            <a:bodyPr/>
            <a:lstStyle/>
            <a:p>
              <a:endParaRPr lang="ru-RU"/>
            </a:p>
          </p:txBody>
        </p:sp>
        <p:sp>
          <p:nvSpPr>
            <p:cNvPr id="98320" name="Rectangle 16"/>
            <p:cNvSpPr>
              <a:spLocks noChangeArrowheads="1"/>
            </p:cNvSpPr>
            <p:nvPr/>
          </p:nvSpPr>
          <p:spPr bwMode="auto">
            <a:xfrm>
              <a:off x="0" y="-3"/>
              <a:ext cx="221" cy="2170"/>
            </a:xfrm>
            <a:prstGeom prst="rect">
              <a:avLst/>
            </a:prstGeom>
            <a:gradFill rotWithShape="0">
              <a:gsLst>
                <a:gs pos="0">
                  <a:schemeClr val="accent1"/>
                </a:gs>
                <a:gs pos="100000">
                  <a:schemeClr val="accent1">
                    <a:gamma/>
                    <a:shade val="46275"/>
                    <a:invGamma/>
                  </a:schemeClr>
                </a:gs>
              </a:gsLst>
              <a:lin ang="0" scaled="1"/>
            </a:gradFill>
            <a:ln w="9525">
              <a:noFill/>
              <a:miter lim="800000"/>
              <a:headEnd/>
              <a:tailEnd/>
            </a:ln>
            <a:effectLst/>
          </p:spPr>
          <p:txBody>
            <a:bodyPr wrap="none" lIns="92075" tIns="46038" rIns="92075" bIns="46038" anchor="ctr"/>
            <a:lstStyle/>
            <a:p>
              <a:pPr eaLnBrk="0" hangingPunct="0">
                <a:spcBef>
                  <a:spcPct val="50000"/>
                </a:spcBef>
              </a:pPr>
              <a:endParaRPr lang="ru-RU" sz="2400"/>
            </a:p>
          </p:txBody>
        </p:sp>
        <p:sp>
          <p:nvSpPr>
            <p:cNvPr id="98321" name="Rectangle 17"/>
            <p:cNvSpPr>
              <a:spLocks noChangeArrowheads="1"/>
            </p:cNvSpPr>
            <p:nvPr/>
          </p:nvSpPr>
          <p:spPr bwMode="auto">
            <a:xfrm>
              <a:off x="222" y="-3"/>
              <a:ext cx="231" cy="2170"/>
            </a:xfrm>
            <a:prstGeom prst="rect">
              <a:avLst/>
            </a:prstGeom>
            <a:gradFill rotWithShape="0">
              <a:gsLst>
                <a:gs pos="0">
                  <a:schemeClr val="accent1">
                    <a:gamma/>
                    <a:shade val="46275"/>
                    <a:invGamma/>
                  </a:schemeClr>
                </a:gs>
                <a:gs pos="100000">
                  <a:schemeClr val="accent1"/>
                </a:gs>
              </a:gsLst>
              <a:lin ang="0" scaled="1"/>
            </a:gradFill>
            <a:ln w="9525">
              <a:noFill/>
              <a:miter lim="800000"/>
              <a:headEnd/>
              <a:tailEnd/>
            </a:ln>
            <a:effectLst/>
          </p:spPr>
          <p:txBody>
            <a:bodyPr/>
            <a:lstStyle/>
            <a:p>
              <a:endParaRPr lang="ru-RU"/>
            </a:p>
          </p:txBody>
        </p:sp>
        <p:sp>
          <p:nvSpPr>
            <p:cNvPr id="98322" name="Rectangle 18"/>
            <p:cNvSpPr>
              <a:spLocks noChangeArrowheads="1"/>
            </p:cNvSpPr>
            <p:nvPr/>
          </p:nvSpPr>
          <p:spPr bwMode="auto">
            <a:xfrm>
              <a:off x="567" y="-3"/>
              <a:ext cx="204" cy="2170"/>
            </a:xfrm>
            <a:prstGeom prst="rect">
              <a:avLst/>
            </a:prstGeom>
            <a:gradFill rotWithShape="0">
              <a:gsLst>
                <a:gs pos="0">
                  <a:schemeClr val="accent1">
                    <a:gamma/>
                    <a:shade val="46275"/>
                    <a:invGamma/>
                  </a:schemeClr>
                </a:gs>
                <a:gs pos="100000">
                  <a:schemeClr val="accent1"/>
                </a:gs>
              </a:gsLst>
              <a:lin ang="0" scaled="1"/>
            </a:gradFill>
            <a:ln w="9525">
              <a:noFill/>
              <a:miter lim="800000"/>
              <a:headEnd/>
              <a:tailEnd/>
            </a:ln>
            <a:effectLst/>
          </p:spPr>
          <p:txBody>
            <a:bodyPr wrap="none" lIns="92075" tIns="46038" rIns="92075" bIns="46038" anchor="ctr"/>
            <a:lstStyle/>
            <a:p>
              <a:pPr eaLnBrk="0" hangingPunct="0">
                <a:spcBef>
                  <a:spcPct val="50000"/>
                </a:spcBef>
              </a:pPr>
              <a:endParaRPr lang="ru-RU" sz="2400"/>
            </a:p>
          </p:txBody>
        </p:sp>
        <p:sp>
          <p:nvSpPr>
            <p:cNvPr id="98323" name="Freeform 19"/>
            <p:cNvSpPr>
              <a:spLocks/>
            </p:cNvSpPr>
            <p:nvPr/>
          </p:nvSpPr>
          <p:spPr bwMode="auto">
            <a:xfrm>
              <a:off x="222" y="497"/>
              <a:ext cx="344" cy="646"/>
            </a:xfrm>
            <a:custGeom>
              <a:avLst/>
              <a:gdLst/>
              <a:ahLst/>
              <a:cxnLst>
                <a:cxn ang="0">
                  <a:pos x="343" y="52"/>
                </a:cxn>
                <a:cxn ang="0">
                  <a:pos x="343" y="194"/>
                </a:cxn>
                <a:cxn ang="0">
                  <a:pos x="335" y="188"/>
                </a:cxn>
                <a:cxn ang="0">
                  <a:pos x="315" y="188"/>
                </a:cxn>
                <a:cxn ang="0">
                  <a:pos x="300" y="194"/>
                </a:cxn>
                <a:cxn ang="0">
                  <a:pos x="284" y="209"/>
                </a:cxn>
                <a:cxn ang="0">
                  <a:pos x="242" y="260"/>
                </a:cxn>
                <a:cxn ang="0">
                  <a:pos x="146" y="366"/>
                </a:cxn>
                <a:cxn ang="0">
                  <a:pos x="50" y="474"/>
                </a:cxn>
                <a:cxn ang="0">
                  <a:pos x="30" y="504"/>
                </a:cxn>
                <a:cxn ang="0">
                  <a:pos x="17" y="534"/>
                </a:cxn>
                <a:cxn ang="0">
                  <a:pos x="10" y="581"/>
                </a:cxn>
                <a:cxn ang="0">
                  <a:pos x="0" y="645"/>
                </a:cxn>
                <a:cxn ang="0">
                  <a:pos x="0" y="364"/>
                </a:cxn>
                <a:cxn ang="0">
                  <a:pos x="5" y="391"/>
                </a:cxn>
                <a:cxn ang="0">
                  <a:pos x="10" y="403"/>
                </a:cxn>
                <a:cxn ang="0">
                  <a:pos x="20" y="409"/>
                </a:cxn>
                <a:cxn ang="0">
                  <a:pos x="30" y="412"/>
                </a:cxn>
                <a:cxn ang="0">
                  <a:pos x="45" y="412"/>
                </a:cxn>
                <a:cxn ang="0">
                  <a:pos x="60" y="406"/>
                </a:cxn>
                <a:cxn ang="0">
                  <a:pos x="257" y="189"/>
                </a:cxn>
                <a:cxn ang="0">
                  <a:pos x="297" y="138"/>
                </a:cxn>
                <a:cxn ang="0">
                  <a:pos x="312" y="111"/>
                </a:cxn>
                <a:cxn ang="0">
                  <a:pos x="325" y="84"/>
                </a:cxn>
                <a:cxn ang="0">
                  <a:pos x="335" y="39"/>
                </a:cxn>
                <a:cxn ang="0">
                  <a:pos x="343" y="0"/>
                </a:cxn>
                <a:cxn ang="0">
                  <a:pos x="343" y="117"/>
                </a:cxn>
              </a:cxnLst>
              <a:rect l="0" t="0" r="r" b="b"/>
              <a:pathLst>
                <a:path w="344" h="646">
                  <a:moveTo>
                    <a:pt x="343" y="52"/>
                  </a:moveTo>
                  <a:lnTo>
                    <a:pt x="343" y="194"/>
                  </a:lnTo>
                  <a:lnTo>
                    <a:pt x="335" y="188"/>
                  </a:lnTo>
                  <a:lnTo>
                    <a:pt x="315" y="188"/>
                  </a:lnTo>
                  <a:lnTo>
                    <a:pt x="300" y="194"/>
                  </a:lnTo>
                  <a:lnTo>
                    <a:pt x="284" y="209"/>
                  </a:lnTo>
                  <a:lnTo>
                    <a:pt x="242" y="260"/>
                  </a:lnTo>
                  <a:lnTo>
                    <a:pt x="146" y="366"/>
                  </a:lnTo>
                  <a:lnTo>
                    <a:pt x="50" y="474"/>
                  </a:lnTo>
                  <a:lnTo>
                    <a:pt x="30" y="504"/>
                  </a:lnTo>
                  <a:lnTo>
                    <a:pt x="17" y="534"/>
                  </a:lnTo>
                  <a:lnTo>
                    <a:pt x="10" y="581"/>
                  </a:lnTo>
                  <a:lnTo>
                    <a:pt x="0" y="645"/>
                  </a:lnTo>
                  <a:lnTo>
                    <a:pt x="0" y="364"/>
                  </a:lnTo>
                  <a:lnTo>
                    <a:pt x="5" y="391"/>
                  </a:lnTo>
                  <a:lnTo>
                    <a:pt x="10" y="403"/>
                  </a:lnTo>
                  <a:lnTo>
                    <a:pt x="20" y="409"/>
                  </a:lnTo>
                  <a:lnTo>
                    <a:pt x="30" y="412"/>
                  </a:lnTo>
                  <a:lnTo>
                    <a:pt x="45" y="412"/>
                  </a:lnTo>
                  <a:lnTo>
                    <a:pt x="60" y="406"/>
                  </a:lnTo>
                  <a:lnTo>
                    <a:pt x="257" y="189"/>
                  </a:lnTo>
                  <a:lnTo>
                    <a:pt x="297" y="138"/>
                  </a:lnTo>
                  <a:lnTo>
                    <a:pt x="312" y="111"/>
                  </a:lnTo>
                  <a:lnTo>
                    <a:pt x="325" y="84"/>
                  </a:lnTo>
                  <a:lnTo>
                    <a:pt x="335" y="39"/>
                  </a:lnTo>
                  <a:lnTo>
                    <a:pt x="343" y="0"/>
                  </a:lnTo>
                  <a:lnTo>
                    <a:pt x="343" y="117"/>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endParaRPr lang="ru-RU"/>
            </a:p>
          </p:txBody>
        </p:sp>
        <p:sp>
          <p:nvSpPr>
            <p:cNvPr id="98324" name="Freeform 20"/>
            <p:cNvSpPr>
              <a:spLocks/>
            </p:cNvSpPr>
            <p:nvPr/>
          </p:nvSpPr>
          <p:spPr bwMode="auto">
            <a:xfrm>
              <a:off x="222" y="754"/>
              <a:ext cx="344" cy="645"/>
            </a:xfrm>
            <a:custGeom>
              <a:avLst/>
              <a:gdLst/>
              <a:ahLst/>
              <a:cxnLst>
                <a:cxn ang="0">
                  <a:pos x="343" y="52"/>
                </a:cxn>
                <a:cxn ang="0">
                  <a:pos x="343" y="194"/>
                </a:cxn>
                <a:cxn ang="0">
                  <a:pos x="335" y="188"/>
                </a:cxn>
                <a:cxn ang="0">
                  <a:pos x="315" y="188"/>
                </a:cxn>
                <a:cxn ang="0">
                  <a:pos x="300" y="194"/>
                </a:cxn>
                <a:cxn ang="0">
                  <a:pos x="284" y="209"/>
                </a:cxn>
                <a:cxn ang="0">
                  <a:pos x="242" y="260"/>
                </a:cxn>
                <a:cxn ang="0">
                  <a:pos x="146" y="365"/>
                </a:cxn>
                <a:cxn ang="0">
                  <a:pos x="50" y="473"/>
                </a:cxn>
                <a:cxn ang="0">
                  <a:pos x="30" y="504"/>
                </a:cxn>
                <a:cxn ang="0">
                  <a:pos x="17" y="534"/>
                </a:cxn>
                <a:cxn ang="0">
                  <a:pos x="10" y="580"/>
                </a:cxn>
                <a:cxn ang="0">
                  <a:pos x="0" y="644"/>
                </a:cxn>
                <a:cxn ang="0">
                  <a:pos x="0" y="364"/>
                </a:cxn>
                <a:cxn ang="0">
                  <a:pos x="5" y="391"/>
                </a:cxn>
                <a:cxn ang="0">
                  <a:pos x="10" y="403"/>
                </a:cxn>
                <a:cxn ang="0">
                  <a:pos x="20" y="409"/>
                </a:cxn>
                <a:cxn ang="0">
                  <a:pos x="30" y="412"/>
                </a:cxn>
                <a:cxn ang="0">
                  <a:pos x="45" y="412"/>
                </a:cxn>
                <a:cxn ang="0">
                  <a:pos x="60" y="406"/>
                </a:cxn>
                <a:cxn ang="0">
                  <a:pos x="257" y="189"/>
                </a:cxn>
                <a:cxn ang="0">
                  <a:pos x="297" y="138"/>
                </a:cxn>
                <a:cxn ang="0">
                  <a:pos x="312" y="111"/>
                </a:cxn>
                <a:cxn ang="0">
                  <a:pos x="325" y="84"/>
                </a:cxn>
                <a:cxn ang="0">
                  <a:pos x="335" y="39"/>
                </a:cxn>
                <a:cxn ang="0">
                  <a:pos x="343" y="0"/>
                </a:cxn>
                <a:cxn ang="0">
                  <a:pos x="343" y="117"/>
                </a:cxn>
              </a:cxnLst>
              <a:rect l="0" t="0" r="r" b="b"/>
              <a:pathLst>
                <a:path w="344" h="645">
                  <a:moveTo>
                    <a:pt x="343" y="52"/>
                  </a:moveTo>
                  <a:lnTo>
                    <a:pt x="343" y="194"/>
                  </a:lnTo>
                  <a:lnTo>
                    <a:pt x="335" y="188"/>
                  </a:lnTo>
                  <a:lnTo>
                    <a:pt x="315" y="188"/>
                  </a:lnTo>
                  <a:lnTo>
                    <a:pt x="300" y="194"/>
                  </a:lnTo>
                  <a:lnTo>
                    <a:pt x="284" y="209"/>
                  </a:lnTo>
                  <a:lnTo>
                    <a:pt x="242" y="260"/>
                  </a:lnTo>
                  <a:lnTo>
                    <a:pt x="146" y="365"/>
                  </a:lnTo>
                  <a:lnTo>
                    <a:pt x="50" y="473"/>
                  </a:lnTo>
                  <a:lnTo>
                    <a:pt x="30" y="504"/>
                  </a:lnTo>
                  <a:lnTo>
                    <a:pt x="17" y="534"/>
                  </a:lnTo>
                  <a:lnTo>
                    <a:pt x="10" y="580"/>
                  </a:lnTo>
                  <a:lnTo>
                    <a:pt x="0" y="644"/>
                  </a:lnTo>
                  <a:lnTo>
                    <a:pt x="0" y="364"/>
                  </a:lnTo>
                  <a:lnTo>
                    <a:pt x="5" y="391"/>
                  </a:lnTo>
                  <a:lnTo>
                    <a:pt x="10" y="403"/>
                  </a:lnTo>
                  <a:lnTo>
                    <a:pt x="20" y="409"/>
                  </a:lnTo>
                  <a:lnTo>
                    <a:pt x="30" y="412"/>
                  </a:lnTo>
                  <a:lnTo>
                    <a:pt x="45" y="412"/>
                  </a:lnTo>
                  <a:lnTo>
                    <a:pt x="60" y="406"/>
                  </a:lnTo>
                  <a:lnTo>
                    <a:pt x="257" y="189"/>
                  </a:lnTo>
                  <a:lnTo>
                    <a:pt x="297" y="138"/>
                  </a:lnTo>
                  <a:lnTo>
                    <a:pt x="312" y="111"/>
                  </a:lnTo>
                  <a:lnTo>
                    <a:pt x="325" y="84"/>
                  </a:lnTo>
                  <a:lnTo>
                    <a:pt x="335" y="39"/>
                  </a:lnTo>
                  <a:lnTo>
                    <a:pt x="343" y="0"/>
                  </a:lnTo>
                  <a:lnTo>
                    <a:pt x="343" y="117"/>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endParaRPr lang="ru-RU"/>
            </a:p>
          </p:txBody>
        </p:sp>
        <p:sp>
          <p:nvSpPr>
            <p:cNvPr id="98325" name="Freeform 21"/>
            <p:cNvSpPr>
              <a:spLocks/>
            </p:cNvSpPr>
            <p:nvPr/>
          </p:nvSpPr>
          <p:spPr bwMode="auto">
            <a:xfrm>
              <a:off x="222" y="1010"/>
              <a:ext cx="344" cy="645"/>
            </a:xfrm>
            <a:custGeom>
              <a:avLst/>
              <a:gdLst/>
              <a:ahLst/>
              <a:cxnLst>
                <a:cxn ang="0">
                  <a:pos x="343" y="52"/>
                </a:cxn>
                <a:cxn ang="0">
                  <a:pos x="343" y="194"/>
                </a:cxn>
                <a:cxn ang="0">
                  <a:pos x="335" y="188"/>
                </a:cxn>
                <a:cxn ang="0">
                  <a:pos x="315" y="188"/>
                </a:cxn>
                <a:cxn ang="0">
                  <a:pos x="300" y="194"/>
                </a:cxn>
                <a:cxn ang="0">
                  <a:pos x="284" y="209"/>
                </a:cxn>
                <a:cxn ang="0">
                  <a:pos x="242" y="260"/>
                </a:cxn>
                <a:cxn ang="0">
                  <a:pos x="146" y="365"/>
                </a:cxn>
                <a:cxn ang="0">
                  <a:pos x="50" y="473"/>
                </a:cxn>
                <a:cxn ang="0">
                  <a:pos x="30" y="504"/>
                </a:cxn>
                <a:cxn ang="0">
                  <a:pos x="17" y="534"/>
                </a:cxn>
                <a:cxn ang="0">
                  <a:pos x="10" y="580"/>
                </a:cxn>
                <a:cxn ang="0">
                  <a:pos x="0" y="644"/>
                </a:cxn>
                <a:cxn ang="0">
                  <a:pos x="0" y="364"/>
                </a:cxn>
                <a:cxn ang="0">
                  <a:pos x="5" y="391"/>
                </a:cxn>
                <a:cxn ang="0">
                  <a:pos x="10" y="403"/>
                </a:cxn>
                <a:cxn ang="0">
                  <a:pos x="20" y="409"/>
                </a:cxn>
                <a:cxn ang="0">
                  <a:pos x="30" y="412"/>
                </a:cxn>
                <a:cxn ang="0">
                  <a:pos x="45" y="412"/>
                </a:cxn>
                <a:cxn ang="0">
                  <a:pos x="60" y="406"/>
                </a:cxn>
                <a:cxn ang="0">
                  <a:pos x="257" y="189"/>
                </a:cxn>
                <a:cxn ang="0">
                  <a:pos x="297" y="138"/>
                </a:cxn>
                <a:cxn ang="0">
                  <a:pos x="312" y="111"/>
                </a:cxn>
                <a:cxn ang="0">
                  <a:pos x="325" y="84"/>
                </a:cxn>
                <a:cxn ang="0">
                  <a:pos x="335" y="39"/>
                </a:cxn>
                <a:cxn ang="0">
                  <a:pos x="343" y="0"/>
                </a:cxn>
                <a:cxn ang="0">
                  <a:pos x="343" y="117"/>
                </a:cxn>
              </a:cxnLst>
              <a:rect l="0" t="0" r="r" b="b"/>
              <a:pathLst>
                <a:path w="344" h="645">
                  <a:moveTo>
                    <a:pt x="343" y="52"/>
                  </a:moveTo>
                  <a:lnTo>
                    <a:pt x="343" y="194"/>
                  </a:lnTo>
                  <a:lnTo>
                    <a:pt x="335" y="188"/>
                  </a:lnTo>
                  <a:lnTo>
                    <a:pt x="315" y="188"/>
                  </a:lnTo>
                  <a:lnTo>
                    <a:pt x="300" y="194"/>
                  </a:lnTo>
                  <a:lnTo>
                    <a:pt x="284" y="209"/>
                  </a:lnTo>
                  <a:lnTo>
                    <a:pt x="242" y="260"/>
                  </a:lnTo>
                  <a:lnTo>
                    <a:pt x="146" y="365"/>
                  </a:lnTo>
                  <a:lnTo>
                    <a:pt x="50" y="473"/>
                  </a:lnTo>
                  <a:lnTo>
                    <a:pt x="30" y="504"/>
                  </a:lnTo>
                  <a:lnTo>
                    <a:pt x="17" y="534"/>
                  </a:lnTo>
                  <a:lnTo>
                    <a:pt x="10" y="580"/>
                  </a:lnTo>
                  <a:lnTo>
                    <a:pt x="0" y="644"/>
                  </a:lnTo>
                  <a:lnTo>
                    <a:pt x="0" y="364"/>
                  </a:lnTo>
                  <a:lnTo>
                    <a:pt x="5" y="391"/>
                  </a:lnTo>
                  <a:lnTo>
                    <a:pt x="10" y="403"/>
                  </a:lnTo>
                  <a:lnTo>
                    <a:pt x="20" y="409"/>
                  </a:lnTo>
                  <a:lnTo>
                    <a:pt x="30" y="412"/>
                  </a:lnTo>
                  <a:lnTo>
                    <a:pt x="45" y="412"/>
                  </a:lnTo>
                  <a:lnTo>
                    <a:pt x="60" y="406"/>
                  </a:lnTo>
                  <a:lnTo>
                    <a:pt x="257" y="189"/>
                  </a:lnTo>
                  <a:lnTo>
                    <a:pt x="297" y="138"/>
                  </a:lnTo>
                  <a:lnTo>
                    <a:pt x="312" y="111"/>
                  </a:lnTo>
                  <a:lnTo>
                    <a:pt x="325" y="84"/>
                  </a:lnTo>
                  <a:lnTo>
                    <a:pt x="335" y="39"/>
                  </a:lnTo>
                  <a:lnTo>
                    <a:pt x="343" y="0"/>
                  </a:lnTo>
                  <a:lnTo>
                    <a:pt x="343" y="117"/>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endParaRPr lang="ru-RU"/>
            </a:p>
          </p:txBody>
        </p:sp>
        <p:sp>
          <p:nvSpPr>
            <p:cNvPr id="98326" name="Freeform 22"/>
            <p:cNvSpPr>
              <a:spLocks/>
            </p:cNvSpPr>
            <p:nvPr/>
          </p:nvSpPr>
          <p:spPr bwMode="auto">
            <a:xfrm>
              <a:off x="222" y="1266"/>
              <a:ext cx="344" cy="646"/>
            </a:xfrm>
            <a:custGeom>
              <a:avLst/>
              <a:gdLst/>
              <a:ahLst/>
              <a:cxnLst>
                <a:cxn ang="0">
                  <a:pos x="343" y="52"/>
                </a:cxn>
                <a:cxn ang="0">
                  <a:pos x="343" y="194"/>
                </a:cxn>
                <a:cxn ang="0">
                  <a:pos x="335" y="188"/>
                </a:cxn>
                <a:cxn ang="0">
                  <a:pos x="315" y="188"/>
                </a:cxn>
                <a:cxn ang="0">
                  <a:pos x="300" y="194"/>
                </a:cxn>
                <a:cxn ang="0">
                  <a:pos x="284" y="209"/>
                </a:cxn>
                <a:cxn ang="0">
                  <a:pos x="242" y="260"/>
                </a:cxn>
                <a:cxn ang="0">
                  <a:pos x="146" y="366"/>
                </a:cxn>
                <a:cxn ang="0">
                  <a:pos x="50" y="474"/>
                </a:cxn>
                <a:cxn ang="0">
                  <a:pos x="30" y="504"/>
                </a:cxn>
                <a:cxn ang="0">
                  <a:pos x="17" y="534"/>
                </a:cxn>
                <a:cxn ang="0">
                  <a:pos x="10" y="581"/>
                </a:cxn>
                <a:cxn ang="0">
                  <a:pos x="0" y="645"/>
                </a:cxn>
                <a:cxn ang="0">
                  <a:pos x="0" y="364"/>
                </a:cxn>
                <a:cxn ang="0">
                  <a:pos x="5" y="391"/>
                </a:cxn>
                <a:cxn ang="0">
                  <a:pos x="10" y="403"/>
                </a:cxn>
                <a:cxn ang="0">
                  <a:pos x="20" y="409"/>
                </a:cxn>
                <a:cxn ang="0">
                  <a:pos x="30" y="412"/>
                </a:cxn>
                <a:cxn ang="0">
                  <a:pos x="45" y="412"/>
                </a:cxn>
                <a:cxn ang="0">
                  <a:pos x="60" y="406"/>
                </a:cxn>
                <a:cxn ang="0">
                  <a:pos x="257" y="189"/>
                </a:cxn>
                <a:cxn ang="0">
                  <a:pos x="297" y="138"/>
                </a:cxn>
                <a:cxn ang="0">
                  <a:pos x="312" y="111"/>
                </a:cxn>
                <a:cxn ang="0">
                  <a:pos x="325" y="84"/>
                </a:cxn>
                <a:cxn ang="0">
                  <a:pos x="335" y="39"/>
                </a:cxn>
                <a:cxn ang="0">
                  <a:pos x="343" y="0"/>
                </a:cxn>
                <a:cxn ang="0">
                  <a:pos x="343" y="117"/>
                </a:cxn>
              </a:cxnLst>
              <a:rect l="0" t="0" r="r" b="b"/>
              <a:pathLst>
                <a:path w="344" h="646">
                  <a:moveTo>
                    <a:pt x="343" y="52"/>
                  </a:moveTo>
                  <a:lnTo>
                    <a:pt x="343" y="194"/>
                  </a:lnTo>
                  <a:lnTo>
                    <a:pt x="335" y="188"/>
                  </a:lnTo>
                  <a:lnTo>
                    <a:pt x="315" y="188"/>
                  </a:lnTo>
                  <a:lnTo>
                    <a:pt x="300" y="194"/>
                  </a:lnTo>
                  <a:lnTo>
                    <a:pt x="284" y="209"/>
                  </a:lnTo>
                  <a:lnTo>
                    <a:pt x="242" y="260"/>
                  </a:lnTo>
                  <a:lnTo>
                    <a:pt x="146" y="366"/>
                  </a:lnTo>
                  <a:lnTo>
                    <a:pt x="50" y="474"/>
                  </a:lnTo>
                  <a:lnTo>
                    <a:pt x="30" y="504"/>
                  </a:lnTo>
                  <a:lnTo>
                    <a:pt x="17" y="534"/>
                  </a:lnTo>
                  <a:lnTo>
                    <a:pt x="10" y="581"/>
                  </a:lnTo>
                  <a:lnTo>
                    <a:pt x="0" y="645"/>
                  </a:lnTo>
                  <a:lnTo>
                    <a:pt x="0" y="364"/>
                  </a:lnTo>
                  <a:lnTo>
                    <a:pt x="5" y="391"/>
                  </a:lnTo>
                  <a:lnTo>
                    <a:pt x="10" y="403"/>
                  </a:lnTo>
                  <a:lnTo>
                    <a:pt x="20" y="409"/>
                  </a:lnTo>
                  <a:lnTo>
                    <a:pt x="30" y="412"/>
                  </a:lnTo>
                  <a:lnTo>
                    <a:pt x="45" y="412"/>
                  </a:lnTo>
                  <a:lnTo>
                    <a:pt x="60" y="406"/>
                  </a:lnTo>
                  <a:lnTo>
                    <a:pt x="257" y="189"/>
                  </a:lnTo>
                  <a:lnTo>
                    <a:pt x="297" y="138"/>
                  </a:lnTo>
                  <a:lnTo>
                    <a:pt x="312" y="111"/>
                  </a:lnTo>
                  <a:lnTo>
                    <a:pt x="325" y="84"/>
                  </a:lnTo>
                  <a:lnTo>
                    <a:pt x="335" y="39"/>
                  </a:lnTo>
                  <a:lnTo>
                    <a:pt x="343" y="0"/>
                  </a:lnTo>
                  <a:lnTo>
                    <a:pt x="343" y="117"/>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endParaRPr lang="ru-RU"/>
            </a:p>
          </p:txBody>
        </p:sp>
        <p:sp>
          <p:nvSpPr>
            <p:cNvPr id="98327" name="Freeform 23"/>
            <p:cNvSpPr>
              <a:spLocks/>
            </p:cNvSpPr>
            <p:nvPr/>
          </p:nvSpPr>
          <p:spPr bwMode="auto">
            <a:xfrm>
              <a:off x="222" y="1522"/>
              <a:ext cx="344" cy="647"/>
            </a:xfrm>
            <a:custGeom>
              <a:avLst/>
              <a:gdLst/>
              <a:ahLst/>
              <a:cxnLst>
                <a:cxn ang="0">
                  <a:pos x="343" y="52"/>
                </a:cxn>
                <a:cxn ang="0">
                  <a:pos x="343" y="194"/>
                </a:cxn>
                <a:cxn ang="0">
                  <a:pos x="335" y="188"/>
                </a:cxn>
                <a:cxn ang="0">
                  <a:pos x="315" y="188"/>
                </a:cxn>
                <a:cxn ang="0">
                  <a:pos x="300" y="194"/>
                </a:cxn>
                <a:cxn ang="0">
                  <a:pos x="284" y="209"/>
                </a:cxn>
                <a:cxn ang="0">
                  <a:pos x="242" y="261"/>
                </a:cxn>
                <a:cxn ang="0">
                  <a:pos x="146" y="366"/>
                </a:cxn>
                <a:cxn ang="0">
                  <a:pos x="50" y="475"/>
                </a:cxn>
                <a:cxn ang="0">
                  <a:pos x="30" y="505"/>
                </a:cxn>
                <a:cxn ang="0">
                  <a:pos x="17" y="535"/>
                </a:cxn>
                <a:cxn ang="0">
                  <a:pos x="10" y="582"/>
                </a:cxn>
                <a:cxn ang="0">
                  <a:pos x="0" y="646"/>
                </a:cxn>
                <a:cxn ang="0">
                  <a:pos x="0" y="365"/>
                </a:cxn>
                <a:cxn ang="0">
                  <a:pos x="5" y="392"/>
                </a:cxn>
                <a:cxn ang="0">
                  <a:pos x="10" y="404"/>
                </a:cxn>
                <a:cxn ang="0">
                  <a:pos x="20" y="410"/>
                </a:cxn>
                <a:cxn ang="0">
                  <a:pos x="30" y="413"/>
                </a:cxn>
                <a:cxn ang="0">
                  <a:pos x="45" y="413"/>
                </a:cxn>
                <a:cxn ang="0">
                  <a:pos x="60" y="407"/>
                </a:cxn>
                <a:cxn ang="0">
                  <a:pos x="257" y="190"/>
                </a:cxn>
                <a:cxn ang="0">
                  <a:pos x="297" y="138"/>
                </a:cxn>
                <a:cxn ang="0">
                  <a:pos x="312" y="111"/>
                </a:cxn>
                <a:cxn ang="0">
                  <a:pos x="325" y="84"/>
                </a:cxn>
                <a:cxn ang="0">
                  <a:pos x="335" y="39"/>
                </a:cxn>
                <a:cxn ang="0">
                  <a:pos x="343" y="0"/>
                </a:cxn>
                <a:cxn ang="0">
                  <a:pos x="343" y="117"/>
                </a:cxn>
              </a:cxnLst>
              <a:rect l="0" t="0" r="r" b="b"/>
              <a:pathLst>
                <a:path w="344" h="647">
                  <a:moveTo>
                    <a:pt x="343" y="52"/>
                  </a:moveTo>
                  <a:lnTo>
                    <a:pt x="343" y="194"/>
                  </a:lnTo>
                  <a:lnTo>
                    <a:pt x="335" y="188"/>
                  </a:lnTo>
                  <a:lnTo>
                    <a:pt x="315" y="188"/>
                  </a:lnTo>
                  <a:lnTo>
                    <a:pt x="300" y="194"/>
                  </a:lnTo>
                  <a:lnTo>
                    <a:pt x="284" y="209"/>
                  </a:lnTo>
                  <a:lnTo>
                    <a:pt x="242" y="261"/>
                  </a:lnTo>
                  <a:lnTo>
                    <a:pt x="146" y="366"/>
                  </a:lnTo>
                  <a:lnTo>
                    <a:pt x="50" y="475"/>
                  </a:lnTo>
                  <a:lnTo>
                    <a:pt x="30" y="505"/>
                  </a:lnTo>
                  <a:lnTo>
                    <a:pt x="17" y="535"/>
                  </a:lnTo>
                  <a:lnTo>
                    <a:pt x="10" y="582"/>
                  </a:lnTo>
                  <a:lnTo>
                    <a:pt x="0" y="646"/>
                  </a:lnTo>
                  <a:lnTo>
                    <a:pt x="0" y="365"/>
                  </a:lnTo>
                  <a:lnTo>
                    <a:pt x="5" y="392"/>
                  </a:lnTo>
                  <a:lnTo>
                    <a:pt x="10" y="404"/>
                  </a:lnTo>
                  <a:lnTo>
                    <a:pt x="20" y="410"/>
                  </a:lnTo>
                  <a:lnTo>
                    <a:pt x="30" y="413"/>
                  </a:lnTo>
                  <a:lnTo>
                    <a:pt x="45" y="413"/>
                  </a:lnTo>
                  <a:lnTo>
                    <a:pt x="60" y="407"/>
                  </a:lnTo>
                  <a:lnTo>
                    <a:pt x="257" y="190"/>
                  </a:lnTo>
                  <a:lnTo>
                    <a:pt x="297" y="138"/>
                  </a:lnTo>
                  <a:lnTo>
                    <a:pt x="312" y="111"/>
                  </a:lnTo>
                  <a:lnTo>
                    <a:pt x="325" y="84"/>
                  </a:lnTo>
                  <a:lnTo>
                    <a:pt x="335" y="39"/>
                  </a:lnTo>
                  <a:lnTo>
                    <a:pt x="343" y="0"/>
                  </a:lnTo>
                  <a:lnTo>
                    <a:pt x="343" y="117"/>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endParaRPr lang="ru-RU"/>
            </a:p>
          </p:txBody>
        </p:sp>
        <p:sp>
          <p:nvSpPr>
            <p:cNvPr id="98328" name="Freeform 24"/>
            <p:cNvSpPr>
              <a:spLocks/>
            </p:cNvSpPr>
            <p:nvPr/>
          </p:nvSpPr>
          <p:spPr bwMode="auto">
            <a:xfrm>
              <a:off x="219" y="4178"/>
              <a:ext cx="349" cy="149"/>
            </a:xfrm>
            <a:custGeom>
              <a:avLst/>
              <a:gdLst/>
              <a:ahLst/>
              <a:cxnLst>
                <a:cxn ang="0">
                  <a:pos x="345" y="52"/>
                </a:cxn>
                <a:cxn ang="0">
                  <a:pos x="348" y="144"/>
                </a:cxn>
                <a:cxn ang="0">
                  <a:pos x="0" y="148"/>
                </a:cxn>
                <a:cxn ang="0">
                  <a:pos x="299" y="143"/>
                </a:cxn>
                <a:cxn ang="0">
                  <a:pos x="315" y="111"/>
                </a:cxn>
                <a:cxn ang="0">
                  <a:pos x="328" y="84"/>
                </a:cxn>
                <a:cxn ang="0">
                  <a:pos x="338" y="39"/>
                </a:cxn>
                <a:cxn ang="0">
                  <a:pos x="345" y="0"/>
                </a:cxn>
                <a:cxn ang="0">
                  <a:pos x="345" y="117"/>
                </a:cxn>
              </a:cxnLst>
              <a:rect l="0" t="0" r="r" b="b"/>
              <a:pathLst>
                <a:path w="349" h="149">
                  <a:moveTo>
                    <a:pt x="345" y="52"/>
                  </a:moveTo>
                  <a:lnTo>
                    <a:pt x="348" y="144"/>
                  </a:lnTo>
                  <a:lnTo>
                    <a:pt x="0" y="148"/>
                  </a:lnTo>
                  <a:lnTo>
                    <a:pt x="299" y="143"/>
                  </a:lnTo>
                  <a:lnTo>
                    <a:pt x="315" y="111"/>
                  </a:lnTo>
                  <a:lnTo>
                    <a:pt x="328" y="84"/>
                  </a:lnTo>
                  <a:lnTo>
                    <a:pt x="338" y="39"/>
                  </a:lnTo>
                  <a:lnTo>
                    <a:pt x="345" y="0"/>
                  </a:lnTo>
                  <a:lnTo>
                    <a:pt x="345" y="117"/>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endParaRPr lang="ru-RU"/>
            </a:p>
          </p:txBody>
        </p:sp>
        <p:sp>
          <p:nvSpPr>
            <p:cNvPr id="98329" name="Freeform 25"/>
            <p:cNvSpPr>
              <a:spLocks/>
            </p:cNvSpPr>
            <p:nvPr/>
          </p:nvSpPr>
          <p:spPr bwMode="auto">
            <a:xfrm>
              <a:off x="222" y="211"/>
              <a:ext cx="344" cy="646"/>
            </a:xfrm>
            <a:custGeom>
              <a:avLst/>
              <a:gdLst/>
              <a:ahLst/>
              <a:cxnLst>
                <a:cxn ang="0">
                  <a:pos x="343" y="52"/>
                </a:cxn>
                <a:cxn ang="0">
                  <a:pos x="343" y="194"/>
                </a:cxn>
                <a:cxn ang="0">
                  <a:pos x="335" y="188"/>
                </a:cxn>
                <a:cxn ang="0">
                  <a:pos x="315" y="188"/>
                </a:cxn>
                <a:cxn ang="0">
                  <a:pos x="300" y="194"/>
                </a:cxn>
                <a:cxn ang="0">
                  <a:pos x="284" y="209"/>
                </a:cxn>
                <a:cxn ang="0">
                  <a:pos x="242" y="260"/>
                </a:cxn>
                <a:cxn ang="0">
                  <a:pos x="146" y="366"/>
                </a:cxn>
                <a:cxn ang="0">
                  <a:pos x="50" y="474"/>
                </a:cxn>
                <a:cxn ang="0">
                  <a:pos x="30" y="504"/>
                </a:cxn>
                <a:cxn ang="0">
                  <a:pos x="17" y="534"/>
                </a:cxn>
                <a:cxn ang="0">
                  <a:pos x="10" y="581"/>
                </a:cxn>
                <a:cxn ang="0">
                  <a:pos x="0" y="645"/>
                </a:cxn>
                <a:cxn ang="0">
                  <a:pos x="0" y="364"/>
                </a:cxn>
                <a:cxn ang="0">
                  <a:pos x="5" y="391"/>
                </a:cxn>
                <a:cxn ang="0">
                  <a:pos x="10" y="403"/>
                </a:cxn>
                <a:cxn ang="0">
                  <a:pos x="20" y="409"/>
                </a:cxn>
                <a:cxn ang="0">
                  <a:pos x="30" y="412"/>
                </a:cxn>
                <a:cxn ang="0">
                  <a:pos x="45" y="412"/>
                </a:cxn>
                <a:cxn ang="0">
                  <a:pos x="60" y="406"/>
                </a:cxn>
                <a:cxn ang="0">
                  <a:pos x="257" y="189"/>
                </a:cxn>
                <a:cxn ang="0">
                  <a:pos x="297" y="138"/>
                </a:cxn>
                <a:cxn ang="0">
                  <a:pos x="312" y="111"/>
                </a:cxn>
                <a:cxn ang="0">
                  <a:pos x="325" y="84"/>
                </a:cxn>
                <a:cxn ang="0">
                  <a:pos x="335" y="39"/>
                </a:cxn>
                <a:cxn ang="0">
                  <a:pos x="343" y="0"/>
                </a:cxn>
                <a:cxn ang="0">
                  <a:pos x="343" y="117"/>
                </a:cxn>
              </a:cxnLst>
              <a:rect l="0" t="0" r="r" b="b"/>
              <a:pathLst>
                <a:path w="344" h="646">
                  <a:moveTo>
                    <a:pt x="343" y="52"/>
                  </a:moveTo>
                  <a:lnTo>
                    <a:pt x="343" y="194"/>
                  </a:lnTo>
                  <a:lnTo>
                    <a:pt x="335" y="188"/>
                  </a:lnTo>
                  <a:lnTo>
                    <a:pt x="315" y="188"/>
                  </a:lnTo>
                  <a:lnTo>
                    <a:pt x="300" y="194"/>
                  </a:lnTo>
                  <a:lnTo>
                    <a:pt x="284" y="209"/>
                  </a:lnTo>
                  <a:lnTo>
                    <a:pt x="242" y="260"/>
                  </a:lnTo>
                  <a:lnTo>
                    <a:pt x="146" y="366"/>
                  </a:lnTo>
                  <a:lnTo>
                    <a:pt x="50" y="474"/>
                  </a:lnTo>
                  <a:lnTo>
                    <a:pt x="30" y="504"/>
                  </a:lnTo>
                  <a:lnTo>
                    <a:pt x="17" y="534"/>
                  </a:lnTo>
                  <a:lnTo>
                    <a:pt x="10" y="581"/>
                  </a:lnTo>
                  <a:lnTo>
                    <a:pt x="0" y="645"/>
                  </a:lnTo>
                  <a:lnTo>
                    <a:pt x="0" y="364"/>
                  </a:lnTo>
                  <a:lnTo>
                    <a:pt x="5" y="391"/>
                  </a:lnTo>
                  <a:lnTo>
                    <a:pt x="10" y="403"/>
                  </a:lnTo>
                  <a:lnTo>
                    <a:pt x="20" y="409"/>
                  </a:lnTo>
                  <a:lnTo>
                    <a:pt x="30" y="412"/>
                  </a:lnTo>
                  <a:lnTo>
                    <a:pt x="45" y="412"/>
                  </a:lnTo>
                  <a:lnTo>
                    <a:pt x="60" y="406"/>
                  </a:lnTo>
                  <a:lnTo>
                    <a:pt x="257" y="189"/>
                  </a:lnTo>
                  <a:lnTo>
                    <a:pt x="297" y="138"/>
                  </a:lnTo>
                  <a:lnTo>
                    <a:pt x="312" y="111"/>
                  </a:lnTo>
                  <a:lnTo>
                    <a:pt x="325" y="84"/>
                  </a:lnTo>
                  <a:lnTo>
                    <a:pt x="335" y="39"/>
                  </a:lnTo>
                  <a:lnTo>
                    <a:pt x="343" y="0"/>
                  </a:lnTo>
                  <a:lnTo>
                    <a:pt x="343" y="117"/>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endParaRPr lang="ru-RU"/>
            </a:p>
          </p:txBody>
        </p:sp>
        <p:sp>
          <p:nvSpPr>
            <p:cNvPr id="98330" name="Freeform 26"/>
            <p:cNvSpPr>
              <a:spLocks/>
            </p:cNvSpPr>
            <p:nvPr/>
          </p:nvSpPr>
          <p:spPr bwMode="auto">
            <a:xfrm>
              <a:off x="222" y="-3"/>
              <a:ext cx="346" cy="574"/>
            </a:xfrm>
            <a:custGeom>
              <a:avLst/>
              <a:gdLst/>
              <a:ahLst/>
              <a:cxnLst>
                <a:cxn ang="0">
                  <a:pos x="345" y="0"/>
                </a:cxn>
                <a:cxn ang="0">
                  <a:pos x="343" y="122"/>
                </a:cxn>
                <a:cxn ang="0">
                  <a:pos x="336" y="116"/>
                </a:cxn>
                <a:cxn ang="0">
                  <a:pos x="315" y="116"/>
                </a:cxn>
                <a:cxn ang="0">
                  <a:pos x="300" y="122"/>
                </a:cxn>
                <a:cxn ang="0">
                  <a:pos x="285" y="137"/>
                </a:cxn>
                <a:cxn ang="0">
                  <a:pos x="242" y="188"/>
                </a:cxn>
                <a:cxn ang="0">
                  <a:pos x="146" y="294"/>
                </a:cxn>
                <a:cxn ang="0">
                  <a:pos x="50" y="402"/>
                </a:cxn>
                <a:cxn ang="0">
                  <a:pos x="30" y="432"/>
                </a:cxn>
                <a:cxn ang="0">
                  <a:pos x="17" y="462"/>
                </a:cxn>
                <a:cxn ang="0">
                  <a:pos x="10" y="509"/>
                </a:cxn>
                <a:cxn ang="0">
                  <a:pos x="0" y="573"/>
                </a:cxn>
                <a:cxn ang="0">
                  <a:pos x="0" y="292"/>
                </a:cxn>
                <a:cxn ang="0">
                  <a:pos x="5" y="319"/>
                </a:cxn>
                <a:cxn ang="0">
                  <a:pos x="10" y="331"/>
                </a:cxn>
                <a:cxn ang="0">
                  <a:pos x="20" y="337"/>
                </a:cxn>
                <a:cxn ang="0">
                  <a:pos x="30" y="340"/>
                </a:cxn>
                <a:cxn ang="0">
                  <a:pos x="45" y="340"/>
                </a:cxn>
                <a:cxn ang="0">
                  <a:pos x="60" y="334"/>
                </a:cxn>
                <a:cxn ang="0">
                  <a:pos x="257" y="117"/>
                </a:cxn>
                <a:cxn ang="0">
                  <a:pos x="298" y="66"/>
                </a:cxn>
                <a:cxn ang="0">
                  <a:pos x="313" y="39"/>
                </a:cxn>
                <a:cxn ang="0">
                  <a:pos x="326" y="12"/>
                </a:cxn>
                <a:cxn ang="0">
                  <a:pos x="329" y="0"/>
                </a:cxn>
                <a:cxn ang="0">
                  <a:pos x="345" y="3"/>
                </a:cxn>
                <a:cxn ang="0">
                  <a:pos x="343" y="45"/>
                </a:cxn>
              </a:cxnLst>
              <a:rect l="0" t="0" r="r" b="b"/>
              <a:pathLst>
                <a:path w="346" h="574">
                  <a:moveTo>
                    <a:pt x="345" y="0"/>
                  </a:moveTo>
                  <a:lnTo>
                    <a:pt x="343" y="122"/>
                  </a:lnTo>
                  <a:lnTo>
                    <a:pt x="336" y="116"/>
                  </a:lnTo>
                  <a:lnTo>
                    <a:pt x="315" y="116"/>
                  </a:lnTo>
                  <a:lnTo>
                    <a:pt x="300" y="122"/>
                  </a:lnTo>
                  <a:lnTo>
                    <a:pt x="285" y="137"/>
                  </a:lnTo>
                  <a:lnTo>
                    <a:pt x="242" y="188"/>
                  </a:lnTo>
                  <a:lnTo>
                    <a:pt x="146" y="294"/>
                  </a:lnTo>
                  <a:lnTo>
                    <a:pt x="50" y="402"/>
                  </a:lnTo>
                  <a:lnTo>
                    <a:pt x="30" y="432"/>
                  </a:lnTo>
                  <a:lnTo>
                    <a:pt x="17" y="462"/>
                  </a:lnTo>
                  <a:lnTo>
                    <a:pt x="10" y="509"/>
                  </a:lnTo>
                  <a:lnTo>
                    <a:pt x="0" y="573"/>
                  </a:lnTo>
                  <a:lnTo>
                    <a:pt x="0" y="292"/>
                  </a:lnTo>
                  <a:lnTo>
                    <a:pt x="5" y="319"/>
                  </a:lnTo>
                  <a:lnTo>
                    <a:pt x="10" y="331"/>
                  </a:lnTo>
                  <a:lnTo>
                    <a:pt x="20" y="337"/>
                  </a:lnTo>
                  <a:lnTo>
                    <a:pt x="30" y="340"/>
                  </a:lnTo>
                  <a:lnTo>
                    <a:pt x="45" y="340"/>
                  </a:lnTo>
                  <a:lnTo>
                    <a:pt x="60" y="334"/>
                  </a:lnTo>
                  <a:lnTo>
                    <a:pt x="257" y="117"/>
                  </a:lnTo>
                  <a:lnTo>
                    <a:pt x="298" y="66"/>
                  </a:lnTo>
                  <a:lnTo>
                    <a:pt x="313" y="39"/>
                  </a:lnTo>
                  <a:lnTo>
                    <a:pt x="326" y="12"/>
                  </a:lnTo>
                  <a:lnTo>
                    <a:pt x="329" y="0"/>
                  </a:lnTo>
                  <a:lnTo>
                    <a:pt x="345" y="3"/>
                  </a:lnTo>
                  <a:lnTo>
                    <a:pt x="343" y="45"/>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endParaRPr lang="ru-RU"/>
            </a:p>
          </p:txBody>
        </p:sp>
        <p:sp>
          <p:nvSpPr>
            <p:cNvPr id="98331" name="Freeform 27"/>
            <p:cNvSpPr>
              <a:spLocks/>
            </p:cNvSpPr>
            <p:nvPr/>
          </p:nvSpPr>
          <p:spPr bwMode="auto">
            <a:xfrm>
              <a:off x="224" y="-6"/>
              <a:ext cx="154" cy="294"/>
            </a:xfrm>
            <a:custGeom>
              <a:avLst/>
              <a:gdLst/>
              <a:ahLst/>
              <a:cxnLst>
                <a:cxn ang="0">
                  <a:pos x="153" y="3"/>
                </a:cxn>
                <a:cxn ang="0">
                  <a:pos x="50" y="122"/>
                </a:cxn>
                <a:cxn ang="0">
                  <a:pos x="30" y="152"/>
                </a:cxn>
                <a:cxn ang="0">
                  <a:pos x="17" y="182"/>
                </a:cxn>
                <a:cxn ang="0">
                  <a:pos x="10" y="229"/>
                </a:cxn>
                <a:cxn ang="0">
                  <a:pos x="0" y="293"/>
                </a:cxn>
                <a:cxn ang="0">
                  <a:pos x="0" y="12"/>
                </a:cxn>
                <a:cxn ang="0">
                  <a:pos x="5" y="39"/>
                </a:cxn>
                <a:cxn ang="0">
                  <a:pos x="10" y="51"/>
                </a:cxn>
                <a:cxn ang="0">
                  <a:pos x="20" y="57"/>
                </a:cxn>
                <a:cxn ang="0">
                  <a:pos x="30" y="60"/>
                </a:cxn>
                <a:cxn ang="0">
                  <a:pos x="45" y="60"/>
                </a:cxn>
                <a:cxn ang="0">
                  <a:pos x="60" y="54"/>
                </a:cxn>
                <a:cxn ang="0">
                  <a:pos x="110" y="0"/>
                </a:cxn>
              </a:cxnLst>
              <a:rect l="0" t="0" r="r" b="b"/>
              <a:pathLst>
                <a:path w="154" h="294">
                  <a:moveTo>
                    <a:pt x="153" y="3"/>
                  </a:moveTo>
                  <a:lnTo>
                    <a:pt x="50" y="122"/>
                  </a:lnTo>
                  <a:lnTo>
                    <a:pt x="30" y="152"/>
                  </a:lnTo>
                  <a:lnTo>
                    <a:pt x="17" y="182"/>
                  </a:lnTo>
                  <a:lnTo>
                    <a:pt x="10" y="229"/>
                  </a:lnTo>
                  <a:lnTo>
                    <a:pt x="0" y="293"/>
                  </a:lnTo>
                  <a:lnTo>
                    <a:pt x="0" y="12"/>
                  </a:lnTo>
                  <a:lnTo>
                    <a:pt x="5" y="39"/>
                  </a:lnTo>
                  <a:lnTo>
                    <a:pt x="10" y="51"/>
                  </a:lnTo>
                  <a:lnTo>
                    <a:pt x="20" y="57"/>
                  </a:lnTo>
                  <a:lnTo>
                    <a:pt x="30" y="60"/>
                  </a:lnTo>
                  <a:lnTo>
                    <a:pt x="45" y="60"/>
                  </a:lnTo>
                  <a:lnTo>
                    <a:pt x="60" y="54"/>
                  </a:lnTo>
                  <a:lnTo>
                    <a:pt x="110" y="0"/>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endParaRPr lang="ru-RU"/>
            </a:p>
          </p:txBody>
        </p:sp>
        <p:sp>
          <p:nvSpPr>
            <p:cNvPr id="98332" name="Freeform 28"/>
            <p:cNvSpPr>
              <a:spLocks/>
            </p:cNvSpPr>
            <p:nvPr/>
          </p:nvSpPr>
          <p:spPr bwMode="auto">
            <a:xfrm>
              <a:off x="222" y="1796"/>
              <a:ext cx="344" cy="646"/>
            </a:xfrm>
            <a:custGeom>
              <a:avLst/>
              <a:gdLst/>
              <a:ahLst/>
              <a:cxnLst>
                <a:cxn ang="0">
                  <a:pos x="343" y="52"/>
                </a:cxn>
                <a:cxn ang="0">
                  <a:pos x="343" y="194"/>
                </a:cxn>
                <a:cxn ang="0">
                  <a:pos x="335" y="188"/>
                </a:cxn>
                <a:cxn ang="0">
                  <a:pos x="315" y="188"/>
                </a:cxn>
                <a:cxn ang="0">
                  <a:pos x="300" y="194"/>
                </a:cxn>
                <a:cxn ang="0">
                  <a:pos x="284" y="209"/>
                </a:cxn>
                <a:cxn ang="0">
                  <a:pos x="242" y="260"/>
                </a:cxn>
                <a:cxn ang="0">
                  <a:pos x="146" y="366"/>
                </a:cxn>
                <a:cxn ang="0">
                  <a:pos x="50" y="474"/>
                </a:cxn>
                <a:cxn ang="0">
                  <a:pos x="30" y="504"/>
                </a:cxn>
                <a:cxn ang="0">
                  <a:pos x="17" y="534"/>
                </a:cxn>
                <a:cxn ang="0">
                  <a:pos x="10" y="581"/>
                </a:cxn>
                <a:cxn ang="0">
                  <a:pos x="0" y="645"/>
                </a:cxn>
                <a:cxn ang="0">
                  <a:pos x="0" y="364"/>
                </a:cxn>
                <a:cxn ang="0">
                  <a:pos x="5" y="391"/>
                </a:cxn>
                <a:cxn ang="0">
                  <a:pos x="10" y="403"/>
                </a:cxn>
                <a:cxn ang="0">
                  <a:pos x="20" y="409"/>
                </a:cxn>
                <a:cxn ang="0">
                  <a:pos x="30" y="412"/>
                </a:cxn>
                <a:cxn ang="0">
                  <a:pos x="45" y="412"/>
                </a:cxn>
                <a:cxn ang="0">
                  <a:pos x="60" y="406"/>
                </a:cxn>
                <a:cxn ang="0">
                  <a:pos x="257" y="189"/>
                </a:cxn>
                <a:cxn ang="0">
                  <a:pos x="297" y="138"/>
                </a:cxn>
                <a:cxn ang="0">
                  <a:pos x="312" y="111"/>
                </a:cxn>
                <a:cxn ang="0">
                  <a:pos x="325" y="84"/>
                </a:cxn>
                <a:cxn ang="0">
                  <a:pos x="335" y="39"/>
                </a:cxn>
                <a:cxn ang="0">
                  <a:pos x="343" y="0"/>
                </a:cxn>
                <a:cxn ang="0">
                  <a:pos x="343" y="117"/>
                </a:cxn>
              </a:cxnLst>
              <a:rect l="0" t="0" r="r" b="b"/>
              <a:pathLst>
                <a:path w="344" h="646">
                  <a:moveTo>
                    <a:pt x="343" y="52"/>
                  </a:moveTo>
                  <a:lnTo>
                    <a:pt x="343" y="194"/>
                  </a:lnTo>
                  <a:lnTo>
                    <a:pt x="335" y="188"/>
                  </a:lnTo>
                  <a:lnTo>
                    <a:pt x="315" y="188"/>
                  </a:lnTo>
                  <a:lnTo>
                    <a:pt x="300" y="194"/>
                  </a:lnTo>
                  <a:lnTo>
                    <a:pt x="284" y="209"/>
                  </a:lnTo>
                  <a:lnTo>
                    <a:pt x="242" y="260"/>
                  </a:lnTo>
                  <a:lnTo>
                    <a:pt x="146" y="366"/>
                  </a:lnTo>
                  <a:lnTo>
                    <a:pt x="50" y="474"/>
                  </a:lnTo>
                  <a:lnTo>
                    <a:pt x="30" y="504"/>
                  </a:lnTo>
                  <a:lnTo>
                    <a:pt x="17" y="534"/>
                  </a:lnTo>
                  <a:lnTo>
                    <a:pt x="10" y="581"/>
                  </a:lnTo>
                  <a:lnTo>
                    <a:pt x="0" y="645"/>
                  </a:lnTo>
                  <a:lnTo>
                    <a:pt x="0" y="364"/>
                  </a:lnTo>
                  <a:lnTo>
                    <a:pt x="5" y="391"/>
                  </a:lnTo>
                  <a:lnTo>
                    <a:pt x="10" y="403"/>
                  </a:lnTo>
                  <a:lnTo>
                    <a:pt x="20" y="409"/>
                  </a:lnTo>
                  <a:lnTo>
                    <a:pt x="30" y="412"/>
                  </a:lnTo>
                  <a:lnTo>
                    <a:pt x="45" y="412"/>
                  </a:lnTo>
                  <a:lnTo>
                    <a:pt x="60" y="406"/>
                  </a:lnTo>
                  <a:lnTo>
                    <a:pt x="257" y="189"/>
                  </a:lnTo>
                  <a:lnTo>
                    <a:pt x="297" y="138"/>
                  </a:lnTo>
                  <a:lnTo>
                    <a:pt x="312" y="111"/>
                  </a:lnTo>
                  <a:lnTo>
                    <a:pt x="325" y="84"/>
                  </a:lnTo>
                  <a:lnTo>
                    <a:pt x="335" y="39"/>
                  </a:lnTo>
                  <a:lnTo>
                    <a:pt x="343" y="0"/>
                  </a:lnTo>
                  <a:lnTo>
                    <a:pt x="343" y="117"/>
                  </a:lnTo>
                </a:path>
              </a:pathLst>
            </a:custGeom>
            <a:gradFill rotWithShape="0">
              <a:gsLst>
                <a:gs pos="0">
                  <a:schemeClr val="accent1">
                    <a:gamma/>
                    <a:shade val="46275"/>
                    <a:invGamma/>
                  </a:schemeClr>
                </a:gs>
                <a:gs pos="50000">
                  <a:schemeClr val="accent1"/>
                </a:gs>
                <a:gs pos="100000">
                  <a:schemeClr val="accent1">
                    <a:gamma/>
                    <a:shade val="46275"/>
                    <a:invGamma/>
                  </a:schemeClr>
                </a:gs>
              </a:gsLst>
              <a:lin ang="0" scaled="1"/>
            </a:gradFill>
            <a:ln w="9525">
              <a:noFill/>
              <a:round/>
              <a:headEnd type="none" w="sm" len="sm"/>
              <a:tailEnd type="none" w="sm" len="sm"/>
            </a:ln>
            <a:effectLst/>
          </p:spPr>
          <p:txBody>
            <a:bodyPr/>
            <a:lstStyle/>
            <a:p>
              <a:endParaRPr lang="ru-RU"/>
            </a:p>
          </p:txBody>
        </p:sp>
        <p:sp>
          <p:nvSpPr>
            <p:cNvPr id="98333" name="Rectangle 29"/>
            <p:cNvSpPr>
              <a:spLocks noChangeArrowheads="1"/>
            </p:cNvSpPr>
            <p:nvPr/>
          </p:nvSpPr>
          <p:spPr bwMode="auto">
            <a:xfrm>
              <a:off x="771" y="0"/>
              <a:ext cx="210" cy="4319"/>
            </a:xfrm>
            <a:prstGeom prst="rect">
              <a:avLst/>
            </a:prstGeom>
            <a:gradFill rotWithShape="0">
              <a:gsLst>
                <a:gs pos="0">
                  <a:schemeClr val="bg1">
                    <a:gamma/>
                    <a:shade val="46275"/>
                    <a:invGamma/>
                  </a:schemeClr>
                </a:gs>
                <a:gs pos="100000">
                  <a:schemeClr val="bg1"/>
                </a:gs>
              </a:gsLst>
              <a:lin ang="0" scaled="1"/>
            </a:gradFill>
            <a:ln w="9525">
              <a:noFill/>
              <a:miter lim="800000"/>
              <a:headEnd/>
              <a:tailEnd/>
            </a:ln>
            <a:effectLst/>
          </p:spPr>
          <p:txBody>
            <a:bodyPr/>
            <a:lstStyle/>
            <a:p>
              <a:endParaRPr lang="ru-RU"/>
            </a:p>
          </p:txBody>
        </p:sp>
        <p:sp>
          <p:nvSpPr>
            <p:cNvPr id="98334" name="Line 30"/>
            <p:cNvSpPr>
              <a:spLocks noChangeShapeType="1"/>
            </p:cNvSpPr>
            <p:nvPr/>
          </p:nvSpPr>
          <p:spPr bwMode="auto">
            <a:xfrm>
              <a:off x="135" y="0"/>
              <a:ext cx="0" cy="4319"/>
            </a:xfrm>
            <a:prstGeom prst="line">
              <a:avLst/>
            </a:prstGeom>
            <a:noFill/>
            <a:ln w="12700" cap="sq">
              <a:solidFill>
                <a:schemeClr val="accent1"/>
              </a:solidFill>
              <a:round/>
              <a:headEnd type="none" w="sm" len="sm"/>
              <a:tailEnd type="none" w="sm" len="sm"/>
            </a:ln>
            <a:effectLst/>
          </p:spPr>
          <p:txBody>
            <a:bodyPr/>
            <a:lstStyle/>
            <a:p>
              <a:endParaRPr lang="ru-RU"/>
            </a:p>
          </p:txBody>
        </p:sp>
        <p:sp>
          <p:nvSpPr>
            <p:cNvPr id="98335" name="Line 31"/>
            <p:cNvSpPr>
              <a:spLocks noChangeShapeType="1"/>
            </p:cNvSpPr>
            <p:nvPr/>
          </p:nvSpPr>
          <p:spPr bwMode="auto">
            <a:xfrm>
              <a:off x="645" y="0"/>
              <a:ext cx="0" cy="4319"/>
            </a:xfrm>
            <a:prstGeom prst="line">
              <a:avLst/>
            </a:prstGeom>
            <a:noFill/>
            <a:ln w="12700" cap="sq">
              <a:solidFill>
                <a:schemeClr val="accent1"/>
              </a:solidFill>
              <a:round/>
              <a:headEnd type="none" w="sm" len="sm"/>
              <a:tailEnd type="none" w="sm" len="sm"/>
            </a:ln>
            <a:effectLst/>
          </p:spPr>
          <p:txBody>
            <a:bodyPr/>
            <a:lstStyle/>
            <a:p>
              <a:endParaRPr lang="ru-RU"/>
            </a:p>
          </p:txBody>
        </p:sp>
      </p:grpSp>
      <p:sp>
        <p:nvSpPr>
          <p:cNvPr id="98336" name="Rectangle 32"/>
          <p:cNvSpPr>
            <a:spLocks noGrp="1" noChangeArrowheads="1"/>
          </p:cNvSpPr>
          <p:nvPr>
            <p:ph type="title"/>
          </p:nvPr>
        </p:nvSpPr>
        <p:spPr bwMode="auto">
          <a:xfrm>
            <a:off x="1500188" y="228600"/>
            <a:ext cx="7491412"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ru-RU" smtClean="0"/>
              <a:t>Образец заголовка</a:t>
            </a:r>
          </a:p>
        </p:txBody>
      </p:sp>
      <p:sp>
        <p:nvSpPr>
          <p:cNvPr id="98337" name="Rectangle 33"/>
          <p:cNvSpPr>
            <a:spLocks noGrp="1" noChangeArrowheads="1"/>
          </p:cNvSpPr>
          <p:nvPr>
            <p:ph type="body" idx="1"/>
          </p:nvPr>
        </p:nvSpPr>
        <p:spPr bwMode="auto">
          <a:xfrm>
            <a:off x="1500188" y="1524000"/>
            <a:ext cx="7491412" cy="4714875"/>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98338" name="Rectangle 34"/>
          <p:cNvSpPr>
            <a:spLocks noGrp="1" noChangeArrowheads="1"/>
          </p:cNvSpPr>
          <p:nvPr>
            <p:ph type="dt" sz="half" idx="2"/>
          </p:nvPr>
        </p:nvSpPr>
        <p:spPr bwMode="auto">
          <a:xfrm>
            <a:off x="1447800" y="6324600"/>
            <a:ext cx="1409700" cy="490538"/>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kumimoji="0" sz="1400"/>
            </a:lvl1pPr>
          </a:lstStyle>
          <a:p>
            <a:endParaRPr lang="ru-RU"/>
          </a:p>
        </p:txBody>
      </p:sp>
      <p:sp>
        <p:nvSpPr>
          <p:cNvPr id="98339" name="Rectangle 35"/>
          <p:cNvSpPr>
            <a:spLocks noGrp="1" noChangeArrowheads="1"/>
          </p:cNvSpPr>
          <p:nvPr>
            <p:ph type="ftr" sz="quarter" idx="3"/>
          </p:nvPr>
        </p:nvSpPr>
        <p:spPr bwMode="auto">
          <a:xfrm>
            <a:off x="3733800" y="63246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kumimoji="0" sz="1400"/>
            </a:lvl1pPr>
          </a:lstStyle>
          <a:p>
            <a:endParaRPr lang="ru-RU"/>
          </a:p>
        </p:txBody>
      </p:sp>
      <p:sp>
        <p:nvSpPr>
          <p:cNvPr id="98340" name="Rectangle 36"/>
          <p:cNvSpPr>
            <a:spLocks noGrp="1" noChangeArrowheads="1"/>
          </p:cNvSpPr>
          <p:nvPr>
            <p:ph type="sldNum" sz="quarter" idx="4"/>
          </p:nvPr>
        </p:nvSpPr>
        <p:spPr bwMode="auto">
          <a:xfrm>
            <a:off x="7239000" y="63246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kumimoji="0" sz="1400"/>
            </a:lvl1pPr>
          </a:lstStyle>
          <a:p>
            <a:fld id="{A85421A0-D86D-4BBF-BCBD-AFEE3A76C1F4}" type="slidenum">
              <a:rPr lang="ru-RU"/>
              <a:pPr/>
              <a:t>‹#›</a:t>
            </a:fld>
            <a:endParaRPr lang="ru-RU"/>
          </a:p>
        </p:txBody>
      </p:sp>
    </p:spTree>
  </p:cSld>
  <p:clrMap bg1="lt1" tx1="dk1" bg2="lt2" tx2="dk2" accent1="accent1" accent2="accent2" accent3="accent3" accent4="accent4" accent5="accent5" accent6="accent6" hlink="hlink" folHlink="folHlink"/>
  <p:sldLayoutIdLst>
    <p:sldLayoutId id="2147483720"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63" r:id="rId12"/>
  </p:sldLayoutIdLst>
  <p:txStyles>
    <p:title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Times New Roman" pitchFamily="18" charset="0"/>
        </a:defRPr>
      </a:lvl2pPr>
      <a:lvl3pPr algn="l" rtl="0" fontAlgn="base">
        <a:spcBef>
          <a:spcPct val="0"/>
        </a:spcBef>
        <a:spcAft>
          <a:spcPct val="0"/>
        </a:spcAft>
        <a:defRPr sz="4400">
          <a:solidFill>
            <a:schemeClr val="tx2"/>
          </a:solidFill>
          <a:latin typeface="Times New Roman" pitchFamily="18" charset="0"/>
        </a:defRPr>
      </a:lvl3pPr>
      <a:lvl4pPr algn="l" rtl="0" fontAlgn="base">
        <a:spcBef>
          <a:spcPct val="0"/>
        </a:spcBef>
        <a:spcAft>
          <a:spcPct val="0"/>
        </a:spcAft>
        <a:defRPr sz="4400">
          <a:solidFill>
            <a:schemeClr val="tx2"/>
          </a:solidFill>
          <a:latin typeface="Times New Roman" pitchFamily="18" charset="0"/>
        </a:defRPr>
      </a:lvl4pPr>
      <a:lvl5pPr algn="l" rtl="0" fontAlgn="base">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lr>
          <a:schemeClr val="hlink"/>
        </a:buClr>
        <a:buFont typeface="Wingdings" pitchFamily="2" charset="2"/>
        <a:buChar char="l"/>
        <a:defRPr sz="3200" b="1">
          <a:solidFill>
            <a:schemeClr val="tx1"/>
          </a:solidFill>
          <a:latin typeface="+mn-lt"/>
          <a:ea typeface="+mn-ea"/>
          <a:cs typeface="+mn-cs"/>
        </a:defRPr>
      </a:lvl1pPr>
      <a:lvl2pPr marL="742950" indent="-285750" algn="l" rtl="0" fontAlgn="base">
        <a:spcBef>
          <a:spcPct val="20000"/>
        </a:spcBef>
        <a:spcAft>
          <a:spcPct val="0"/>
        </a:spcAft>
        <a:buClr>
          <a:schemeClr val="hlink"/>
        </a:buClr>
        <a:buChar char="–"/>
        <a:defRPr sz="2800" b="1">
          <a:solidFill>
            <a:schemeClr val="tx1"/>
          </a:solidFill>
          <a:latin typeface="+mn-lt"/>
        </a:defRPr>
      </a:lvl2pPr>
      <a:lvl3pPr marL="1143000" indent="-228600" algn="l" rtl="0" fontAlgn="base">
        <a:spcBef>
          <a:spcPct val="20000"/>
        </a:spcBef>
        <a:spcAft>
          <a:spcPct val="0"/>
        </a:spcAft>
        <a:buClr>
          <a:schemeClr val="hlink"/>
        </a:buClr>
        <a:buChar char="•"/>
        <a:defRPr sz="2400" b="1">
          <a:solidFill>
            <a:schemeClr val="tx1"/>
          </a:solidFill>
          <a:latin typeface="+mn-lt"/>
        </a:defRPr>
      </a:lvl3pPr>
      <a:lvl4pPr marL="1600200" indent="-228600" algn="l" rtl="0" fontAlgn="base">
        <a:spcBef>
          <a:spcPct val="20000"/>
        </a:spcBef>
        <a:spcAft>
          <a:spcPct val="0"/>
        </a:spcAft>
        <a:buClr>
          <a:schemeClr val="hlink"/>
        </a:buClr>
        <a:buChar char="–"/>
        <a:defRPr sz="2000" b="1">
          <a:solidFill>
            <a:schemeClr val="tx1"/>
          </a:solidFill>
          <a:latin typeface="+mn-lt"/>
        </a:defRPr>
      </a:lvl4pPr>
      <a:lvl5pPr marL="2057400" indent="-228600" algn="l" rtl="0" fontAlgn="base">
        <a:spcBef>
          <a:spcPct val="20000"/>
        </a:spcBef>
        <a:spcAft>
          <a:spcPct val="0"/>
        </a:spcAft>
        <a:buClr>
          <a:schemeClr val="hlink"/>
        </a:buClr>
        <a:buChar char="•"/>
        <a:defRPr sz="2000" b="1">
          <a:solidFill>
            <a:schemeClr val="tx1"/>
          </a:solidFill>
          <a:latin typeface="+mn-lt"/>
        </a:defRPr>
      </a:lvl5pPr>
      <a:lvl6pPr marL="2514600" indent="-228600" algn="l" rtl="0" fontAlgn="base">
        <a:spcBef>
          <a:spcPct val="20000"/>
        </a:spcBef>
        <a:spcAft>
          <a:spcPct val="0"/>
        </a:spcAft>
        <a:buClr>
          <a:schemeClr val="hlink"/>
        </a:buClr>
        <a:buChar char="•"/>
        <a:defRPr sz="2000" b="1">
          <a:solidFill>
            <a:schemeClr val="tx1"/>
          </a:solidFill>
          <a:latin typeface="+mn-lt"/>
        </a:defRPr>
      </a:lvl6pPr>
      <a:lvl7pPr marL="2971800" indent="-228600" algn="l" rtl="0" fontAlgn="base">
        <a:spcBef>
          <a:spcPct val="20000"/>
        </a:spcBef>
        <a:spcAft>
          <a:spcPct val="0"/>
        </a:spcAft>
        <a:buClr>
          <a:schemeClr val="hlink"/>
        </a:buClr>
        <a:buChar char="•"/>
        <a:defRPr sz="2000" b="1">
          <a:solidFill>
            <a:schemeClr val="tx1"/>
          </a:solidFill>
          <a:latin typeface="+mn-lt"/>
        </a:defRPr>
      </a:lvl7pPr>
      <a:lvl8pPr marL="3429000" indent="-228600" algn="l" rtl="0" fontAlgn="base">
        <a:spcBef>
          <a:spcPct val="20000"/>
        </a:spcBef>
        <a:spcAft>
          <a:spcPct val="0"/>
        </a:spcAft>
        <a:buClr>
          <a:schemeClr val="hlink"/>
        </a:buClr>
        <a:buChar char="•"/>
        <a:defRPr sz="2000" b="1">
          <a:solidFill>
            <a:schemeClr val="tx1"/>
          </a:solidFill>
          <a:latin typeface="+mn-lt"/>
        </a:defRPr>
      </a:lvl8pPr>
      <a:lvl9pPr marL="3886200" indent="-228600" algn="l" rtl="0" fontAlgn="base">
        <a:spcBef>
          <a:spcPct val="20000"/>
        </a:spcBef>
        <a:spcAft>
          <a:spcPct val="0"/>
        </a:spcAft>
        <a:buClr>
          <a:schemeClr val="hlink"/>
        </a:buClr>
        <a:buChar char="•"/>
        <a:defRPr sz="2000" b="1">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0530" name="Rectangle 2"/>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kumimoji="0" sz="1200">
                <a:latin typeface="Arial" charset="0"/>
              </a:defRPr>
            </a:lvl1pPr>
          </a:lstStyle>
          <a:p>
            <a:endParaRPr lang="ru-RU"/>
          </a:p>
        </p:txBody>
      </p:sp>
      <p:sp>
        <p:nvSpPr>
          <p:cNvPr id="150531" name="Rectangle 3"/>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kumimoji="0" sz="1200">
                <a:latin typeface="Arial" charset="0"/>
              </a:defRPr>
            </a:lvl1pPr>
          </a:lstStyle>
          <a:p>
            <a:fld id="{77C811B3-4C29-4FAF-BD11-C1A59D2DD06A}" type="slidenum">
              <a:rPr lang="ru-RU"/>
              <a:pPr/>
              <a:t>‹#›</a:t>
            </a:fld>
            <a:endParaRPr lang="ru-RU"/>
          </a:p>
        </p:txBody>
      </p:sp>
      <p:grpSp>
        <p:nvGrpSpPr>
          <p:cNvPr id="150532" name="Group 4"/>
          <p:cNvGrpSpPr>
            <a:grpSpLocks/>
          </p:cNvGrpSpPr>
          <p:nvPr/>
        </p:nvGrpSpPr>
        <p:grpSpPr bwMode="auto">
          <a:xfrm>
            <a:off x="0" y="0"/>
            <a:ext cx="9140825" cy="6850063"/>
            <a:chOff x="0" y="0"/>
            <a:chExt cx="5758" cy="4315"/>
          </a:xfrm>
        </p:grpSpPr>
        <p:grpSp>
          <p:nvGrpSpPr>
            <p:cNvPr id="150533" name="Group 5"/>
            <p:cNvGrpSpPr>
              <a:grpSpLocks/>
            </p:cNvGrpSpPr>
            <p:nvPr userDrawn="1"/>
          </p:nvGrpSpPr>
          <p:grpSpPr bwMode="auto">
            <a:xfrm>
              <a:off x="1728" y="2230"/>
              <a:ext cx="4027" cy="2085"/>
              <a:chOff x="1728" y="2230"/>
              <a:chExt cx="4027" cy="2085"/>
            </a:xfrm>
          </p:grpSpPr>
          <p:sp>
            <p:nvSpPr>
              <p:cNvPr id="150534"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endParaRPr lang="ru-RU"/>
              </a:p>
            </p:txBody>
          </p:sp>
          <p:sp>
            <p:nvSpPr>
              <p:cNvPr id="150535"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endParaRPr lang="ru-RU"/>
              </a:p>
            </p:txBody>
          </p:sp>
          <p:sp>
            <p:nvSpPr>
              <p:cNvPr id="150536"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endParaRPr lang="ru-RU"/>
              </a:p>
            </p:txBody>
          </p:sp>
          <p:sp>
            <p:nvSpPr>
              <p:cNvPr id="150537" name="Freeform 9"/>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endParaRPr lang="ru-RU"/>
              </a:p>
            </p:txBody>
          </p:sp>
          <p:sp>
            <p:nvSpPr>
              <p:cNvPr id="150538"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endParaRPr lang="ru-RU"/>
              </a:p>
            </p:txBody>
          </p:sp>
        </p:grpSp>
        <p:sp>
          <p:nvSpPr>
            <p:cNvPr id="150539"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endParaRPr lang="ru-RU"/>
            </a:p>
          </p:txBody>
        </p:sp>
        <p:sp>
          <p:nvSpPr>
            <p:cNvPr id="150540" name="Freeform 12"/>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endParaRPr lang="ru-RU"/>
            </a:p>
          </p:txBody>
        </p:sp>
      </p:grpSp>
      <p:sp>
        <p:nvSpPr>
          <p:cNvPr id="150541"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50542"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kumimoji="0" sz="1200">
                <a:latin typeface="Arial" charset="0"/>
              </a:defRPr>
            </a:lvl1pPr>
          </a:lstStyle>
          <a:p>
            <a:endParaRPr lang="ru-RU"/>
          </a:p>
        </p:txBody>
      </p:sp>
      <p:sp>
        <p:nvSpPr>
          <p:cNvPr id="150543"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Tree>
  </p:cSld>
  <p:clrMap bg1="dk2" tx1="lt1" bg2="dk1" tx2="lt2" accent1="accent1" accent2="accent2" accent3="accent3" accent4="accent4" accent5="accent5" accent6="accent6" hlink="hlink" folHlink="folHlink"/>
  <p:sldLayoutIdLst>
    <p:sldLayoutId id="2147483728"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Lst>
  <p:timing>
    <p:tnLst>
      <p:par>
        <p:cTn id="1" dur="indefinite" restart="never" nodeType="tmRoot"/>
      </p:par>
    </p:tnLst>
  </p:timing>
  <p:txStyles>
    <p:titleStyle>
      <a:lvl1pPr algn="ctr" rtl="0" fontAlgn="base">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fontAlgn="base">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65890" name="Group 2"/>
          <p:cNvGrpSpPr>
            <a:grpSpLocks/>
          </p:cNvGrpSpPr>
          <p:nvPr/>
        </p:nvGrpSpPr>
        <p:grpSpPr bwMode="auto">
          <a:xfrm>
            <a:off x="0" y="0"/>
            <a:ext cx="9159875" cy="6858000"/>
            <a:chOff x="0" y="0"/>
            <a:chExt cx="5770" cy="4320"/>
          </a:xfrm>
        </p:grpSpPr>
        <p:sp>
          <p:nvSpPr>
            <p:cNvPr id="165891" name="Rectangle 3"/>
            <p:cNvSpPr>
              <a:spLocks noChangeArrowheads="1"/>
            </p:cNvSpPr>
            <p:nvPr userDrawn="1"/>
          </p:nvSpPr>
          <p:spPr bwMode="hidden">
            <a:xfrm>
              <a:off x="5232" y="1"/>
              <a:ext cx="528" cy="4319"/>
            </a:xfrm>
            <a:prstGeom prst="rect">
              <a:avLst/>
            </a:prstGeom>
            <a:gradFill rotWithShape="0">
              <a:gsLst>
                <a:gs pos="0">
                  <a:schemeClr val="accent2"/>
                </a:gs>
                <a:gs pos="100000">
                  <a:schemeClr val="accent2">
                    <a:gamma/>
                    <a:tint val="94118"/>
                    <a:invGamma/>
                  </a:schemeClr>
                </a:gs>
              </a:gsLst>
              <a:lin ang="0" scaled="1"/>
            </a:gradFill>
            <a:ln w="9525">
              <a:noFill/>
              <a:miter lim="800000"/>
              <a:headEnd/>
              <a:tailEnd/>
            </a:ln>
            <a:effectLst/>
          </p:spPr>
          <p:txBody>
            <a:bodyPr wrap="none" anchor="ctr"/>
            <a:lstStyle/>
            <a:p>
              <a:endParaRPr lang="ru-RU"/>
            </a:p>
          </p:txBody>
        </p:sp>
        <p:sp>
          <p:nvSpPr>
            <p:cNvPr id="165892" name="Rectangle 4"/>
            <p:cNvSpPr>
              <a:spLocks noChangeArrowheads="1"/>
            </p:cNvSpPr>
            <p:nvPr userDrawn="1"/>
          </p:nvSpPr>
          <p:spPr bwMode="hidden">
            <a:xfrm>
              <a:off x="1056" y="0"/>
              <a:ext cx="192"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endParaRPr lang="ru-RU"/>
            </a:p>
          </p:txBody>
        </p:sp>
        <p:sp>
          <p:nvSpPr>
            <p:cNvPr id="165893" name="Rectangle 5"/>
            <p:cNvSpPr>
              <a:spLocks noChangeArrowheads="1"/>
            </p:cNvSpPr>
            <p:nvPr userDrawn="1"/>
          </p:nvSpPr>
          <p:spPr bwMode="hidden">
            <a:xfrm>
              <a:off x="1728" y="0"/>
              <a:ext cx="432"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endParaRPr lang="ru-RU"/>
            </a:p>
          </p:txBody>
        </p:sp>
        <p:sp>
          <p:nvSpPr>
            <p:cNvPr id="165894" name="Rectangle 6"/>
            <p:cNvSpPr>
              <a:spLocks noChangeArrowheads="1"/>
            </p:cNvSpPr>
            <p:nvPr userDrawn="1"/>
          </p:nvSpPr>
          <p:spPr bwMode="hidden">
            <a:xfrm>
              <a:off x="2256" y="0"/>
              <a:ext cx="240" cy="4320"/>
            </a:xfrm>
            <a:prstGeom prst="rect">
              <a:avLst/>
            </a:prstGeom>
            <a:solidFill>
              <a:schemeClr val="bg1"/>
            </a:solidFill>
            <a:ln w="9525">
              <a:noFill/>
              <a:miter lim="800000"/>
              <a:headEnd/>
              <a:tailEnd/>
            </a:ln>
            <a:effectLst/>
          </p:spPr>
          <p:txBody>
            <a:bodyPr wrap="none" anchor="ctr"/>
            <a:lstStyle/>
            <a:p>
              <a:endParaRPr lang="ru-RU"/>
            </a:p>
          </p:txBody>
        </p:sp>
        <p:sp>
          <p:nvSpPr>
            <p:cNvPr id="165895" name="Rectangle 7"/>
            <p:cNvSpPr>
              <a:spLocks noChangeArrowheads="1"/>
            </p:cNvSpPr>
            <p:nvPr userDrawn="1"/>
          </p:nvSpPr>
          <p:spPr bwMode="hidden">
            <a:xfrm>
              <a:off x="1344" y="0"/>
              <a:ext cx="384"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endParaRPr lang="ru-RU"/>
            </a:p>
          </p:txBody>
        </p:sp>
        <p:sp>
          <p:nvSpPr>
            <p:cNvPr id="165896" name="Rectangle 8"/>
            <p:cNvSpPr>
              <a:spLocks noChangeArrowheads="1"/>
            </p:cNvSpPr>
            <p:nvPr userDrawn="1"/>
          </p:nvSpPr>
          <p:spPr bwMode="hidden">
            <a:xfrm>
              <a:off x="480" y="0"/>
              <a:ext cx="576"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endParaRPr lang="ru-RU"/>
            </a:p>
          </p:txBody>
        </p:sp>
        <p:sp>
          <p:nvSpPr>
            <p:cNvPr id="165897" name="Rectangle 9"/>
            <p:cNvSpPr>
              <a:spLocks noChangeArrowheads="1"/>
            </p:cNvSpPr>
            <p:nvPr userDrawn="1"/>
          </p:nvSpPr>
          <p:spPr bwMode="hidden">
            <a:xfrm>
              <a:off x="288" y="0"/>
              <a:ext cx="192" cy="4320"/>
            </a:xfrm>
            <a:prstGeom prst="rect">
              <a:avLst/>
            </a:prstGeom>
            <a:gradFill rotWithShape="0">
              <a:gsLst>
                <a:gs pos="0">
                  <a:schemeClr val="bg2"/>
                </a:gs>
                <a:gs pos="50000">
                  <a:schemeClr val="bg2">
                    <a:gamma/>
                    <a:shade val="84706"/>
                    <a:invGamma/>
                  </a:schemeClr>
                </a:gs>
                <a:gs pos="100000">
                  <a:schemeClr val="bg2"/>
                </a:gs>
              </a:gsLst>
              <a:lin ang="0" scaled="1"/>
            </a:gradFill>
            <a:ln w="9525">
              <a:noFill/>
              <a:miter lim="800000"/>
              <a:headEnd/>
              <a:tailEnd/>
            </a:ln>
            <a:effectLst/>
          </p:spPr>
          <p:txBody>
            <a:bodyPr wrap="none" anchor="ctr"/>
            <a:lstStyle/>
            <a:p>
              <a:endParaRPr lang="ru-RU"/>
            </a:p>
          </p:txBody>
        </p:sp>
        <p:sp>
          <p:nvSpPr>
            <p:cNvPr id="165898" name="Rectangle 10"/>
            <p:cNvSpPr>
              <a:spLocks noChangeArrowheads="1"/>
            </p:cNvSpPr>
            <p:nvPr userDrawn="1"/>
          </p:nvSpPr>
          <p:spPr bwMode="hidden">
            <a:xfrm>
              <a:off x="0" y="0"/>
              <a:ext cx="288" cy="4320"/>
            </a:xfrm>
            <a:prstGeom prst="rect">
              <a:avLst/>
            </a:prstGeom>
            <a:gradFill rotWithShape="0">
              <a:gsLst>
                <a:gs pos="0">
                  <a:schemeClr val="bg2">
                    <a:gamma/>
                    <a:shade val="78824"/>
                    <a:invGamma/>
                  </a:schemeClr>
                </a:gs>
                <a:gs pos="100000">
                  <a:schemeClr val="bg2"/>
                </a:gs>
              </a:gsLst>
              <a:lin ang="0" scaled="1"/>
            </a:gradFill>
            <a:ln w="9525">
              <a:noFill/>
              <a:miter lim="800000"/>
              <a:headEnd/>
              <a:tailEnd/>
            </a:ln>
            <a:effectLst/>
          </p:spPr>
          <p:txBody>
            <a:bodyPr wrap="none" anchor="ctr"/>
            <a:lstStyle/>
            <a:p>
              <a:endParaRPr lang="ru-RU"/>
            </a:p>
          </p:txBody>
        </p:sp>
        <p:sp>
          <p:nvSpPr>
            <p:cNvPr id="165899" name="Rectangle 11"/>
            <p:cNvSpPr>
              <a:spLocks noChangeArrowheads="1"/>
            </p:cNvSpPr>
            <p:nvPr userDrawn="1"/>
          </p:nvSpPr>
          <p:spPr bwMode="hidden">
            <a:xfrm>
              <a:off x="2160" y="0"/>
              <a:ext cx="240"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endParaRPr lang="ru-RU"/>
            </a:p>
          </p:txBody>
        </p:sp>
        <p:sp>
          <p:nvSpPr>
            <p:cNvPr id="165900" name="Rectangle 12"/>
            <p:cNvSpPr>
              <a:spLocks noChangeArrowheads="1"/>
            </p:cNvSpPr>
            <p:nvPr userDrawn="1"/>
          </p:nvSpPr>
          <p:spPr bwMode="hidden">
            <a:xfrm>
              <a:off x="2784" y="0"/>
              <a:ext cx="528"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endParaRPr lang="ru-RU"/>
            </a:p>
          </p:txBody>
        </p:sp>
        <p:sp>
          <p:nvSpPr>
            <p:cNvPr id="165901" name="Rectangle 13"/>
            <p:cNvSpPr>
              <a:spLocks noChangeArrowheads="1"/>
            </p:cNvSpPr>
            <p:nvPr userDrawn="1"/>
          </p:nvSpPr>
          <p:spPr bwMode="hidden">
            <a:xfrm>
              <a:off x="1248" y="0"/>
              <a:ext cx="144" cy="4320"/>
            </a:xfrm>
            <a:prstGeom prst="rect">
              <a:avLst/>
            </a:prstGeom>
            <a:solidFill>
              <a:schemeClr val="bg2"/>
            </a:solidFill>
            <a:ln w="9525">
              <a:noFill/>
              <a:miter lim="800000"/>
              <a:headEnd/>
              <a:tailEnd/>
            </a:ln>
            <a:effectLst/>
          </p:spPr>
          <p:txBody>
            <a:bodyPr wrap="none" anchor="ctr"/>
            <a:lstStyle/>
            <a:p>
              <a:endParaRPr lang="ru-RU"/>
            </a:p>
          </p:txBody>
        </p:sp>
        <p:sp>
          <p:nvSpPr>
            <p:cNvPr id="165902" name="Rectangle 14"/>
            <p:cNvSpPr>
              <a:spLocks noChangeArrowheads="1"/>
            </p:cNvSpPr>
            <p:nvPr userDrawn="1"/>
          </p:nvSpPr>
          <p:spPr bwMode="hidden">
            <a:xfrm>
              <a:off x="3300" y="0"/>
              <a:ext cx="252" cy="4320"/>
            </a:xfrm>
            <a:prstGeom prst="rect">
              <a:avLst/>
            </a:prstGeom>
            <a:solidFill>
              <a:schemeClr val="bg2"/>
            </a:solidFill>
            <a:ln w="9525">
              <a:noFill/>
              <a:miter lim="800000"/>
              <a:headEnd/>
              <a:tailEnd/>
            </a:ln>
            <a:effectLst/>
          </p:spPr>
          <p:txBody>
            <a:bodyPr wrap="none" anchor="ctr"/>
            <a:lstStyle/>
            <a:p>
              <a:endParaRPr lang="ru-RU"/>
            </a:p>
          </p:txBody>
        </p:sp>
        <p:sp>
          <p:nvSpPr>
            <p:cNvPr id="165903" name="Rectangle 15"/>
            <p:cNvSpPr>
              <a:spLocks noChangeArrowheads="1"/>
            </p:cNvSpPr>
            <p:nvPr userDrawn="1"/>
          </p:nvSpPr>
          <p:spPr bwMode="hidden">
            <a:xfrm>
              <a:off x="4656" y="0"/>
              <a:ext cx="144"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endParaRPr lang="ru-RU"/>
            </a:p>
          </p:txBody>
        </p:sp>
        <p:sp>
          <p:nvSpPr>
            <p:cNvPr id="165904" name="Rectangle 16"/>
            <p:cNvSpPr>
              <a:spLocks noChangeArrowheads="1"/>
            </p:cNvSpPr>
            <p:nvPr userDrawn="1"/>
          </p:nvSpPr>
          <p:spPr bwMode="hidden">
            <a:xfrm>
              <a:off x="4608" y="0"/>
              <a:ext cx="672" cy="4320"/>
            </a:xfrm>
            <a:prstGeom prst="rect">
              <a:avLst/>
            </a:prstGeom>
            <a:gradFill rotWithShape="0">
              <a:gsLst>
                <a:gs pos="0">
                  <a:schemeClr val="bg2"/>
                </a:gs>
                <a:gs pos="100000">
                  <a:schemeClr val="accent2"/>
                </a:gs>
              </a:gsLst>
              <a:lin ang="0" scaled="1"/>
            </a:gradFill>
            <a:ln w="9525">
              <a:noFill/>
              <a:miter lim="800000"/>
              <a:headEnd/>
              <a:tailEnd/>
            </a:ln>
            <a:effectLst/>
          </p:spPr>
          <p:txBody>
            <a:bodyPr wrap="none" anchor="ctr"/>
            <a:lstStyle/>
            <a:p>
              <a:endParaRPr lang="ru-RU"/>
            </a:p>
          </p:txBody>
        </p:sp>
        <p:sp>
          <p:nvSpPr>
            <p:cNvPr id="165905" name="Rectangle 17"/>
            <p:cNvSpPr>
              <a:spLocks noChangeArrowheads="1"/>
            </p:cNvSpPr>
            <p:nvPr userDrawn="1"/>
          </p:nvSpPr>
          <p:spPr bwMode="hidden">
            <a:xfrm>
              <a:off x="3504" y="0"/>
              <a:ext cx="624" cy="4320"/>
            </a:xfrm>
            <a:prstGeom prst="rect">
              <a:avLst/>
            </a:prstGeom>
            <a:gradFill rotWithShape="0">
              <a:gsLst>
                <a:gs pos="0">
                  <a:schemeClr val="bg2"/>
                </a:gs>
                <a:gs pos="50000">
                  <a:schemeClr val="bg1"/>
                </a:gs>
                <a:gs pos="100000">
                  <a:schemeClr val="bg2"/>
                </a:gs>
              </a:gsLst>
              <a:lin ang="0" scaled="1"/>
            </a:gradFill>
            <a:ln w="9525">
              <a:noFill/>
              <a:miter lim="800000"/>
              <a:headEnd/>
              <a:tailEnd/>
            </a:ln>
            <a:effectLst/>
          </p:spPr>
          <p:txBody>
            <a:bodyPr wrap="none" anchor="ctr"/>
            <a:lstStyle/>
            <a:p>
              <a:endParaRPr lang="ru-RU"/>
            </a:p>
          </p:txBody>
        </p:sp>
        <p:sp>
          <p:nvSpPr>
            <p:cNvPr id="165906" name="Rectangle 18"/>
            <p:cNvSpPr>
              <a:spLocks noChangeArrowheads="1"/>
            </p:cNvSpPr>
            <p:nvPr userDrawn="1"/>
          </p:nvSpPr>
          <p:spPr bwMode="hidden">
            <a:xfrm>
              <a:off x="3840" y="0"/>
              <a:ext cx="528"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endParaRPr lang="ru-RU"/>
            </a:p>
          </p:txBody>
        </p:sp>
        <p:sp>
          <p:nvSpPr>
            <p:cNvPr id="165907" name="Rectangle 19"/>
            <p:cNvSpPr>
              <a:spLocks noChangeArrowheads="1"/>
            </p:cNvSpPr>
            <p:nvPr userDrawn="1"/>
          </p:nvSpPr>
          <p:spPr bwMode="hidden">
            <a:xfrm>
              <a:off x="4368" y="0"/>
              <a:ext cx="240"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endParaRPr lang="ru-RU"/>
            </a:p>
          </p:txBody>
        </p:sp>
        <p:sp>
          <p:nvSpPr>
            <p:cNvPr id="165908" name="Rectangle 20"/>
            <p:cNvSpPr>
              <a:spLocks noChangeArrowheads="1"/>
            </p:cNvSpPr>
            <p:nvPr userDrawn="1"/>
          </p:nvSpPr>
          <p:spPr bwMode="hidden">
            <a:xfrm>
              <a:off x="2680" y="0"/>
              <a:ext cx="152"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endParaRPr lang="ru-RU"/>
            </a:p>
          </p:txBody>
        </p:sp>
        <p:sp>
          <p:nvSpPr>
            <p:cNvPr id="165909" name="Rectangle 21"/>
            <p:cNvSpPr>
              <a:spLocks noChangeArrowheads="1"/>
            </p:cNvSpPr>
            <p:nvPr userDrawn="1"/>
          </p:nvSpPr>
          <p:spPr bwMode="hidden">
            <a:xfrm>
              <a:off x="2366" y="0"/>
              <a:ext cx="336"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endParaRPr lang="ru-RU"/>
            </a:p>
          </p:txBody>
        </p:sp>
        <p:sp>
          <p:nvSpPr>
            <p:cNvPr id="165910" name="Freeform 22"/>
            <p:cNvSpPr>
              <a:spLocks/>
            </p:cNvSpPr>
            <p:nvPr userDrawn="1"/>
          </p:nvSpPr>
          <p:spPr bwMode="hidden">
            <a:xfrm>
              <a:off x="1" y="3875"/>
              <a:ext cx="5760" cy="445"/>
            </a:xfrm>
            <a:custGeom>
              <a:avLst/>
              <a:gdLst/>
              <a:ahLst/>
              <a:cxnLst>
                <a:cxn ang="0">
                  <a:pos x="5700" y="86"/>
                </a:cxn>
                <a:cxn ang="0">
                  <a:pos x="5508" y="86"/>
                </a:cxn>
                <a:cxn ang="0">
                  <a:pos x="5454" y="76"/>
                </a:cxn>
                <a:cxn ang="0">
                  <a:pos x="5448" y="65"/>
                </a:cxn>
                <a:cxn ang="0">
                  <a:pos x="5442" y="44"/>
                </a:cxn>
                <a:cxn ang="0">
                  <a:pos x="5414" y="18"/>
                </a:cxn>
                <a:cxn ang="0">
                  <a:pos x="5332" y="7"/>
                </a:cxn>
                <a:cxn ang="0">
                  <a:pos x="5051" y="22"/>
                </a:cxn>
                <a:cxn ang="0">
                  <a:pos x="4986" y="55"/>
                </a:cxn>
                <a:cxn ang="0">
                  <a:pos x="4854" y="102"/>
                </a:cxn>
                <a:cxn ang="0">
                  <a:pos x="4740" y="112"/>
                </a:cxn>
                <a:cxn ang="0">
                  <a:pos x="4662" y="91"/>
                </a:cxn>
                <a:cxn ang="0">
                  <a:pos x="4598" y="25"/>
                </a:cxn>
                <a:cxn ang="0">
                  <a:pos x="4514" y="9"/>
                </a:cxn>
                <a:cxn ang="0">
                  <a:pos x="4410" y="39"/>
                </a:cxn>
                <a:cxn ang="0">
                  <a:pos x="4236" y="81"/>
                </a:cxn>
                <a:cxn ang="0">
                  <a:pos x="4020" y="102"/>
                </a:cxn>
                <a:cxn ang="0">
                  <a:pos x="3810" y="102"/>
                </a:cxn>
                <a:cxn ang="0">
                  <a:pos x="3654" y="76"/>
                </a:cxn>
                <a:cxn ang="0">
                  <a:pos x="3594" y="50"/>
                </a:cxn>
                <a:cxn ang="0">
                  <a:pos x="3528" y="44"/>
                </a:cxn>
                <a:cxn ang="0">
                  <a:pos x="3480" y="55"/>
                </a:cxn>
                <a:cxn ang="0">
                  <a:pos x="3420" y="76"/>
                </a:cxn>
                <a:cxn ang="0">
                  <a:pos x="3048" y="112"/>
                </a:cxn>
                <a:cxn ang="0">
                  <a:pos x="2844" y="128"/>
                </a:cxn>
                <a:cxn ang="0">
                  <a:pos x="2742" y="117"/>
                </a:cxn>
                <a:cxn ang="0">
                  <a:pos x="2710" y="56"/>
                </a:cxn>
                <a:cxn ang="0">
                  <a:pos x="2658" y="50"/>
                </a:cxn>
                <a:cxn ang="0">
                  <a:pos x="2558" y="95"/>
                </a:cxn>
                <a:cxn ang="0">
                  <a:pos x="2444" y="109"/>
                </a:cxn>
                <a:cxn ang="0">
                  <a:pos x="2322" y="91"/>
                </a:cxn>
                <a:cxn ang="0">
                  <a:pos x="2274" y="70"/>
                </a:cxn>
                <a:cxn ang="0">
                  <a:pos x="2185" y="3"/>
                </a:cxn>
                <a:cxn ang="0">
                  <a:pos x="2048" y="64"/>
                </a:cxn>
                <a:cxn ang="0">
                  <a:pos x="1794" y="102"/>
                </a:cxn>
                <a:cxn ang="0">
                  <a:pos x="1560" y="91"/>
                </a:cxn>
                <a:cxn ang="0">
                  <a:pos x="1482" y="76"/>
                </a:cxn>
                <a:cxn ang="0">
                  <a:pos x="1428" y="50"/>
                </a:cxn>
                <a:cxn ang="0">
                  <a:pos x="1374" y="44"/>
                </a:cxn>
                <a:cxn ang="0">
                  <a:pos x="1308" y="55"/>
                </a:cxn>
                <a:cxn ang="0">
                  <a:pos x="1140" y="107"/>
                </a:cxn>
                <a:cxn ang="0">
                  <a:pos x="948" y="143"/>
                </a:cxn>
                <a:cxn ang="0">
                  <a:pos x="708" y="138"/>
                </a:cxn>
                <a:cxn ang="0">
                  <a:pos x="534" y="96"/>
                </a:cxn>
                <a:cxn ang="0">
                  <a:pos x="444" y="55"/>
                </a:cxn>
                <a:cxn ang="0">
                  <a:pos x="396" y="34"/>
                </a:cxn>
                <a:cxn ang="0">
                  <a:pos x="378" y="39"/>
                </a:cxn>
                <a:cxn ang="0">
                  <a:pos x="342" y="70"/>
                </a:cxn>
                <a:cxn ang="0">
                  <a:pos x="288" y="96"/>
                </a:cxn>
                <a:cxn ang="0">
                  <a:pos x="192" y="112"/>
                </a:cxn>
                <a:cxn ang="0">
                  <a:pos x="90" y="112"/>
                </a:cxn>
                <a:cxn ang="0">
                  <a:pos x="0" y="96"/>
                </a:cxn>
                <a:cxn ang="0">
                  <a:pos x="5760" y="445"/>
                </a:cxn>
              </a:cxnLst>
              <a:rect l="0" t="0" r="r" b="b"/>
              <a:pathLst>
                <a:path w="5760" h="445">
                  <a:moveTo>
                    <a:pt x="5760" y="445"/>
                  </a:moveTo>
                  <a:lnTo>
                    <a:pt x="5760" y="76"/>
                  </a:lnTo>
                  <a:lnTo>
                    <a:pt x="5730" y="81"/>
                  </a:lnTo>
                  <a:lnTo>
                    <a:pt x="5700" y="86"/>
                  </a:lnTo>
                  <a:lnTo>
                    <a:pt x="5646" y="91"/>
                  </a:lnTo>
                  <a:lnTo>
                    <a:pt x="5592" y="91"/>
                  </a:lnTo>
                  <a:lnTo>
                    <a:pt x="5544" y="91"/>
                  </a:lnTo>
                  <a:lnTo>
                    <a:pt x="5508" y="86"/>
                  </a:lnTo>
                  <a:lnTo>
                    <a:pt x="5490" y="86"/>
                  </a:lnTo>
                  <a:lnTo>
                    <a:pt x="5478" y="81"/>
                  </a:lnTo>
                  <a:lnTo>
                    <a:pt x="5466" y="76"/>
                  </a:lnTo>
                  <a:lnTo>
                    <a:pt x="5454" y="76"/>
                  </a:lnTo>
                  <a:lnTo>
                    <a:pt x="5454" y="70"/>
                  </a:lnTo>
                  <a:lnTo>
                    <a:pt x="5454" y="70"/>
                  </a:lnTo>
                  <a:lnTo>
                    <a:pt x="5448" y="70"/>
                  </a:lnTo>
                  <a:lnTo>
                    <a:pt x="5448" y="65"/>
                  </a:lnTo>
                  <a:lnTo>
                    <a:pt x="5448" y="60"/>
                  </a:lnTo>
                  <a:lnTo>
                    <a:pt x="5448" y="55"/>
                  </a:lnTo>
                  <a:lnTo>
                    <a:pt x="5442" y="50"/>
                  </a:lnTo>
                  <a:lnTo>
                    <a:pt x="5442" y="44"/>
                  </a:lnTo>
                  <a:lnTo>
                    <a:pt x="5436" y="39"/>
                  </a:lnTo>
                  <a:lnTo>
                    <a:pt x="5424" y="34"/>
                  </a:lnTo>
                  <a:lnTo>
                    <a:pt x="5418" y="29"/>
                  </a:lnTo>
                  <a:lnTo>
                    <a:pt x="5414" y="18"/>
                  </a:lnTo>
                  <a:lnTo>
                    <a:pt x="5401" y="16"/>
                  </a:lnTo>
                  <a:lnTo>
                    <a:pt x="5386" y="10"/>
                  </a:lnTo>
                  <a:lnTo>
                    <a:pt x="5368" y="7"/>
                  </a:lnTo>
                  <a:lnTo>
                    <a:pt x="5332" y="7"/>
                  </a:lnTo>
                  <a:lnTo>
                    <a:pt x="5246" y="10"/>
                  </a:lnTo>
                  <a:lnTo>
                    <a:pt x="5144" y="7"/>
                  </a:lnTo>
                  <a:lnTo>
                    <a:pt x="5090" y="16"/>
                  </a:lnTo>
                  <a:lnTo>
                    <a:pt x="5051" y="22"/>
                  </a:lnTo>
                  <a:lnTo>
                    <a:pt x="5036" y="30"/>
                  </a:lnTo>
                  <a:lnTo>
                    <a:pt x="5022" y="39"/>
                  </a:lnTo>
                  <a:lnTo>
                    <a:pt x="5010" y="44"/>
                  </a:lnTo>
                  <a:lnTo>
                    <a:pt x="4986" y="55"/>
                  </a:lnTo>
                  <a:lnTo>
                    <a:pt x="4950" y="70"/>
                  </a:lnTo>
                  <a:lnTo>
                    <a:pt x="4920" y="86"/>
                  </a:lnTo>
                  <a:lnTo>
                    <a:pt x="4884" y="96"/>
                  </a:lnTo>
                  <a:lnTo>
                    <a:pt x="4854" y="102"/>
                  </a:lnTo>
                  <a:lnTo>
                    <a:pt x="4824" y="107"/>
                  </a:lnTo>
                  <a:lnTo>
                    <a:pt x="4794" y="112"/>
                  </a:lnTo>
                  <a:lnTo>
                    <a:pt x="4764" y="112"/>
                  </a:lnTo>
                  <a:lnTo>
                    <a:pt x="4740" y="112"/>
                  </a:lnTo>
                  <a:lnTo>
                    <a:pt x="4716" y="107"/>
                  </a:lnTo>
                  <a:lnTo>
                    <a:pt x="4698" y="102"/>
                  </a:lnTo>
                  <a:lnTo>
                    <a:pt x="4674" y="96"/>
                  </a:lnTo>
                  <a:lnTo>
                    <a:pt x="4662" y="91"/>
                  </a:lnTo>
                  <a:lnTo>
                    <a:pt x="4644" y="86"/>
                  </a:lnTo>
                  <a:lnTo>
                    <a:pt x="4631" y="66"/>
                  </a:lnTo>
                  <a:lnTo>
                    <a:pt x="4617" y="42"/>
                  </a:lnTo>
                  <a:lnTo>
                    <a:pt x="4598" y="25"/>
                  </a:lnTo>
                  <a:lnTo>
                    <a:pt x="4584" y="13"/>
                  </a:lnTo>
                  <a:lnTo>
                    <a:pt x="4565" y="4"/>
                  </a:lnTo>
                  <a:lnTo>
                    <a:pt x="4535" y="3"/>
                  </a:lnTo>
                  <a:lnTo>
                    <a:pt x="4514" y="9"/>
                  </a:lnTo>
                  <a:lnTo>
                    <a:pt x="4494" y="18"/>
                  </a:lnTo>
                  <a:lnTo>
                    <a:pt x="4471" y="23"/>
                  </a:lnTo>
                  <a:lnTo>
                    <a:pt x="4440" y="29"/>
                  </a:lnTo>
                  <a:lnTo>
                    <a:pt x="4410" y="39"/>
                  </a:lnTo>
                  <a:lnTo>
                    <a:pt x="4374" y="50"/>
                  </a:lnTo>
                  <a:lnTo>
                    <a:pt x="4332" y="60"/>
                  </a:lnTo>
                  <a:lnTo>
                    <a:pt x="4284" y="76"/>
                  </a:lnTo>
                  <a:lnTo>
                    <a:pt x="4236" y="81"/>
                  </a:lnTo>
                  <a:lnTo>
                    <a:pt x="4183" y="91"/>
                  </a:lnTo>
                  <a:lnTo>
                    <a:pt x="4128" y="96"/>
                  </a:lnTo>
                  <a:lnTo>
                    <a:pt x="4074" y="102"/>
                  </a:lnTo>
                  <a:lnTo>
                    <a:pt x="4020" y="102"/>
                  </a:lnTo>
                  <a:lnTo>
                    <a:pt x="3966" y="102"/>
                  </a:lnTo>
                  <a:lnTo>
                    <a:pt x="3912" y="102"/>
                  </a:lnTo>
                  <a:lnTo>
                    <a:pt x="3858" y="102"/>
                  </a:lnTo>
                  <a:lnTo>
                    <a:pt x="3810" y="102"/>
                  </a:lnTo>
                  <a:lnTo>
                    <a:pt x="3762" y="96"/>
                  </a:lnTo>
                  <a:lnTo>
                    <a:pt x="3726" y="91"/>
                  </a:lnTo>
                  <a:lnTo>
                    <a:pt x="3684" y="81"/>
                  </a:lnTo>
                  <a:lnTo>
                    <a:pt x="3654" y="76"/>
                  </a:lnTo>
                  <a:lnTo>
                    <a:pt x="3642" y="70"/>
                  </a:lnTo>
                  <a:lnTo>
                    <a:pt x="3630" y="65"/>
                  </a:lnTo>
                  <a:lnTo>
                    <a:pt x="3612" y="60"/>
                  </a:lnTo>
                  <a:lnTo>
                    <a:pt x="3594" y="50"/>
                  </a:lnTo>
                  <a:lnTo>
                    <a:pt x="3576" y="50"/>
                  </a:lnTo>
                  <a:lnTo>
                    <a:pt x="3558" y="44"/>
                  </a:lnTo>
                  <a:lnTo>
                    <a:pt x="3540" y="44"/>
                  </a:lnTo>
                  <a:lnTo>
                    <a:pt x="3528" y="44"/>
                  </a:lnTo>
                  <a:lnTo>
                    <a:pt x="3516" y="50"/>
                  </a:lnTo>
                  <a:lnTo>
                    <a:pt x="3504" y="50"/>
                  </a:lnTo>
                  <a:lnTo>
                    <a:pt x="3492" y="55"/>
                  </a:lnTo>
                  <a:lnTo>
                    <a:pt x="3480" y="55"/>
                  </a:lnTo>
                  <a:lnTo>
                    <a:pt x="3468" y="65"/>
                  </a:lnTo>
                  <a:lnTo>
                    <a:pt x="3456" y="70"/>
                  </a:lnTo>
                  <a:lnTo>
                    <a:pt x="3450" y="70"/>
                  </a:lnTo>
                  <a:lnTo>
                    <a:pt x="3420" y="76"/>
                  </a:lnTo>
                  <a:lnTo>
                    <a:pt x="3330" y="81"/>
                  </a:lnTo>
                  <a:lnTo>
                    <a:pt x="3204" y="91"/>
                  </a:lnTo>
                  <a:lnTo>
                    <a:pt x="3126" y="102"/>
                  </a:lnTo>
                  <a:lnTo>
                    <a:pt x="3048" y="112"/>
                  </a:lnTo>
                  <a:lnTo>
                    <a:pt x="2970" y="123"/>
                  </a:lnTo>
                  <a:lnTo>
                    <a:pt x="2904" y="128"/>
                  </a:lnTo>
                  <a:lnTo>
                    <a:pt x="2868" y="128"/>
                  </a:lnTo>
                  <a:lnTo>
                    <a:pt x="2844" y="128"/>
                  </a:lnTo>
                  <a:lnTo>
                    <a:pt x="2814" y="128"/>
                  </a:lnTo>
                  <a:lnTo>
                    <a:pt x="2790" y="128"/>
                  </a:lnTo>
                  <a:lnTo>
                    <a:pt x="2766" y="123"/>
                  </a:lnTo>
                  <a:lnTo>
                    <a:pt x="2742" y="117"/>
                  </a:lnTo>
                  <a:lnTo>
                    <a:pt x="2724" y="112"/>
                  </a:lnTo>
                  <a:lnTo>
                    <a:pt x="2706" y="107"/>
                  </a:lnTo>
                  <a:lnTo>
                    <a:pt x="2704" y="83"/>
                  </a:lnTo>
                  <a:lnTo>
                    <a:pt x="2710" y="56"/>
                  </a:lnTo>
                  <a:lnTo>
                    <a:pt x="2710" y="36"/>
                  </a:lnTo>
                  <a:lnTo>
                    <a:pt x="2696" y="25"/>
                  </a:lnTo>
                  <a:lnTo>
                    <a:pt x="2672" y="36"/>
                  </a:lnTo>
                  <a:lnTo>
                    <a:pt x="2658" y="50"/>
                  </a:lnTo>
                  <a:lnTo>
                    <a:pt x="2638" y="60"/>
                  </a:lnTo>
                  <a:lnTo>
                    <a:pt x="2614" y="76"/>
                  </a:lnTo>
                  <a:lnTo>
                    <a:pt x="2590" y="84"/>
                  </a:lnTo>
                  <a:lnTo>
                    <a:pt x="2558" y="95"/>
                  </a:lnTo>
                  <a:lnTo>
                    <a:pt x="2536" y="98"/>
                  </a:lnTo>
                  <a:lnTo>
                    <a:pt x="2508" y="102"/>
                  </a:lnTo>
                  <a:lnTo>
                    <a:pt x="2478" y="105"/>
                  </a:lnTo>
                  <a:lnTo>
                    <a:pt x="2444" y="109"/>
                  </a:lnTo>
                  <a:lnTo>
                    <a:pt x="2410" y="110"/>
                  </a:lnTo>
                  <a:lnTo>
                    <a:pt x="2374" y="107"/>
                  </a:lnTo>
                  <a:lnTo>
                    <a:pt x="2348" y="103"/>
                  </a:lnTo>
                  <a:lnTo>
                    <a:pt x="2322" y="91"/>
                  </a:lnTo>
                  <a:lnTo>
                    <a:pt x="2304" y="86"/>
                  </a:lnTo>
                  <a:lnTo>
                    <a:pt x="2292" y="81"/>
                  </a:lnTo>
                  <a:lnTo>
                    <a:pt x="2286" y="76"/>
                  </a:lnTo>
                  <a:lnTo>
                    <a:pt x="2274" y="70"/>
                  </a:lnTo>
                  <a:lnTo>
                    <a:pt x="2268" y="65"/>
                  </a:lnTo>
                  <a:lnTo>
                    <a:pt x="2246" y="18"/>
                  </a:lnTo>
                  <a:lnTo>
                    <a:pt x="2224" y="0"/>
                  </a:lnTo>
                  <a:lnTo>
                    <a:pt x="2185" y="3"/>
                  </a:lnTo>
                  <a:lnTo>
                    <a:pt x="2156" y="16"/>
                  </a:lnTo>
                  <a:lnTo>
                    <a:pt x="2126" y="22"/>
                  </a:lnTo>
                  <a:lnTo>
                    <a:pt x="2081" y="49"/>
                  </a:lnTo>
                  <a:lnTo>
                    <a:pt x="2048" y="64"/>
                  </a:lnTo>
                  <a:lnTo>
                    <a:pt x="2018" y="76"/>
                  </a:lnTo>
                  <a:lnTo>
                    <a:pt x="1986" y="96"/>
                  </a:lnTo>
                  <a:lnTo>
                    <a:pt x="1896" y="102"/>
                  </a:lnTo>
                  <a:lnTo>
                    <a:pt x="1794" y="102"/>
                  </a:lnTo>
                  <a:lnTo>
                    <a:pt x="1692" y="102"/>
                  </a:lnTo>
                  <a:lnTo>
                    <a:pt x="1644" y="102"/>
                  </a:lnTo>
                  <a:lnTo>
                    <a:pt x="1602" y="96"/>
                  </a:lnTo>
                  <a:lnTo>
                    <a:pt x="1560" y="91"/>
                  </a:lnTo>
                  <a:lnTo>
                    <a:pt x="1524" y="86"/>
                  </a:lnTo>
                  <a:lnTo>
                    <a:pt x="1506" y="86"/>
                  </a:lnTo>
                  <a:lnTo>
                    <a:pt x="1494" y="81"/>
                  </a:lnTo>
                  <a:lnTo>
                    <a:pt x="1482" y="76"/>
                  </a:lnTo>
                  <a:lnTo>
                    <a:pt x="1476" y="70"/>
                  </a:lnTo>
                  <a:lnTo>
                    <a:pt x="1458" y="65"/>
                  </a:lnTo>
                  <a:lnTo>
                    <a:pt x="1440" y="55"/>
                  </a:lnTo>
                  <a:lnTo>
                    <a:pt x="1428" y="50"/>
                  </a:lnTo>
                  <a:lnTo>
                    <a:pt x="1410" y="50"/>
                  </a:lnTo>
                  <a:lnTo>
                    <a:pt x="1398" y="44"/>
                  </a:lnTo>
                  <a:lnTo>
                    <a:pt x="1386" y="44"/>
                  </a:lnTo>
                  <a:lnTo>
                    <a:pt x="1374" y="44"/>
                  </a:lnTo>
                  <a:lnTo>
                    <a:pt x="1356" y="44"/>
                  </a:lnTo>
                  <a:lnTo>
                    <a:pt x="1344" y="44"/>
                  </a:lnTo>
                  <a:lnTo>
                    <a:pt x="1332" y="50"/>
                  </a:lnTo>
                  <a:lnTo>
                    <a:pt x="1308" y="55"/>
                  </a:lnTo>
                  <a:lnTo>
                    <a:pt x="1260" y="70"/>
                  </a:lnTo>
                  <a:lnTo>
                    <a:pt x="1218" y="86"/>
                  </a:lnTo>
                  <a:lnTo>
                    <a:pt x="1176" y="96"/>
                  </a:lnTo>
                  <a:lnTo>
                    <a:pt x="1140" y="107"/>
                  </a:lnTo>
                  <a:lnTo>
                    <a:pt x="1098" y="117"/>
                  </a:lnTo>
                  <a:lnTo>
                    <a:pt x="1062" y="128"/>
                  </a:lnTo>
                  <a:lnTo>
                    <a:pt x="1020" y="133"/>
                  </a:lnTo>
                  <a:lnTo>
                    <a:pt x="948" y="143"/>
                  </a:lnTo>
                  <a:lnTo>
                    <a:pt x="882" y="149"/>
                  </a:lnTo>
                  <a:lnTo>
                    <a:pt x="822" y="149"/>
                  </a:lnTo>
                  <a:lnTo>
                    <a:pt x="762" y="143"/>
                  </a:lnTo>
                  <a:lnTo>
                    <a:pt x="708" y="138"/>
                  </a:lnTo>
                  <a:lnTo>
                    <a:pt x="654" y="128"/>
                  </a:lnTo>
                  <a:lnTo>
                    <a:pt x="612" y="117"/>
                  </a:lnTo>
                  <a:lnTo>
                    <a:pt x="570" y="107"/>
                  </a:lnTo>
                  <a:lnTo>
                    <a:pt x="534" y="96"/>
                  </a:lnTo>
                  <a:lnTo>
                    <a:pt x="504" y="86"/>
                  </a:lnTo>
                  <a:lnTo>
                    <a:pt x="480" y="76"/>
                  </a:lnTo>
                  <a:lnTo>
                    <a:pt x="462" y="65"/>
                  </a:lnTo>
                  <a:lnTo>
                    <a:pt x="444" y="55"/>
                  </a:lnTo>
                  <a:lnTo>
                    <a:pt x="426" y="44"/>
                  </a:lnTo>
                  <a:lnTo>
                    <a:pt x="408" y="34"/>
                  </a:lnTo>
                  <a:lnTo>
                    <a:pt x="402" y="34"/>
                  </a:lnTo>
                  <a:lnTo>
                    <a:pt x="396" y="34"/>
                  </a:lnTo>
                  <a:lnTo>
                    <a:pt x="390" y="34"/>
                  </a:lnTo>
                  <a:lnTo>
                    <a:pt x="390" y="34"/>
                  </a:lnTo>
                  <a:lnTo>
                    <a:pt x="384" y="34"/>
                  </a:lnTo>
                  <a:lnTo>
                    <a:pt x="378" y="39"/>
                  </a:lnTo>
                  <a:lnTo>
                    <a:pt x="372" y="44"/>
                  </a:lnTo>
                  <a:lnTo>
                    <a:pt x="360" y="55"/>
                  </a:lnTo>
                  <a:lnTo>
                    <a:pt x="348" y="65"/>
                  </a:lnTo>
                  <a:lnTo>
                    <a:pt x="342" y="70"/>
                  </a:lnTo>
                  <a:lnTo>
                    <a:pt x="336" y="76"/>
                  </a:lnTo>
                  <a:lnTo>
                    <a:pt x="324" y="86"/>
                  </a:lnTo>
                  <a:lnTo>
                    <a:pt x="306" y="91"/>
                  </a:lnTo>
                  <a:lnTo>
                    <a:pt x="288" y="96"/>
                  </a:lnTo>
                  <a:lnTo>
                    <a:pt x="264" y="102"/>
                  </a:lnTo>
                  <a:lnTo>
                    <a:pt x="240" y="107"/>
                  </a:lnTo>
                  <a:lnTo>
                    <a:pt x="216" y="112"/>
                  </a:lnTo>
                  <a:lnTo>
                    <a:pt x="192" y="112"/>
                  </a:lnTo>
                  <a:lnTo>
                    <a:pt x="168" y="117"/>
                  </a:lnTo>
                  <a:lnTo>
                    <a:pt x="145" y="117"/>
                  </a:lnTo>
                  <a:lnTo>
                    <a:pt x="120" y="117"/>
                  </a:lnTo>
                  <a:lnTo>
                    <a:pt x="90" y="112"/>
                  </a:lnTo>
                  <a:lnTo>
                    <a:pt x="66" y="112"/>
                  </a:lnTo>
                  <a:lnTo>
                    <a:pt x="42" y="107"/>
                  </a:lnTo>
                  <a:lnTo>
                    <a:pt x="24" y="102"/>
                  </a:lnTo>
                  <a:lnTo>
                    <a:pt x="0" y="96"/>
                  </a:lnTo>
                  <a:lnTo>
                    <a:pt x="0" y="445"/>
                  </a:lnTo>
                  <a:lnTo>
                    <a:pt x="5760" y="445"/>
                  </a:lnTo>
                  <a:lnTo>
                    <a:pt x="5760" y="445"/>
                  </a:lnTo>
                  <a:lnTo>
                    <a:pt x="5760" y="445"/>
                  </a:lnTo>
                </a:path>
              </a:pathLst>
            </a:custGeom>
            <a:solidFill>
              <a:schemeClr val="accent2">
                <a:alpha val="50000"/>
              </a:schemeClr>
            </a:solidFill>
            <a:ln w="9525">
              <a:noFill/>
              <a:prstDash val="solid"/>
              <a:round/>
              <a:headEnd/>
              <a:tailEnd/>
            </a:ln>
          </p:spPr>
          <p:txBody>
            <a:bodyPr/>
            <a:lstStyle/>
            <a:p>
              <a:endParaRPr lang="ru-RU"/>
            </a:p>
          </p:txBody>
        </p:sp>
        <p:sp>
          <p:nvSpPr>
            <p:cNvPr id="165911" name="Freeform 23"/>
            <p:cNvSpPr>
              <a:spLocks/>
            </p:cNvSpPr>
            <p:nvPr userDrawn="1"/>
          </p:nvSpPr>
          <p:spPr bwMode="hidden">
            <a:xfrm>
              <a:off x="0" y="3867"/>
              <a:ext cx="5770" cy="174"/>
            </a:xfrm>
            <a:custGeom>
              <a:avLst/>
              <a:gdLst/>
              <a:ahLst/>
              <a:cxnLst>
                <a:cxn ang="0">
                  <a:pos x="4993" y="66"/>
                </a:cxn>
                <a:cxn ang="0">
                  <a:pos x="4771" y="132"/>
                </a:cxn>
                <a:cxn ang="0">
                  <a:pos x="4640" y="96"/>
                </a:cxn>
                <a:cxn ang="0">
                  <a:pos x="4598" y="36"/>
                </a:cxn>
                <a:cxn ang="0">
                  <a:pos x="4478" y="30"/>
                </a:cxn>
                <a:cxn ang="0">
                  <a:pos x="4186" y="108"/>
                </a:cxn>
                <a:cxn ang="0">
                  <a:pos x="3815" y="120"/>
                </a:cxn>
                <a:cxn ang="0">
                  <a:pos x="3617" y="72"/>
                </a:cxn>
                <a:cxn ang="0">
                  <a:pos x="3510" y="60"/>
                </a:cxn>
                <a:cxn ang="0">
                  <a:pos x="3336" y="96"/>
                </a:cxn>
                <a:cxn ang="0">
                  <a:pos x="2846" y="150"/>
                </a:cxn>
                <a:cxn ang="0">
                  <a:pos x="2703" y="96"/>
                </a:cxn>
                <a:cxn ang="0">
                  <a:pos x="2619" y="90"/>
                </a:cxn>
                <a:cxn ang="0">
                  <a:pos x="2416" y="132"/>
                </a:cxn>
                <a:cxn ang="0">
                  <a:pos x="2278" y="84"/>
                </a:cxn>
                <a:cxn ang="0">
                  <a:pos x="2151" y="36"/>
                </a:cxn>
                <a:cxn ang="0">
                  <a:pos x="1947" y="120"/>
                </a:cxn>
                <a:cxn ang="0">
                  <a:pos x="1525" y="102"/>
                </a:cxn>
                <a:cxn ang="0">
                  <a:pos x="1429" y="60"/>
                </a:cxn>
                <a:cxn ang="0">
                  <a:pos x="1333" y="60"/>
                </a:cxn>
                <a:cxn ang="0">
                  <a:pos x="1058" y="150"/>
                </a:cxn>
                <a:cxn ang="0">
                  <a:pos x="652" y="150"/>
                </a:cxn>
                <a:cxn ang="0">
                  <a:pos x="442" y="66"/>
                </a:cxn>
                <a:cxn ang="0">
                  <a:pos x="377" y="48"/>
                </a:cxn>
                <a:cxn ang="0">
                  <a:pos x="305" y="108"/>
                </a:cxn>
                <a:cxn ang="0">
                  <a:pos x="144" y="138"/>
                </a:cxn>
                <a:cxn ang="0">
                  <a:pos x="0" y="96"/>
                </a:cxn>
                <a:cxn ang="0">
                  <a:pos x="167" y="120"/>
                </a:cxn>
                <a:cxn ang="0">
                  <a:pos x="323" y="84"/>
                </a:cxn>
                <a:cxn ang="0">
                  <a:pos x="383" y="24"/>
                </a:cxn>
                <a:cxn ang="0">
                  <a:pos x="460" y="60"/>
                </a:cxn>
                <a:cxn ang="0">
                  <a:pos x="706" y="144"/>
                </a:cxn>
                <a:cxn ang="0">
                  <a:pos x="1100" y="120"/>
                </a:cxn>
                <a:cxn ang="0">
                  <a:pos x="1345" y="36"/>
                </a:cxn>
                <a:cxn ang="0">
                  <a:pos x="1441" y="48"/>
                </a:cxn>
                <a:cxn ang="0">
                  <a:pos x="1561" y="90"/>
                </a:cxn>
                <a:cxn ang="0">
                  <a:pos x="1971" y="96"/>
                </a:cxn>
                <a:cxn ang="0">
                  <a:pos x="2235" y="3"/>
                </a:cxn>
                <a:cxn ang="0">
                  <a:pos x="2350" y="102"/>
                </a:cxn>
                <a:cxn ang="0">
                  <a:pos x="2559" y="96"/>
                </a:cxn>
                <a:cxn ang="0">
                  <a:pos x="2715" y="24"/>
                </a:cxn>
                <a:cxn ang="0">
                  <a:pos x="2792" y="132"/>
                </a:cxn>
                <a:cxn ang="0">
                  <a:pos x="3127" y="102"/>
                </a:cxn>
                <a:cxn ang="0">
                  <a:pos x="3486" y="48"/>
                </a:cxn>
                <a:cxn ang="0">
                  <a:pos x="3582" y="42"/>
                </a:cxn>
                <a:cxn ang="0">
                  <a:pos x="3731" y="90"/>
                </a:cxn>
                <a:cxn ang="0">
                  <a:pos x="4078" y="102"/>
                </a:cxn>
                <a:cxn ang="0">
                  <a:pos x="4419" y="30"/>
                </a:cxn>
                <a:cxn ang="0">
                  <a:pos x="4574" y="6"/>
                </a:cxn>
                <a:cxn ang="0">
                  <a:pos x="4628" y="60"/>
                </a:cxn>
                <a:cxn ang="0">
                  <a:pos x="4724" y="108"/>
                </a:cxn>
                <a:cxn ang="0">
                  <a:pos x="4927" y="84"/>
                </a:cxn>
                <a:cxn ang="0">
                  <a:pos x="5118" y="14"/>
                </a:cxn>
                <a:cxn ang="0">
                  <a:pos x="5280" y="9"/>
                </a:cxn>
                <a:cxn ang="0">
                  <a:pos x="5453" y="36"/>
                </a:cxn>
                <a:cxn ang="0">
                  <a:pos x="5465" y="72"/>
                </a:cxn>
                <a:cxn ang="0">
                  <a:pos x="5656" y="90"/>
                </a:cxn>
                <a:cxn ang="0">
                  <a:pos x="5710" y="102"/>
                </a:cxn>
                <a:cxn ang="0">
                  <a:pos x="5477" y="90"/>
                </a:cxn>
                <a:cxn ang="0">
                  <a:pos x="5453" y="60"/>
                </a:cxn>
                <a:cxn ang="0">
                  <a:pos x="5393" y="30"/>
                </a:cxn>
                <a:cxn ang="0">
                  <a:pos x="5219" y="24"/>
                </a:cxn>
              </a:cxnLst>
              <a:rect l="0" t="0" r="r" b="b"/>
              <a:pathLst>
                <a:path w="5770" h="174">
                  <a:moveTo>
                    <a:pt x="5151" y="24"/>
                  </a:moveTo>
                  <a:lnTo>
                    <a:pt x="5127" y="26"/>
                  </a:lnTo>
                  <a:lnTo>
                    <a:pt x="5082" y="30"/>
                  </a:lnTo>
                  <a:lnTo>
                    <a:pt x="5049" y="38"/>
                  </a:lnTo>
                  <a:lnTo>
                    <a:pt x="5029" y="48"/>
                  </a:lnTo>
                  <a:lnTo>
                    <a:pt x="5017" y="54"/>
                  </a:lnTo>
                  <a:lnTo>
                    <a:pt x="4993" y="66"/>
                  </a:lnTo>
                  <a:lnTo>
                    <a:pt x="4957" y="84"/>
                  </a:lnTo>
                  <a:lnTo>
                    <a:pt x="4927" y="102"/>
                  </a:lnTo>
                  <a:lnTo>
                    <a:pt x="4891" y="114"/>
                  </a:lnTo>
                  <a:lnTo>
                    <a:pt x="4861" y="120"/>
                  </a:lnTo>
                  <a:lnTo>
                    <a:pt x="4831" y="126"/>
                  </a:lnTo>
                  <a:lnTo>
                    <a:pt x="4801" y="132"/>
                  </a:lnTo>
                  <a:lnTo>
                    <a:pt x="4771" y="132"/>
                  </a:lnTo>
                  <a:lnTo>
                    <a:pt x="4748" y="132"/>
                  </a:lnTo>
                  <a:lnTo>
                    <a:pt x="4724" y="126"/>
                  </a:lnTo>
                  <a:lnTo>
                    <a:pt x="4706" y="120"/>
                  </a:lnTo>
                  <a:lnTo>
                    <a:pt x="4682" y="114"/>
                  </a:lnTo>
                  <a:lnTo>
                    <a:pt x="4670" y="108"/>
                  </a:lnTo>
                  <a:lnTo>
                    <a:pt x="4652" y="102"/>
                  </a:lnTo>
                  <a:lnTo>
                    <a:pt x="4640" y="96"/>
                  </a:lnTo>
                  <a:lnTo>
                    <a:pt x="4634" y="84"/>
                  </a:lnTo>
                  <a:lnTo>
                    <a:pt x="4628" y="78"/>
                  </a:lnTo>
                  <a:lnTo>
                    <a:pt x="4622" y="66"/>
                  </a:lnTo>
                  <a:lnTo>
                    <a:pt x="4616" y="54"/>
                  </a:lnTo>
                  <a:lnTo>
                    <a:pt x="4610" y="48"/>
                  </a:lnTo>
                  <a:lnTo>
                    <a:pt x="4604" y="42"/>
                  </a:lnTo>
                  <a:lnTo>
                    <a:pt x="4598" y="36"/>
                  </a:lnTo>
                  <a:lnTo>
                    <a:pt x="4586" y="30"/>
                  </a:lnTo>
                  <a:lnTo>
                    <a:pt x="4574" y="24"/>
                  </a:lnTo>
                  <a:lnTo>
                    <a:pt x="4562" y="18"/>
                  </a:lnTo>
                  <a:lnTo>
                    <a:pt x="4544" y="18"/>
                  </a:lnTo>
                  <a:lnTo>
                    <a:pt x="4526" y="18"/>
                  </a:lnTo>
                  <a:lnTo>
                    <a:pt x="4502" y="24"/>
                  </a:lnTo>
                  <a:lnTo>
                    <a:pt x="4478" y="30"/>
                  </a:lnTo>
                  <a:lnTo>
                    <a:pt x="4449" y="36"/>
                  </a:lnTo>
                  <a:lnTo>
                    <a:pt x="4419" y="48"/>
                  </a:lnTo>
                  <a:lnTo>
                    <a:pt x="4383" y="60"/>
                  </a:lnTo>
                  <a:lnTo>
                    <a:pt x="4341" y="72"/>
                  </a:lnTo>
                  <a:lnTo>
                    <a:pt x="4287" y="90"/>
                  </a:lnTo>
                  <a:lnTo>
                    <a:pt x="4239" y="96"/>
                  </a:lnTo>
                  <a:lnTo>
                    <a:pt x="4186" y="108"/>
                  </a:lnTo>
                  <a:lnTo>
                    <a:pt x="4132" y="114"/>
                  </a:lnTo>
                  <a:lnTo>
                    <a:pt x="4078" y="120"/>
                  </a:lnTo>
                  <a:lnTo>
                    <a:pt x="4024" y="120"/>
                  </a:lnTo>
                  <a:lnTo>
                    <a:pt x="3970" y="120"/>
                  </a:lnTo>
                  <a:lnTo>
                    <a:pt x="3916" y="120"/>
                  </a:lnTo>
                  <a:lnTo>
                    <a:pt x="3863" y="120"/>
                  </a:lnTo>
                  <a:lnTo>
                    <a:pt x="3815" y="120"/>
                  </a:lnTo>
                  <a:lnTo>
                    <a:pt x="3767" y="114"/>
                  </a:lnTo>
                  <a:lnTo>
                    <a:pt x="3731" y="108"/>
                  </a:lnTo>
                  <a:lnTo>
                    <a:pt x="3689" y="96"/>
                  </a:lnTo>
                  <a:lnTo>
                    <a:pt x="3659" y="90"/>
                  </a:lnTo>
                  <a:lnTo>
                    <a:pt x="3647" y="84"/>
                  </a:lnTo>
                  <a:lnTo>
                    <a:pt x="3635" y="78"/>
                  </a:lnTo>
                  <a:lnTo>
                    <a:pt x="3617" y="72"/>
                  </a:lnTo>
                  <a:lnTo>
                    <a:pt x="3600" y="60"/>
                  </a:lnTo>
                  <a:lnTo>
                    <a:pt x="3582" y="60"/>
                  </a:lnTo>
                  <a:lnTo>
                    <a:pt x="3564" y="54"/>
                  </a:lnTo>
                  <a:lnTo>
                    <a:pt x="3546" y="54"/>
                  </a:lnTo>
                  <a:lnTo>
                    <a:pt x="3534" y="54"/>
                  </a:lnTo>
                  <a:lnTo>
                    <a:pt x="3522" y="60"/>
                  </a:lnTo>
                  <a:lnTo>
                    <a:pt x="3510" y="60"/>
                  </a:lnTo>
                  <a:lnTo>
                    <a:pt x="3498" y="66"/>
                  </a:lnTo>
                  <a:lnTo>
                    <a:pt x="3486" y="66"/>
                  </a:lnTo>
                  <a:lnTo>
                    <a:pt x="3474" y="78"/>
                  </a:lnTo>
                  <a:lnTo>
                    <a:pt x="3462" y="84"/>
                  </a:lnTo>
                  <a:lnTo>
                    <a:pt x="3456" y="84"/>
                  </a:lnTo>
                  <a:lnTo>
                    <a:pt x="3426" y="90"/>
                  </a:lnTo>
                  <a:lnTo>
                    <a:pt x="3336" y="96"/>
                  </a:lnTo>
                  <a:lnTo>
                    <a:pt x="3205" y="108"/>
                  </a:lnTo>
                  <a:lnTo>
                    <a:pt x="3127" y="120"/>
                  </a:lnTo>
                  <a:lnTo>
                    <a:pt x="3049" y="132"/>
                  </a:lnTo>
                  <a:lnTo>
                    <a:pt x="2972" y="144"/>
                  </a:lnTo>
                  <a:lnTo>
                    <a:pt x="2906" y="150"/>
                  </a:lnTo>
                  <a:lnTo>
                    <a:pt x="2870" y="150"/>
                  </a:lnTo>
                  <a:lnTo>
                    <a:pt x="2846" y="150"/>
                  </a:lnTo>
                  <a:lnTo>
                    <a:pt x="2816" y="150"/>
                  </a:lnTo>
                  <a:lnTo>
                    <a:pt x="2792" y="150"/>
                  </a:lnTo>
                  <a:lnTo>
                    <a:pt x="2768" y="144"/>
                  </a:lnTo>
                  <a:lnTo>
                    <a:pt x="2744" y="138"/>
                  </a:lnTo>
                  <a:lnTo>
                    <a:pt x="2727" y="132"/>
                  </a:lnTo>
                  <a:lnTo>
                    <a:pt x="2709" y="126"/>
                  </a:lnTo>
                  <a:lnTo>
                    <a:pt x="2703" y="96"/>
                  </a:lnTo>
                  <a:lnTo>
                    <a:pt x="2703" y="78"/>
                  </a:lnTo>
                  <a:lnTo>
                    <a:pt x="2709" y="42"/>
                  </a:lnTo>
                  <a:lnTo>
                    <a:pt x="2697" y="36"/>
                  </a:lnTo>
                  <a:lnTo>
                    <a:pt x="2673" y="42"/>
                  </a:lnTo>
                  <a:lnTo>
                    <a:pt x="2661" y="60"/>
                  </a:lnTo>
                  <a:lnTo>
                    <a:pt x="2643" y="72"/>
                  </a:lnTo>
                  <a:lnTo>
                    <a:pt x="2619" y="90"/>
                  </a:lnTo>
                  <a:lnTo>
                    <a:pt x="2595" y="102"/>
                  </a:lnTo>
                  <a:lnTo>
                    <a:pt x="2559" y="114"/>
                  </a:lnTo>
                  <a:lnTo>
                    <a:pt x="2541" y="114"/>
                  </a:lnTo>
                  <a:lnTo>
                    <a:pt x="2511" y="120"/>
                  </a:lnTo>
                  <a:lnTo>
                    <a:pt x="2481" y="126"/>
                  </a:lnTo>
                  <a:lnTo>
                    <a:pt x="2446" y="126"/>
                  </a:lnTo>
                  <a:lnTo>
                    <a:pt x="2416" y="132"/>
                  </a:lnTo>
                  <a:lnTo>
                    <a:pt x="2380" y="126"/>
                  </a:lnTo>
                  <a:lnTo>
                    <a:pt x="2350" y="120"/>
                  </a:lnTo>
                  <a:lnTo>
                    <a:pt x="2326" y="108"/>
                  </a:lnTo>
                  <a:lnTo>
                    <a:pt x="2308" y="102"/>
                  </a:lnTo>
                  <a:lnTo>
                    <a:pt x="2296" y="96"/>
                  </a:lnTo>
                  <a:lnTo>
                    <a:pt x="2290" y="90"/>
                  </a:lnTo>
                  <a:lnTo>
                    <a:pt x="2278" y="84"/>
                  </a:lnTo>
                  <a:lnTo>
                    <a:pt x="2272" y="78"/>
                  </a:lnTo>
                  <a:lnTo>
                    <a:pt x="2250" y="57"/>
                  </a:lnTo>
                  <a:lnTo>
                    <a:pt x="2243" y="35"/>
                  </a:lnTo>
                  <a:lnTo>
                    <a:pt x="2228" y="18"/>
                  </a:lnTo>
                  <a:lnTo>
                    <a:pt x="2208" y="18"/>
                  </a:lnTo>
                  <a:lnTo>
                    <a:pt x="2172" y="24"/>
                  </a:lnTo>
                  <a:lnTo>
                    <a:pt x="2151" y="36"/>
                  </a:lnTo>
                  <a:lnTo>
                    <a:pt x="2127" y="51"/>
                  </a:lnTo>
                  <a:lnTo>
                    <a:pt x="2097" y="60"/>
                  </a:lnTo>
                  <a:lnTo>
                    <a:pt x="2073" y="72"/>
                  </a:lnTo>
                  <a:lnTo>
                    <a:pt x="2046" y="87"/>
                  </a:lnTo>
                  <a:lnTo>
                    <a:pt x="2007" y="102"/>
                  </a:lnTo>
                  <a:lnTo>
                    <a:pt x="1977" y="114"/>
                  </a:lnTo>
                  <a:lnTo>
                    <a:pt x="1947" y="120"/>
                  </a:lnTo>
                  <a:lnTo>
                    <a:pt x="1895" y="120"/>
                  </a:lnTo>
                  <a:lnTo>
                    <a:pt x="1794" y="120"/>
                  </a:lnTo>
                  <a:lnTo>
                    <a:pt x="1692" y="120"/>
                  </a:lnTo>
                  <a:lnTo>
                    <a:pt x="1644" y="120"/>
                  </a:lnTo>
                  <a:lnTo>
                    <a:pt x="1602" y="114"/>
                  </a:lnTo>
                  <a:lnTo>
                    <a:pt x="1561" y="108"/>
                  </a:lnTo>
                  <a:lnTo>
                    <a:pt x="1525" y="102"/>
                  </a:lnTo>
                  <a:lnTo>
                    <a:pt x="1507" y="102"/>
                  </a:lnTo>
                  <a:lnTo>
                    <a:pt x="1495" y="96"/>
                  </a:lnTo>
                  <a:lnTo>
                    <a:pt x="1483" y="90"/>
                  </a:lnTo>
                  <a:lnTo>
                    <a:pt x="1477" y="84"/>
                  </a:lnTo>
                  <a:lnTo>
                    <a:pt x="1459" y="78"/>
                  </a:lnTo>
                  <a:lnTo>
                    <a:pt x="1441" y="66"/>
                  </a:lnTo>
                  <a:lnTo>
                    <a:pt x="1429" y="60"/>
                  </a:lnTo>
                  <a:lnTo>
                    <a:pt x="1411" y="60"/>
                  </a:lnTo>
                  <a:lnTo>
                    <a:pt x="1399" y="54"/>
                  </a:lnTo>
                  <a:lnTo>
                    <a:pt x="1387" y="54"/>
                  </a:lnTo>
                  <a:lnTo>
                    <a:pt x="1375" y="54"/>
                  </a:lnTo>
                  <a:lnTo>
                    <a:pt x="1357" y="54"/>
                  </a:lnTo>
                  <a:lnTo>
                    <a:pt x="1345" y="54"/>
                  </a:lnTo>
                  <a:lnTo>
                    <a:pt x="1333" y="60"/>
                  </a:lnTo>
                  <a:lnTo>
                    <a:pt x="1309" y="66"/>
                  </a:lnTo>
                  <a:lnTo>
                    <a:pt x="1262" y="84"/>
                  </a:lnTo>
                  <a:lnTo>
                    <a:pt x="1220" y="102"/>
                  </a:lnTo>
                  <a:lnTo>
                    <a:pt x="1178" y="114"/>
                  </a:lnTo>
                  <a:lnTo>
                    <a:pt x="1142" y="126"/>
                  </a:lnTo>
                  <a:lnTo>
                    <a:pt x="1100" y="138"/>
                  </a:lnTo>
                  <a:lnTo>
                    <a:pt x="1058" y="150"/>
                  </a:lnTo>
                  <a:lnTo>
                    <a:pt x="1016" y="156"/>
                  </a:lnTo>
                  <a:lnTo>
                    <a:pt x="945" y="168"/>
                  </a:lnTo>
                  <a:lnTo>
                    <a:pt x="879" y="174"/>
                  </a:lnTo>
                  <a:lnTo>
                    <a:pt x="819" y="174"/>
                  </a:lnTo>
                  <a:lnTo>
                    <a:pt x="759" y="168"/>
                  </a:lnTo>
                  <a:lnTo>
                    <a:pt x="706" y="162"/>
                  </a:lnTo>
                  <a:lnTo>
                    <a:pt x="652" y="150"/>
                  </a:lnTo>
                  <a:lnTo>
                    <a:pt x="610" y="138"/>
                  </a:lnTo>
                  <a:lnTo>
                    <a:pt x="568" y="126"/>
                  </a:lnTo>
                  <a:lnTo>
                    <a:pt x="532" y="114"/>
                  </a:lnTo>
                  <a:lnTo>
                    <a:pt x="502" y="102"/>
                  </a:lnTo>
                  <a:lnTo>
                    <a:pt x="478" y="90"/>
                  </a:lnTo>
                  <a:lnTo>
                    <a:pt x="460" y="78"/>
                  </a:lnTo>
                  <a:lnTo>
                    <a:pt x="442" y="66"/>
                  </a:lnTo>
                  <a:lnTo>
                    <a:pt x="425" y="54"/>
                  </a:lnTo>
                  <a:lnTo>
                    <a:pt x="407" y="42"/>
                  </a:lnTo>
                  <a:lnTo>
                    <a:pt x="401" y="42"/>
                  </a:lnTo>
                  <a:lnTo>
                    <a:pt x="395" y="42"/>
                  </a:lnTo>
                  <a:lnTo>
                    <a:pt x="389" y="42"/>
                  </a:lnTo>
                  <a:lnTo>
                    <a:pt x="383" y="42"/>
                  </a:lnTo>
                  <a:lnTo>
                    <a:pt x="377" y="48"/>
                  </a:lnTo>
                  <a:lnTo>
                    <a:pt x="371" y="54"/>
                  </a:lnTo>
                  <a:lnTo>
                    <a:pt x="359" y="66"/>
                  </a:lnTo>
                  <a:lnTo>
                    <a:pt x="347" y="78"/>
                  </a:lnTo>
                  <a:lnTo>
                    <a:pt x="341" y="84"/>
                  </a:lnTo>
                  <a:lnTo>
                    <a:pt x="335" y="90"/>
                  </a:lnTo>
                  <a:lnTo>
                    <a:pt x="323" y="102"/>
                  </a:lnTo>
                  <a:lnTo>
                    <a:pt x="305" y="108"/>
                  </a:lnTo>
                  <a:lnTo>
                    <a:pt x="287" y="114"/>
                  </a:lnTo>
                  <a:lnTo>
                    <a:pt x="263" y="120"/>
                  </a:lnTo>
                  <a:lnTo>
                    <a:pt x="239" y="126"/>
                  </a:lnTo>
                  <a:lnTo>
                    <a:pt x="215" y="132"/>
                  </a:lnTo>
                  <a:lnTo>
                    <a:pt x="191" y="132"/>
                  </a:lnTo>
                  <a:lnTo>
                    <a:pt x="167" y="138"/>
                  </a:lnTo>
                  <a:lnTo>
                    <a:pt x="144" y="138"/>
                  </a:lnTo>
                  <a:lnTo>
                    <a:pt x="120" y="138"/>
                  </a:lnTo>
                  <a:lnTo>
                    <a:pt x="90" y="132"/>
                  </a:lnTo>
                  <a:lnTo>
                    <a:pt x="66" y="132"/>
                  </a:lnTo>
                  <a:lnTo>
                    <a:pt x="42" y="126"/>
                  </a:lnTo>
                  <a:lnTo>
                    <a:pt x="24" y="120"/>
                  </a:lnTo>
                  <a:lnTo>
                    <a:pt x="0" y="114"/>
                  </a:lnTo>
                  <a:lnTo>
                    <a:pt x="0" y="96"/>
                  </a:lnTo>
                  <a:lnTo>
                    <a:pt x="24" y="102"/>
                  </a:lnTo>
                  <a:lnTo>
                    <a:pt x="42" y="108"/>
                  </a:lnTo>
                  <a:lnTo>
                    <a:pt x="66" y="114"/>
                  </a:lnTo>
                  <a:lnTo>
                    <a:pt x="90" y="114"/>
                  </a:lnTo>
                  <a:lnTo>
                    <a:pt x="120" y="120"/>
                  </a:lnTo>
                  <a:lnTo>
                    <a:pt x="144" y="120"/>
                  </a:lnTo>
                  <a:lnTo>
                    <a:pt x="167" y="120"/>
                  </a:lnTo>
                  <a:lnTo>
                    <a:pt x="191" y="114"/>
                  </a:lnTo>
                  <a:lnTo>
                    <a:pt x="215" y="114"/>
                  </a:lnTo>
                  <a:lnTo>
                    <a:pt x="239" y="108"/>
                  </a:lnTo>
                  <a:lnTo>
                    <a:pt x="263" y="102"/>
                  </a:lnTo>
                  <a:lnTo>
                    <a:pt x="287" y="96"/>
                  </a:lnTo>
                  <a:lnTo>
                    <a:pt x="305" y="90"/>
                  </a:lnTo>
                  <a:lnTo>
                    <a:pt x="323" y="84"/>
                  </a:lnTo>
                  <a:lnTo>
                    <a:pt x="335" y="72"/>
                  </a:lnTo>
                  <a:lnTo>
                    <a:pt x="341" y="66"/>
                  </a:lnTo>
                  <a:lnTo>
                    <a:pt x="347" y="60"/>
                  </a:lnTo>
                  <a:lnTo>
                    <a:pt x="359" y="48"/>
                  </a:lnTo>
                  <a:lnTo>
                    <a:pt x="371" y="36"/>
                  </a:lnTo>
                  <a:lnTo>
                    <a:pt x="377" y="30"/>
                  </a:lnTo>
                  <a:lnTo>
                    <a:pt x="383" y="24"/>
                  </a:lnTo>
                  <a:lnTo>
                    <a:pt x="389" y="24"/>
                  </a:lnTo>
                  <a:lnTo>
                    <a:pt x="395" y="24"/>
                  </a:lnTo>
                  <a:lnTo>
                    <a:pt x="401" y="24"/>
                  </a:lnTo>
                  <a:lnTo>
                    <a:pt x="407" y="24"/>
                  </a:lnTo>
                  <a:lnTo>
                    <a:pt x="425" y="36"/>
                  </a:lnTo>
                  <a:lnTo>
                    <a:pt x="442" y="48"/>
                  </a:lnTo>
                  <a:lnTo>
                    <a:pt x="460" y="60"/>
                  </a:lnTo>
                  <a:lnTo>
                    <a:pt x="478" y="72"/>
                  </a:lnTo>
                  <a:lnTo>
                    <a:pt x="502" y="84"/>
                  </a:lnTo>
                  <a:lnTo>
                    <a:pt x="532" y="96"/>
                  </a:lnTo>
                  <a:lnTo>
                    <a:pt x="568" y="108"/>
                  </a:lnTo>
                  <a:lnTo>
                    <a:pt x="610" y="120"/>
                  </a:lnTo>
                  <a:lnTo>
                    <a:pt x="652" y="132"/>
                  </a:lnTo>
                  <a:lnTo>
                    <a:pt x="706" y="144"/>
                  </a:lnTo>
                  <a:lnTo>
                    <a:pt x="759" y="150"/>
                  </a:lnTo>
                  <a:lnTo>
                    <a:pt x="819" y="156"/>
                  </a:lnTo>
                  <a:lnTo>
                    <a:pt x="879" y="156"/>
                  </a:lnTo>
                  <a:lnTo>
                    <a:pt x="945" y="150"/>
                  </a:lnTo>
                  <a:lnTo>
                    <a:pt x="1016" y="138"/>
                  </a:lnTo>
                  <a:lnTo>
                    <a:pt x="1058" y="132"/>
                  </a:lnTo>
                  <a:lnTo>
                    <a:pt x="1100" y="120"/>
                  </a:lnTo>
                  <a:lnTo>
                    <a:pt x="1142" y="108"/>
                  </a:lnTo>
                  <a:lnTo>
                    <a:pt x="1178" y="96"/>
                  </a:lnTo>
                  <a:lnTo>
                    <a:pt x="1220" y="84"/>
                  </a:lnTo>
                  <a:lnTo>
                    <a:pt x="1262" y="66"/>
                  </a:lnTo>
                  <a:lnTo>
                    <a:pt x="1309" y="48"/>
                  </a:lnTo>
                  <a:lnTo>
                    <a:pt x="1333" y="42"/>
                  </a:lnTo>
                  <a:lnTo>
                    <a:pt x="1345" y="36"/>
                  </a:lnTo>
                  <a:lnTo>
                    <a:pt x="1357" y="36"/>
                  </a:lnTo>
                  <a:lnTo>
                    <a:pt x="1375" y="36"/>
                  </a:lnTo>
                  <a:lnTo>
                    <a:pt x="1387" y="36"/>
                  </a:lnTo>
                  <a:lnTo>
                    <a:pt x="1399" y="36"/>
                  </a:lnTo>
                  <a:lnTo>
                    <a:pt x="1411" y="42"/>
                  </a:lnTo>
                  <a:lnTo>
                    <a:pt x="1429" y="42"/>
                  </a:lnTo>
                  <a:lnTo>
                    <a:pt x="1441" y="48"/>
                  </a:lnTo>
                  <a:lnTo>
                    <a:pt x="1459" y="60"/>
                  </a:lnTo>
                  <a:lnTo>
                    <a:pt x="1477" y="66"/>
                  </a:lnTo>
                  <a:lnTo>
                    <a:pt x="1483" y="72"/>
                  </a:lnTo>
                  <a:lnTo>
                    <a:pt x="1495" y="78"/>
                  </a:lnTo>
                  <a:lnTo>
                    <a:pt x="1507" y="84"/>
                  </a:lnTo>
                  <a:lnTo>
                    <a:pt x="1525" y="84"/>
                  </a:lnTo>
                  <a:lnTo>
                    <a:pt x="1561" y="90"/>
                  </a:lnTo>
                  <a:lnTo>
                    <a:pt x="1602" y="96"/>
                  </a:lnTo>
                  <a:lnTo>
                    <a:pt x="1644" y="102"/>
                  </a:lnTo>
                  <a:lnTo>
                    <a:pt x="1692" y="102"/>
                  </a:lnTo>
                  <a:lnTo>
                    <a:pt x="1794" y="102"/>
                  </a:lnTo>
                  <a:lnTo>
                    <a:pt x="1895" y="102"/>
                  </a:lnTo>
                  <a:lnTo>
                    <a:pt x="1938" y="102"/>
                  </a:lnTo>
                  <a:lnTo>
                    <a:pt x="1971" y="96"/>
                  </a:lnTo>
                  <a:lnTo>
                    <a:pt x="2019" y="77"/>
                  </a:lnTo>
                  <a:lnTo>
                    <a:pt x="2063" y="57"/>
                  </a:lnTo>
                  <a:lnTo>
                    <a:pt x="2111" y="38"/>
                  </a:lnTo>
                  <a:lnTo>
                    <a:pt x="2145" y="18"/>
                  </a:lnTo>
                  <a:lnTo>
                    <a:pt x="2172" y="9"/>
                  </a:lnTo>
                  <a:lnTo>
                    <a:pt x="2202" y="0"/>
                  </a:lnTo>
                  <a:lnTo>
                    <a:pt x="2235" y="3"/>
                  </a:lnTo>
                  <a:lnTo>
                    <a:pt x="2250" y="24"/>
                  </a:lnTo>
                  <a:lnTo>
                    <a:pt x="2262" y="51"/>
                  </a:lnTo>
                  <a:lnTo>
                    <a:pt x="2290" y="72"/>
                  </a:lnTo>
                  <a:lnTo>
                    <a:pt x="2296" y="78"/>
                  </a:lnTo>
                  <a:lnTo>
                    <a:pt x="2308" y="84"/>
                  </a:lnTo>
                  <a:lnTo>
                    <a:pt x="2326" y="90"/>
                  </a:lnTo>
                  <a:lnTo>
                    <a:pt x="2350" y="102"/>
                  </a:lnTo>
                  <a:lnTo>
                    <a:pt x="2380" y="108"/>
                  </a:lnTo>
                  <a:lnTo>
                    <a:pt x="2416" y="114"/>
                  </a:lnTo>
                  <a:lnTo>
                    <a:pt x="2446" y="108"/>
                  </a:lnTo>
                  <a:lnTo>
                    <a:pt x="2481" y="108"/>
                  </a:lnTo>
                  <a:lnTo>
                    <a:pt x="2511" y="102"/>
                  </a:lnTo>
                  <a:lnTo>
                    <a:pt x="2541" y="96"/>
                  </a:lnTo>
                  <a:lnTo>
                    <a:pt x="2559" y="96"/>
                  </a:lnTo>
                  <a:lnTo>
                    <a:pt x="2595" y="84"/>
                  </a:lnTo>
                  <a:lnTo>
                    <a:pt x="2619" y="72"/>
                  </a:lnTo>
                  <a:lnTo>
                    <a:pt x="2643" y="54"/>
                  </a:lnTo>
                  <a:lnTo>
                    <a:pt x="2661" y="42"/>
                  </a:lnTo>
                  <a:lnTo>
                    <a:pt x="2673" y="24"/>
                  </a:lnTo>
                  <a:lnTo>
                    <a:pt x="2697" y="18"/>
                  </a:lnTo>
                  <a:lnTo>
                    <a:pt x="2715" y="24"/>
                  </a:lnTo>
                  <a:lnTo>
                    <a:pt x="2715" y="48"/>
                  </a:lnTo>
                  <a:lnTo>
                    <a:pt x="2709" y="78"/>
                  </a:lnTo>
                  <a:lnTo>
                    <a:pt x="2709" y="108"/>
                  </a:lnTo>
                  <a:lnTo>
                    <a:pt x="2727" y="114"/>
                  </a:lnTo>
                  <a:lnTo>
                    <a:pt x="2744" y="120"/>
                  </a:lnTo>
                  <a:lnTo>
                    <a:pt x="2768" y="126"/>
                  </a:lnTo>
                  <a:lnTo>
                    <a:pt x="2792" y="132"/>
                  </a:lnTo>
                  <a:lnTo>
                    <a:pt x="2816" y="132"/>
                  </a:lnTo>
                  <a:lnTo>
                    <a:pt x="2846" y="132"/>
                  </a:lnTo>
                  <a:lnTo>
                    <a:pt x="2870" y="132"/>
                  </a:lnTo>
                  <a:lnTo>
                    <a:pt x="2906" y="132"/>
                  </a:lnTo>
                  <a:lnTo>
                    <a:pt x="2972" y="126"/>
                  </a:lnTo>
                  <a:lnTo>
                    <a:pt x="3049" y="114"/>
                  </a:lnTo>
                  <a:lnTo>
                    <a:pt x="3127" y="102"/>
                  </a:lnTo>
                  <a:lnTo>
                    <a:pt x="3205" y="90"/>
                  </a:lnTo>
                  <a:lnTo>
                    <a:pt x="3336" y="78"/>
                  </a:lnTo>
                  <a:lnTo>
                    <a:pt x="3426" y="72"/>
                  </a:lnTo>
                  <a:lnTo>
                    <a:pt x="3456" y="66"/>
                  </a:lnTo>
                  <a:lnTo>
                    <a:pt x="3462" y="66"/>
                  </a:lnTo>
                  <a:lnTo>
                    <a:pt x="3474" y="60"/>
                  </a:lnTo>
                  <a:lnTo>
                    <a:pt x="3486" y="48"/>
                  </a:lnTo>
                  <a:lnTo>
                    <a:pt x="3498" y="48"/>
                  </a:lnTo>
                  <a:lnTo>
                    <a:pt x="3510" y="42"/>
                  </a:lnTo>
                  <a:lnTo>
                    <a:pt x="3522" y="42"/>
                  </a:lnTo>
                  <a:lnTo>
                    <a:pt x="3534" y="36"/>
                  </a:lnTo>
                  <a:lnTo>
                    <a:pt x="3546" y="36"/>
                  </a:lnTo>
                  <a:lnTo>
                    <a:pt x="3564" y="36"/>
                  </a:lnTo>
                  <a:lnTo>
                    <a:pt x="3582" y="42"/>
                  </a:lnTo>
                  <a:lnTo>
                    <a:pt x="3600" y="42"/>
                  </a:lnTo>
                  <a:lnTo>
                    <a:pt x="3617" y="54"/>
                  </a:lnTo>
                  <a:lnTo>
                    <a:pt x="3635" y="60"/>
                  </a:lnTo>
                  <a:lnTo>
                    <a:pt x="3647" y="66"/>
                  </a:lnTo>
                  <a:lnTo>
                    <a:pt x="3659" y="72"/>
                  </a:lnTo>
                  <a:lnTo>
                    <a:pt x="3689" y="78"/>
                  </a:lnTo>
                  <a:lnTo>
                    <a:pt x="3731" y="90"/>
                  </a:lnTo>
                  <a:lnTo>
                    <a:pt x="3767" y="96"/>
                  </a:lnTo>
                  <a:lnTo>
                    <a:pt x="3815" y="102"/>
                  </a:lnTo>
                  <a:lnTo>
                    <a:pt x="3863" y="102"/>
                  </a:lnTo>
                  <a:lnTo>
                    <a:pt x="3916" y="102"/>
                  </a:lnTo>
                  <a:lnTo>
                    <a:pt x="3970" y="102"/>
                  </a:lnTo>
                  <a:lnTo>
                    <a:pt x="4024" y="102"/>
                  </a:lnTo>
                  <a:lnTo>
                    <a:pt x="4078" y="102"/>
                  </a:lnTo>
                  <a:lnTo>
                    <a:pt x="4132" y="96"/>
                  </a:lnTo>
                  <a:lnTo>
                    <a:pt x="4186" y="90"/>
                  </a:lnTo>
                  <a:lnTo>
                    <a:pt x="4239" y="78"/>
                  </a:lnTo>
                  <a:lnTo>
                    <a:pt x="4287" y="72"/>
                  </a:lnTo>
                  <a:lnTo>
                    <a:pt x="4341" y="54"/>
                  </a:lnTo>
                  <a:lnTo>
                    <a:pt x="4383" y="42"/>
                  </a:lnTo>
                  <a:lnTo>
                    <a:pt x="4419" y="30"/>
                  </a:lnTo>
                  <a:lnTo>
                    <a:pt x="4449" y="18"/>
                  </a:lnTo>
                  <a:lnTo>
                    <a:pt x="4478" y="12"/>
                  </a:lnTo>
                  <a:lnTo>
                    <a:pt x="4502" y="6"/>
                  </a:lnTo>
                  <a:lnTo>
                    <a:pt x="4526" y="0"/>
                  </a:lnTo>
                  <a:lnTo>
                    <a:pt x="4544" y="0"/>
                  </a:lnTo>
                  <a:lnTo>
                    <a:pt x="4562" y="0"/>
                  </a:lnTo>
                  <a:lnTo>
                    <a:pt x="4574" y="6"/>
                  </a:lnTo>
                  <a:lnTo>
                    <a:pt x="4586" y="12"/>
                  </a:lnTo>
                  <a:lnTo>
                    <a:pt x="4598" y="18"/>
                  </a:lnTo>
                  <a:lnTo>
                    <a:pt x="4604" y="24"/>
                  </a:lnTo>
                  <a:lnTo>
                    <a:pt x="4610" y="30"/>
                  </a:lnTo>
                  <a:lnTo>
                    <a:pt x="4616" y="36"/>
                  </a:lnTo>
                  <a:lnTo>
                    <a:pt x="4622" y="48"/>
                  </a:lnTo>
                  <a:lnTo>
                    <a:pt x="4628" y="60"/>
                  </a:lnTo>
                  <a:lnTo>
                    <a:pt x="4634" y="66"/>
                  </a:lnTo>
                  <a:lnTo>
                    <a:pt x="4640" y="78"/>
                  </a:lnTo>
                  <a:lnTo>
                    <a:pt x="4652" y="84"/>
                  </a:lnTo>
                  <a:lnTo>
                    <a:pt x="4670" y="90"/>
                  </a:lnTo>
                  <a:lnTo>
                    <a:pt x="4682" y="96"/>
                  </a:lnTo>
                  <a:lnTo>
                    <a:pt x="4706" y="102"/>
                  </a:lnTo>
                  <a:lnTo>
                    <a:pt x="4724" y="108"/>
                  </a:lnTo>
                  <a:lnTo>
                    <a:pt x="4748" y="114"/>
                  </a:lnTo>
                  <a:lnTo>
                    <a:pt x="4771" y="114"/>
                  </a:lnTo>
                  <a:lnTo>
                    <a:pt x="4801" y="114"/>
                  </a:lnTo>
                  <a:lnTo>
                    <a:pt x="4831" y="108"/>
                  </a:lnTo>
                  <a:lnTo>
                    <a:pt x="4861" y="102"/>
                  </a:lnTo>
                  <a:lnTo>
                    <a:pt x="4891" y="96"/>
                  </a:lnTo>
                  <a:lnTo>
                    <a:pt x="4927" y="84"/>
                  </a:lnTo>
                  <a:lnTo>
                    <a:pt x="4957" y="66"/>
                  </a:lnTo>
                  <a:lnTo>
                    <a:pt x="4993" y="48"/>
                  </a:lnTo>
                  <a:lnTo>
                    <a:pt x="5017" y="36"/>
                  </a:lnTo>
                  <a:lnTo>
                    <a:pt x="5029" y="30"/>
                  </a:lnTo>
                  <a:lnTo>
                    <a:pt x="5061" y="24"/>
                  </a:lnTo>
                  <a:lnTo>
                    <a:pt x="5091" y="17"/>
                  </a:lnTo>
                  <a:lnTo>
                    <a:pt x="5118" y="14"/>
                  </a:lnTo>
                  <a:lnTo>
                    <a:pt x="5145" y="9"/>
                  </a:lnTo>
                  <a:lnTo>
                    <a:pt x="5175" y="9"/>
                  </a:lnTo>
                  <a:lnTo>
                    <a:pt x="5199" y="8"/>
                  </a:lnTo>
                  <a:lnTo>
                    <a:pt x="5219" y="9"/>
                  </a:lnTo>
                  <a:lnTo>
                    <a:pt x="5238" y="9"/>
                  </a:lnTo>
                  <a:lnTo>
                    <a:pt x="5258" y="11"/>
                  </a:lnTo>
                  <a:lnTo>
                    <a:pt x="5280" y="9"/>
                  </a:lnTo>
                  <a:lnTo>
                    <a:pt x="5304" y="11"/>
                  </a:lnTo>
                  <a:lnTo>
                    <a:pt x="5327" y="8"/>
                  </a:lnTo>
                  <a:lnTo>
                    <a:pt x="5351" y="8"/>
                  </a:lnTo>
                  <a:lnTo>
                    <a:pt x="5390" y="9"/>
                  </a:lnTo>
                  <a:lnTo>
                    <a:pt x="5435" y="24"/>
                  </a:lnTo>
                  <a:lnTo>
                    <a:pt x="5447" y="30"/>
                  </a:lnTo>
                  <a:lnTo>
                    <a:pt x="5453" y="36"/>
                  </a:lnTo>
                  <a:lnTo>
                    <a:pt x="5453" y="42"/>
                  </a:lnTo>
                  <a:lnTo>
                    <a:pt x="5459" y="48"/>
                  </a:lnTo>
                  <a:lnTo>
                    <a:pt x="5459" y="54"/>
                  </a:lnTo>
                  <a:lnTo>
                    <a:pt x="5459" y="60"/>
                  </a:lnTo>
                  <a:lnTo>
                    <a:pt x="5459" y="66"/>
                  </a:lnTo>
                  <a:lnTo>
                    <a:pt x="5465" y="66"/>
                  </a:lnTo>
                  <a:lnTo>
                    <a:pt x="5465" y="72"/>
                  </a:lnTo>
                  <a:lnTo>
                    <a:pt x="5477" y="72"/>
                  </a:lnTo>
                  <a:lnTo>
                    <a:pt x="5489" y="78"/>
                  </a:lnTo>
                  <a:lnTo>
                    <a:pt x="5501" y="84"/>
                  </a:lnTo>
                  <a:lnTo>
                    <a:pt x="5519" y="84"/>
                  </a:lnTo>
                  <a:lnTo>
                    <a:pt x="5555" y="90"/>
                  </a:lnTo>
                  <a:lnTo>
                    <a:pt x="5603" y="90"/>
                  </a:lnTo>
                  <a:lnTo>
                    <a:pt x="5656" y="90"/>
                  </a:lnTo>
                  <a:lnTo>
                    <a:pt x="5710" y="84"/>
                  </a:lnTo>
                  <a:lnTo>
                    <a:pt x="5740" y="78"/>
                  </a:lnTo>
                  <a:lnTo>
                    <a:pt x="5770" y="72"/>
                  </a:lnTo>
                  <a:lnTo>
                    <a:pt x="5770" y="90"/>
                  </a:lnTo>
                  <a:lnTo>
                    <a:pt x="5770" y="90"/>
                  </a:lnTo>
                  <a:lnTo>
                    <a:pt x="5740" y="96"/>
                  </a:lnTo>
                  <a:lnTo>
                    <a:pt x="5710" y="102"/>
                  </a:lnTo>
                  <a:lnTo>
                    <a:pt x="5656" y="108"/>
                  </a:lnTo>
                  <a:lnTo>
                    <a:pt x="5603" y="108"/>
                  </a:lnTo>
                  <a:lnTo>
                    <a:pt x="5555" y="108"/>
                  </a:lnTo>
                  <a:lnTo>
                    <a:pt x="5519" y="102"/>
                  </a:lnTo>
                  <a:lnTo>
                    <a:pt x="5501" y="102"/>
                  </a:lnTo>
                  <a:lnTo>
                    <a:pt x="5489" y="96"/>
                  </a:lnTo>
                  <a:lnTo>
                    <a:pt x="5477" y="90"/>
                  </a:lnTo>
                  <a:lnTo>
                    <a:pt x="5465" y="90"/>
                  </a:lnTo>
                  <a:lnTo>
                    <a:pt x="5465" y="84"/>
                  </a:lnTo>
                  <a:lnTo>
                    <a:pt x="5459" y="84"/>
                  </a:lnTo>
                  <a:lnTo>
                    <a:pt x="5459" y="78"/>
                  </a:lnTo>
                  <a:lnTo>
                    <a:pt x="5459" y="72"/>
                  </a:lnTo>
                  <a:lnTo>
                    <a:pt x="5459" y="66"/>
                  </a:lnTo>
                  <a:lnTo>
                    <a:pt x="5453" y="60"/>
                  </a:lnTo>
                  <a:lnTo>
                    <a:pt x="5453" y="54"/>
                  </a:lnTo>
                  <a:lnTo>
                    <a:pt x="5447" y="48"/>
                  </a:lnTo>
                  <a:lnTo>
                    <a:pt x="5435" y="42"/>
                  </a:lnTo>
                  <a:lnTo>
                    <a:pt x="5429" y="36"/>
                  </a:lnTo>
                  <a:lnTo>
                    <a:pt x="5423" y="36"/>
                  </a:lnTo>
                  <a:lnTo>
                    <a:pt x="5405" y="30"/>
                  </a:lnTo>
                  <a:lnTo>
                    <a:pt x="5393" y="30"/>
                  </a:lnTo>
                  <a:lnTo>
                    <a:pt x="5370" y="23"/>
                  </a:lnTo>
                  <a:lnTo>
                    <a:pt x="5346" y="24"/>
                  </a:lnTo>
                  <a:lnTo>
                    <a:pt x="5325" y="27"/>
                  </a:lnTo>
                  <a:lnTo>
                    <a:pt x="5298" y="29"/>
                  </a:lnTo>
                  <a:lnTo>
                    <a:pt x="5270" y="29"/>
                  </a:lnTo>
                  <a:lnTo>
                    <a:pt x="5247" y="26"/>
                  </a:lnTo>
                  <a:lnTo>
                    <a:pt x="5219" y="24"/>
                  </a:lnTo>
                  <a:lnTo>
                    <a:pt x="5199" y="21"/>
                  </a:lnTo>
                  <a:lnTo>
                    <a:pt x="5174" y="24"/>
                  </a:lnTo>
                </a:path>
              </a:pathLst>
            </a:custGeom>
            <a:gradFill rotWithShape="0">
              <a:gsLst>
                <a:gs pos="0">
                  <a:schemeClr val="accent2"/>
                </a:gs>
                <a:gs pos="50000">
                  <a:schemeClr val="accent2">
                    <a:gamma/>
                    <a:tint val="96863"/>
                    <a:invGamma/>
                  </a:schemeClr>
                </a:gs>
                <a:gs pos="100000">
                  <a:schemeClr val="accent2"/>
                </a:gs>
              </a:gsLst>
              <a:lin ang="0" scaled="1"/>
            </a:gradFill>
            <a:ln w="9525">
              <a:noFill/>
              <a:round/>
              <a:headEnd/>
              <a:tailEnd/>
            </a:ln>
          </p:spPr>
          <p:txBody>
            <a:bodyPr/>
            <a:lstStyle/>
            <a:p>
              <a:endParaRPr lang="ru-RU"/>
            </a:p>
          </p:txBody>
        </p:sp>
      </p:grpSp>
      <p:sp>
        <p:nvSpPr>
          <p:cNvPr id="165912" name="Rectangle 24"/>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ru-RU" smtClean="0"/>
              <a:t>Образец заголовка</a:t>
            </a:r>
          </a:p>
        </p:txBody>
      </p:sp>
      <p:sp>
        <p:nvSpPr>
          <p:cNvPr id="165913" name="Rectangle 25"/>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65914" name="Rectangle 2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kumimoji="0" sz="1000">
                <a:effectLst>
                  <a:outerShdw blurRad="38100" dist="38100" dir="2700000" algn="tl">
                    <a:srgbClr val="000000"/>
                  </a:outerShdw>
                </a:effectLst>
                <a:latin typeface="+mn-lt"/>
              </a:defRPr>
            </a:lvl1pPr>
          </a:lstStyle>
          <a:p>
            <a:endParaRPr lang="ru-RU"/>
          </a:p>
        </p:txBody>
      </p:sp>
      <p:sp>
        <p:nvSpPr>
          <p:cNvPr id="165915" name="Rectangle 27"/>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0" sz="1000">
                <a:effectLst>
                  <a:outerShdw blurRad="38100" dist="38100" dir="2700000" algn="tl">
                    <a:srgbClr val="000000"/>
                  </a:outerShdw>
                </a:effectLst>
                <a:latin typeface="+mn-lt"/>
              </a:defRPr>
            </a:lvl1pPr>
          </a:lstStyle>
          <a:p>
            <a:fld id="{C5321C6F-8C92-4CD7-9659-9F48CF7DBC3C}" type="slidenum">
              <a:rPr lang="ru-RU"/>
              <a:pPr/>
              <a:t>‹#›</a:t>
            </a:fld>
            <a:endParaRPr lang="ru-RU"/>
          </a:p>
        </p:txBody>
      </p:sp>
      <p:sp>
        <p:nvSpPr>
          <p:cNvPr id="165916" name="Rectangle 28"/>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0" sz="1000">
                <a:effectLst>
                  <a:outerShdw blurRad="38100" dist="38100" dir="2700000" algn="tl">
                    <a:srgbClr val="000000"/>
                  </a:outerShdw>
                </a:effectLst>
                <a:latin typeface="+mn-lt"/>
              </a:defRPr>
            </a:lvl1pPr>
          </a:lstStyle>
          <a:p>
            <a:endParaRPr lang="ru-RU"/>
          </a:p>
        </p:txBody>
      </p:sp>
    </p:spTree>
  </p:cSld>
  <p:clrMap bg1="dk2" tx1="lt1" bg2="dk1" tx2="lt2" accent1="accent1" accent2="accent2" accent3="accent3" accent4="accent4" accent5="accent5" accent6="accent6" hlink="hlink" folHlink="folHlink"/>
  <p:sldLayoutIdLst>
    <p:sldLayoutId id="214748373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Lst>
  <p:txStyles>
    <p:titleStyle>
      <a:lvl1pPr algn="ctr" rtl="0" fontAlgn="base">
        <a:spcBef>
          <a:spcPct val="0"/>
        </a:spcBef>
        <a:spcAft>
          <a:spcPct val="0"/>
        </a:spcAft>
        <a:defRPr sz="42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2pPr>
      <a:lvl3pPr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3pPr>
      <a:lvl4pPr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4pPr>
      <a:lvl5pPr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9pPr>
    </p:titleStyle>
    <p:bodyStyle>
      <a:lvl1pPr marL="342900" indent="-342900" algn="l" rtl="0" fontAlgn="base">
        <a:spcBef>
          <a:spcPct val="20000"/>
        </a:spcBef>
        <a:spcAft>
          <a:spcPct val="0"/>
        </a:spcAft>
        <a:buClr>
          <a:schemeClr val="hlink"/>
        </a:buClr>
        <a:buSzPct val="80000"/>
        <a:buFont typeface="Wingdings" pitchFamily="2" charset="2"/>
        <a:buChar char="l"/>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folHlink"/>
        </a:buClr>
        <a:buSzPct val="80000"/>
        <a:buFont typeface="Wingdings" pitchFamily="2" charset="2"/>
        <a:buChar char="l"/>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tx2"/>
        </a:buClr>
        <a:buSzPct val="80000"/>
        <a:buFont typeface="Wingdings" pitchFamily="2" charset="2"/>
        <a:buChar char="l"/>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hlink"/>
        </a:buClr>
        <a:buSzPct val="80000"/>
        <a:buFont typeface="Wingdings" pitchFamily="2" charset="2"/>
        <a:buChar char="l"/>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slide" Target="slide24.xml"/><Relationship Id="rId13" Type="http://schemas.openxmlformats.org/officeDocument/2006/relationships/slide" Target="slide2.xml"/><Relationship Id="rId3" Type="http://schemas.openxmlformats.org/officeDocument/2006/relationships/slide" Target="slide19.xml"/><Relationship Id="rId7" Type="http://schemas.openxmlformats.org/officeDocument/2006/relationships/slide" Target="slide23.xml"/><Relationship Id="rId12" Type="http://schemas.openxmlformats.org/officeDocument/2006/relationships/image" Target="../media/image16.jpeg"/><Relationship Id="rId2" Type="http://schemas.openxmlformats.org/officeDocument/2006/relationships/slide" Target="slide17.xml"/><Relationship Id="rId1" Type="http://schemas.openxmlformats.org/officeDocument/2006/relationships/slideLayout" Target="../slideLayouts/slideLayout2.xml"/><Relationship Id="rId6" Type="http://schemas.openxmlformats.org/officeDocument/2006/relationships/slide" Target="slide22.xml"/><Relationship Id="rId11" Type="http://schemas.openxmlformats.org/officeDocument/2006/relationships/slide" Target="slide27.xml"/><Relationship Id="rId5" Type="http://schemas.openxmlformats.org/officeDocument/2006/relationships/slide" Target="slide21.xml"/><Relationship Id="rId10" Type="http://schemas.openxmlformats.org/officeDocument/2006/relationships/slide" Target="slide26.xml"/><Relationship Id="rId4" Type="http://schemas.openxmlformats.org/officeDocument/2006/relationships/slide" Target="slide20.xml"/><Relationship Id="rId9" Type="http://schemas.openxmlformats.org/officeDocument/2006/relationships/slide" Target="slide25.xml"/></Relationships>
</file>

<file path=ppt/slides/_rels/slide17.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28.xml"/><Relationship Id="rId3" Type="http://schemas.openxmlformats.org/officeDocument/2006/relationships/slide" Target="slide5.xml"/><Relationship Id="rId7" Type="http://schemas.openxmlformats.org/officeDocument/2006/relationships/slide" Target="slide16.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10.xml"/><Relationship Id="rId5" Type="http://schemas.openxmlformats.org/officeDocument/2006/relationships/slide" Target="slide7.xml"/><Relationship Id="rId10" Type="http://schemas.openxmlformats.org/officeDocument/2006/relationships/image" Target="../media/image3.jpeg"/><Relationship Id="rId4" Type="http://schemas.openxmlformats.org/officeDocument/2006/relationships/slide" Target="slide6.xml"/><Relationship Id="rId9"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slide" Target="slide16.xml"/></Relationships>
</file>

<file path=ppt/slides/_rels/slide23.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slide" Target="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image" Target="../media/image25.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slide" Target="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slideLayout" Target="../slideLayouts/slideLayout19.xml"/><Relationship Id="rId1" Type="http://schemas.openxmlformats.org/officeDocument/2006/relationships/themeOverride" Target="../theme/themeOverride1.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29.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3.jpeg"/><Relationship Id="rId7" Type="http://schemas.openxmlformats.org/officeDocument/2006/relationships/image" Target="../media/image36.jpeg"/><Relationship Id="rId2" Type="http://schemas.openxmlformats.org/officeDocument/2006/relationships/slideLayout" Target="../slideLayouts/slideLayout19.xml"/><Relationship Id="rId1" Type="http://schemas.openxmlformats.org/officeDocument/2006/relationships/themeOverride" Target="../theme/themeOverride2.xml"/><Relationship Id="rId6" Type="http://schemas.openxmlformats.org/officeDocument/2006/relationships/image" Target="../media/image21.jpeg"/><Relationship Id="rId5" Type="http://schemas.openxmlformats.org/officeDocument/2006/relationships/image" Target="../media/image35.jpeg"/><Relationship Id="rId4" Type="http://schemas.openxmlformats.org/officeDocument/2006/relationships/image" Target="../media/image34.jpeg"/><Relationship Id="rId9" Type="http://schemas.openxmlformats.org/officeDocument/2006/relationships/slide" Target="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 Target="slide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8.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Grp="1" noChangeArrowheads="1"/>
          </p:cNvSpPr>
          <p:nvPr>
            <p:ph type="ctrTitle"/>
          </p:nvPr>
        </p:nvSpPr>
        <p:spPr>
          <a:xfrm>
            <a:off x="2339975" y="1268413"/>
            <a:ext cx="3382963" cy="3455987"/>
          </a:xfrm>
        </p:spPr>
        <p:txBody>
          <a:bodyPr/>
          <a:lstStyle/>
          <a:p>
            <a:r>
              <a:rPr lang="ru-RU" sz="4000">
                <a:solidFill>
                  <a:schemeClr val="tx1"/>
                </a:solidFill>
              </a:rPr>
              <a:t>Артур– </a:t>
            </a:r>
            <a:br>
              <a:rPr lang="ru-RU" sz="4000">
                <a:solidFill>
                  <a:schemeClr val="tx1"/>
                </a:solidFill>
              </a:rPr>
            </a:br>
            <a:r>
              <a:rPr lang="ru-RU" sz="4000">
                <a:solidFill>
                  <a:schemeClr val="tx1"/>
                </a:solidFill>
              </a:rPr>
              <a:t>Христианский </a:t>
            </a:r>
            <a:br>
              <a:rPr lang="ru-RU" sz="4000">
                <a:solidFill>
                  <a:schemeClr val="tx1"/>
                </a:solidFill>
              </a:rPr>
            </a:br>
            <a:r>
              <a:rPr lang="ru-RU" sz="4000">
                <a:solidFill>
                  <a:schemeClr val="tx1"/>
                </a:solidFill>
              </a:rPr>
              <a:t>король или </a:t>
            </a:r>
            <a:br>
              <a:rPr lang="ru-RU" sz="4000">
                <a:solidFill>
                  <a:schemeClr val="tx1"/>
                </a:solidFill>
              </a:rPr>
            </a:br>
            <a:r>
              <a:rPr lang="ru-RU" sz="4000">
                <a:solidFill>
                  <a:schemeClr val="tx1"/>
                </a:solidFill>
              </a:rPr>
              <a:t>языческий </a:t>
            </a:r>
            <a:br>
              <a:rPr lang="ru-RU" sz="4000">
                <a:solidFill>
                  <a:schemeClr val="tx1"/>
                </a:solidFill>
              </a:rPr>
            </a:br>
            <a:r>
              <a:rPr lang="ru-RU" sz="4000">
                <a:solidFill>
                  <a:schemeClr val="tx1"/>
                </a:solidFill>
              </a:rPr>
              <a:t>полководец?</a:t>
            </a:r>
          </a:p>
        </p:txBody>
      </p:sp>
      <p:pic>
        <p:nvPicPr>
          <p:cNvPr id="2054" name="Picture 6" descr="king_arthur_3"/>
          <p:cNvPicPr>
            <a:picLocks noChangeAspect="1" noChangeArrowheads="1"/>
          </p:cNvPicPr>
          <p:nvPr/>
        </p:nvPicPr>
        <p:blipFill>
          <a:blip r:embed="rId2"/>
          <a:srcRect/>
          <a:stretch>
            <a:fillRect/>
          </a:stretch>
        </p:blipFill>
        <p:spPr bwMode="auto">
          <a:xfrm>
            <a:off x="5948363" y="1341438"/>
            <a:ext cx="2944812" cy="424815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2" name="Rectangle 4"/>
          <p:cNvSpPr>
            <a:spLocks noGrp="1" noChangeArrowheads="1"/>
          </p:cNvSpPr>
          <p:nvPr>
            <p:ph type="title"/>
          </p:nvPr>
        </p:nvSpPr>
        <p:spPr>
          <a:xfrm>
            <a:off x="1908175" y="228600"/>
            <a:ext cx="7083425" cy="679450"/>
          </a:xfrm>
        </p:spPr>
        <p:txBody>
          <a:bodyPr/>
          <a:lstStyle/>
          <a:p>
            <a:r>
              <a:rPr lang="ru-RU" sz="2800">
                <a:solidFill>
                  <a:schemeClr val="tx1"/>
                </a:solidFill>
              </a:rPr>
              <a:t>Грааль</a:t>
            </a:r>
          </a:p>
        </p:txBody>
      </p:sp>
      <p:sp>
        <p:nvSpPr>
          <p:cNvPr id="109574" name="Rectangle 6"/>
          <p:cNvSpPr>
            <a:spLocks noGrp="1" noChangeArrowheads="1"/>
          </p:cNvSpPr>
          <p:nvPr>
            <p:ph type="body" sz="half" idx="2"/>
          </p:nvPr>
        </p:nvSpPr>
        <p:spPr>
          <a:xfrm>
            <a:off x="3779838" y="333375"/>
            <a:ext cx="5364162" cy="5330825"/>
          </a:xfrm>
        </p:spPr>
        <p:txBody>
          <a:bodyPr/>
          <a:lstStyle/>
          <a:p>
            <a:pPr>
              <a:lnSpc>
                <a:spcPct val="80000"/>
              </a:lnSpc>
              <a:buFont typeface="Wingdings" pitchFamily="2" charset="2"/>
              <a:buNone/>
            </a:pPr>
            <a:r>
              <a:rPr lang="ru-RU" sz="1800"/>
              <a:t>       </a:t>
            </a:r>
            <a:r>
              <a:rPr lang="ru-RU" sz="1700" b="0">
                <a:latin typeface="Times New Roman" pitchFamily="18" charset="0"/>
              </a:rPr>
              <a:t>«Вульгата» (часть, озаглавленная « </a:t>
            </a:r>
            <a:r>
              <a:rPr lang="en-US" sz="1700" b="0">
                <a:latin typeface="Times New Roman" pitchFamily="18" charset="0"/>
              </a:rPr>
              <a:t>La Queste del Saint Graal</a:t>
            </a:r>
            <a:r>
              <a:rPr lang="ru-RU" sz="1700" b="0">
                <a:latin typeface="Times New Roman" pitchFamily="18" charset="0"/>
              </a:rPr>
              <a:t>»), поучает, что Грааль объявился в Камелоте точно в момент прибытия Галахада ко двору в День Пятидесятницы. Случилось это во время ужина после вечерних молитв. Загремело, озарилось – и вот пред очами собравшихся возник покрытый Покровом Сосуд, несомый невидимыми руками. «Дворец заполнился наипрекраснейшими ароматами мира». А на столах перед рыцарями «явились изысканнейшие яства, и перед каждым было то, что он желал». А Грааль исчез столь же внезапно, как и появился. </a:t>
            </a:r>
          </a:p>
          <a:p>
            <a:pPr>
              <a:lnSpc>
                <a:spcPct val="80000"/>
              </a:lnSpc>
              <a:buFont typeface="Wingdings" pitchFamily="2" charset="2"/>
              <a:buNone/>
            </a:pPr>
            <a:r>
              <a:rPr lang="ru-RU" sz="1700" b="0">
                <a:latin typeface="Times New Roman" pitchFamily="18" charset="0"/>
              </a:rPr>
              <a:t>        Инициатором Великого Поиска (И в «Вульгате», и у Мэлори) является наименее ожидаемая личность– не Галахад, не Парсиваль, не Артур, а… Гавейн. Именно Гавейн предлагает раскрыть Великую Тайну, выяснить, что же было сокрыто под Покровом. «Пусть каждый из нас, - призывает гавейн, - даст рыцарскую клятву, что завтра же с утра отправится в поход, который будет длиться один год и один день». </a:t>
            </a:r>
          </a:p>
        </p:txBody>
      </p:sp>
      <p:pic>
        <p:nvPicPr>
          <p:cNvPr id="109575" name="Picture 7" descr="37369464_graal"/>
          <p:cNvPicPr>
            <a:picLocks noChangeAspect="1" noChangeArrowheads="1"/>
          </p:cNvPicPr>
          <p:nvPr>
            <p:ph sz="half" idx="1"/>
          </p:nvPr>
        </p:nvPicPr>
        <p:blipFill>
          <a:blip r:embed="rId2"/>
          <a:srcRect/>
          <a:stretch>
            <a:fillRect/>
          </a:stretch>
        </p:blipFill>
        <p:spPr>
          <a:xfrm>
            <a:off x="1619250" y="1700213"/>
            <a:ext cx="2128838" cy="2643187"/>
          </a:xfrm>
          <a:noFill/>
          <a:ln/>
        </p:spPr>
      </p:pic>
      <p:sp>
        <p:nvSpPr>
          <p:cNvPr id="109576" name="Rectangle 8"/>
          <p:cNvSpPr>
            <a:spLocks noChangeArrowheads="1"/>
          </p:cNvSpPr>
          <p:nvPr/>
        </p:nvSpPr>
        <p:spPr bwMode="auto">
          <a:xfrm>
            <a:off x="1476375" y="5013325"/>
            <a:ext cx="7105650" cy="1190625"/>
          </a:xfrm>
          <a:prstGeom prst="rect">
            <a:avLst/>
          </a:prstGeom>
          <a:noFill/>
          <a:ln w="9525">
            <a:noFill/>
            <a:miter lim="800000"/>
            <a:headEnd/>
            <a:tailEnd/>
          </a:ln>
          <a:effectLst/>
        </p:spPr>
        <p:txBody>
          <a:bodyPr anchor="ctr">
            <a:spAutoFit/>
          </a:bodyPr>
          <a:lstStyle/>
          <a:p>
            <a:r>
              <a:rPr kumimoji="0" lang="ru-RU"/>
              <a:t>Как мы знаем, первым о граале напомнил, ссылаясь на достоверные источники, Кретьен де Труа, великий бард, инициатор третьего периода развития. Правда, мы не знаем, что такое Грааль, у Кретьена Грааль остаётся тайной.</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20" name="Rectangle 4"/>
          <p:cNvSpPr>
            <a:spLocks noChangeArrowheads="1"/>
          </p:cNvSpPr>
          <p:nvPr/>
        </p:nvSpPr>
        <p:spPr bwMode="auto">
          <a:xfrm>
            <a:off x="1619250" y="692150"/>
            <a:ext cx="7283450" cy="5035550"/>
          </a:xfrm>
          <a:prstGeom prst="rect">
            <a:avLst/>
          </a:prstGeom>
          <a:noFill/>
          <a:ln w="9525">
            <a:noFill/>
            <a:miter lim="800000"/>
            <a:headEnd/>
            <a:tailEnd/>
          </a:ln>
          <a:effectLst/>
        </p:spPr>
        <p:txBody>
          <a:bodyPr anchor="ctr">
            <a:spAutoFit/>
          </a:bodyPr>
          <a:lstStyle/>
          <a:p>
            <a:r>
              <a:rPr kumimoji="0" lang="ru-RU"/>
              <a:t>Рыцари отправляются искать Грааль. Каждый едет в одиночку. Каждый идёт своим путём. Самым первым едет единственный, наидостойнейший и наичистейщий, придуманный специально для этой цели Галахад. Ну и известно – среди избранных рыцарями «своих путей» единственный, соответствующий, тот, что ведёт к цели – именно путь Галахада. Только один путь. И только один Грааль. Получается, что Грааль и Христос – суть одно и тоже. Отыскать Грааль после долгого опасного, полного трудов странствования – значит проплыть по жизни, обходя рифы грехов. Обходя соблазны, но, не страшась страданий, восторжествовать духом над слабым телом и грешной, неустойчивой материей бренности. Овладеть Граалем – значит добиться искупления. Взобраться на гору Монсальват, чтобы быть «прощённым». Свершить мистерию. Преступить грань.  Ланселот Грааля не находит, хоть ищет весьма интенсивно. Не может найти, потому что… он всё же остаётся грешным Ланселотом, а не чистым Галахадом. Подводят также Гавейн и Лионель – поскольку остаются гордецами. Поскольку их всё время занимают проблемы этого мира, а не идеалы духа, ибо они самые обычные, отнюдь не идеальные рыцари.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5" name="Rectangle 5"/>
          <p:cNvSpPr>
            <a:spLocks noChangeArrowheads="1"/>
          </p:cNvSpPr>
          <p:nvPr/>
        </p:nvSpPr>
        <p:spPr bwMode="auto">
          <a:xfrm>
            <a:off x="1547813" y="4437063"/>
            <a:ext cx="7345362" cy="2566987"/>
          </a:xfrm>
          <a:prstGeom prst="rect">
            <a:avLst/>
          </a:prstGeom>
          <a:noFill/>
          <a:ln w="9525">
            <a:noFill/>
            <a:miter lim="800000"/>
            <a:headEnd/>
            <a:tailEnd/>
          </a:ln>
          <a:effectLst/>
        </p:spPr>
        <p:txBody>
          <a:bodyPr anchor="ctr">
            <a:spAutoFit/>
          </a:bodyPr>
          <a:lstStyle/>
          <a:p>
            <a:r>
              <a:rPr kumimoji="0" lang="ru-RU"/>
              <a:t> </a:t>
            </a:r>
            <a:r>
              <a:rPr kumimoji="0" lang="ru-RU" sz="1600"/>
              <a:t>Грааль наконец находят трое чистых и безгрешных: Галахад, Парсиваль и Борс. Но Парсиваль и Борс, несмотря на чистоту, несмотря на то, что рыцари они идеальные, по «Вульгате», могут лишь сопровождать Галахада. Галахад же, достигнув Наивысшей Цели, навеки покидает нашу грешную землю вместе с чудесным сосудом. Парсиваль сбрасывает латы, уходит в пустыню и вскоре умирает. В Камелот возвращается лишь Борс для того, чтобы передать Артуру послание цистерцианцев и «Вульгаты»: вместе с Граалем ушла надежда. Исчез символ и средоточие духа, а без духа современный мир, мир рыцарства, мир Артура – эти миры должны рассыпаться в пыль и прах… </a:t>
            </a:r>
          </a:p>
          <a:p>
            <a:pPr eaLnBrk="0" hangingPunct="0"/>
            <a:endParaRPr kumimoji="0" lang="ru-RU" sz="1600">
              <a:latin typeface="Arial" charset="0"/>
            </a:endParaRPr>
          </a:p>
        </p:txBody>
      </p:sp>
      <p:pic>
        <p:nvPicPr>
          <p:cNvPr id="112646" name="Picture 6" descr="grail3"/>
          <p:cNvPicPr>
            <a:picLocks noChangeAspect="1" noChangeArrowheads="1"/>
          </p:cNvPicPr>
          <p:nvPr/>
        </p:nvPicPr>
        <p:blipFill>
          <a:blip r:embed="rId2"/>
          <a:srcRect/>
          <a:stretch>
            <a:fillRect/>
          </a:stretch>
        </p:blipFill>
        <p:spPr bwMode="auto">
          <a:xfrm>
            <a:off x="2339975" y="188913"/>
            <a:ext cx="5619750" cy="4198937"/>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8" name="Rectangle 4"/>
          <p:cNvSpPr>
            <a:spLocks noChangeArrowheads="1"/>
          </p:cNvSpPr>
          <p:nvPr/>
        </p:nvSpPr>
        <p:spPr bwMode="auto">
          <a:xfrm>
            <a:off x="2411413" y="620713"/>
            <a:ext cx="5915025" cy="1838325"/>
          </a:xfrm>
          <a:prstGeom prst="rect">
            <a:avLst/>
          </a:prstGeom>
          <a:noFill/>
          <a:ln w="9525">
            <a:noFill/>
            <a:miter lim="800000"/>
            <a:headEnd/>
            <a:tailEnd/>
          </a:ln>
          <a:effectLst/>
        </p:spPr>
        <p:txBody>
          <a:bodyPr tIns="152352" bIns="38088" anchor="ctr">
            <a:spAutoFit/>
          </a:bodyPr>
          <a:lstStyle/>
          <a:p>
            <a:r>
              <a:rPr kumimoji="0" lang="ru-RU"/>
              <a:t>Грааль – это благородство, любовь к ближнему, это способность сопереживать, сочувствовать. Это – истинно рыцарские идеалы, к которым стоит и следует искать истинные пути, пробиваться сквозь «дикую чащу» там, где нет «ни дорожек, ни тропок».</a:t>
            </a:r>
            <a:endParaRPr kumimoji="0" lang="ru-RU" b="1"/>
          </a:p>
          <a:p>
            <a:pPr eaLnBrk="0" hangingPunct="0"/>
            <a:endParaRPr kumimoji="0" lang="ru-RU">
              <a:latin typeface="Arial" charset="0"/>
            </a:endParaRPr>
          </a:p>
        </p:txBody>
      </p:sp>
      <p:pic>
        <p:nvPicPr>
          <p:cNvPr id="113669" name="Picture 5" descr="090be2abd527e96ed4a43301c5472f1d"/>
          <p:cNvPicPr>
            <a:picLocks noChangeAspect="1" noChangeArrowheads="1"/>
          </p:cNvPicPr>
          <p:nvPr/>
        </p:nvPicPr>
        <p:blipFill>
          <a:blip r:embed="rId2"/>
          <a:srcRect/>
          <a:stretch>
            <a:fillRect/>
          </a:stretch>
        </p:blipFill>
        <p:spPr bwMode="auto">
          <a:xfrm>
            <a:off x="3059113" y="2781300"/>
            <a:ext cx="3810000" cy="2857500"/>
          </a:xfrm>
          <a:prstGeom prst="rect">
            <a:avLst/>
          </a:prstGeom>
          <a:noFill/>
        </p:spPr>
      </p:pic>
      <p:sp>
        <p:nvSpPr>
          <p:cNvPr id="113671" name="Text Box 7"/>
          <p:cNvSpPr txBox="1">
            <a:spLocks noChangeArrowheads="1"/>
          </p:cNvSpPr>
          <p:nvPr/>
        </p:nvSpPr>
        <p:spPr bwMode="auto">
          <a:xfrm>
            <a:off x="7793038" y="6337300"/>
            <a:ext cx="958850" cy="366713"/>
          </a:xfrm>
          <a:prstGeom prst="rect">
            <a:avLst/>
          </a:prstGeom>
          <a:noFill/>
          <a:ln w="9525">
            <a:noFill/>
            <a:miter lim="800000"/>
            <a:headEnd/>
            <a:tailEnd/>
          </a:ln>
          <a:effectLst/>
        </p:spPr>
        <p:txBody>
          <a:bodyPr wrap="none">
            <a:spAutoFit/>
          </a:bodyPr>
          <a:lstStyle/>
          <a:p>
            <a:r>
              <a:rPr kumimoji="0" lang="ru-RU" b="1">
                <a:solidFill>
                  <a:srgbClr val="000000"/>
                </a:solidFill>
                <a:latin typeface="Arial Black" pitchFamily="34" charset="0"/>
                <a:hlinkClick r:id="rId3" action="ppaction://hlinksldjump"/>
              </a:rPr>
              <a:t>назад</a:t>
            </a:r>
            <a:endParaRPr kumimoji="0" lang="ru-RU" b="1">
              <a:solidFill>
                <a:srgbClr val="000000"/>
              </a:solidFill>
              <a:latin typeface="Arial Black"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70" name="Rectangle 6"/>
          <p:cNvSpPr>
            <a:spLocks noGrp="1" noChangeArrowheads="1"/>
          </p:cNvSpPr>
          <p:nvPr>
            <p:ph type="title"/>
          </p:nvPr>
        </p:nvSpPr>
        <p:spPr>
          <a:xfrm>
            <a:off x="3059113" y="620713"/>
            <a:ext cx="7491412" cy="1143000"/>
          </a:xfrm>
        </p:spPr>
        <p:txBody>
          <a:bodyPr/>
          <a:lstStyle/>
          <a:p>
            <a:r>
              <a:rPr lang="ru-RU" sz="3600">
                <a:solidFill>
                  <a:schemeClr val="tx1"/>
                </a:solidFill>
              </a:rPr>
              <a:t>Во что верил Артур?</a:t>
            </a:r>
          </a:p>
        </p:txBody>
      </p:sp>
      <p:sp>
        <p:nvSpPr>
          <p:cNvPr id="139271" name="Rectangle 7"/>
          <p:cNvSpPr>
            <a:spLocks noGrp="1" noChangeArrowheads="1"/>
          </p:cNvSpPr>
          <p:nvPr>
            <p:ph type="body" idx="1"/>
          </p:nvPr>
        </p:nvSpPr>
        <p:spPr>
          <a:xfrm>
            <a:off x="1403350" y="2420938"/>
            <a:ext cx="7491413" cy="4714875"/>
          </a:xfrm>
        </p:spPr>
        <p:txBody>
          <a:bodyPr/>
          <a:lstStyle/>
          <a:p>
            <a:pPr>
              <a:lnSpc>
                <a:spcPct val="80000"/>
              </a:lnSpc>
              <a:buFont typeface="Wingdings" pitchFamily="2" charset="2"/>
              <a:buNone/>
            </a:pPr>
            <a:r>
              <a:rPr lang="ru-RU" sz="1800" b="0">
                <a:latin typeface="Times New Roman" pitchFamily="18" charset="0"/>
              </a:rPr>
              <a:t>      Артур мог, мог быть христианином, причём образцовым. Борьба же с саксами могла означать Крестовые войны – борьбу прибывшего из кельтской Ирландии Христа с Вотаном, явившимся из за северного моря чужаком -агрессором.  </a:t>
            </a:r>
          </a:p>
          <a:p>
            <a:pPr>
              <a:lnSpc>
                <a:spcPct val="80000"/>
              </a:lnSpc>
              <a:buFont typeface="Wingdings" pitchFamily="2" charset="2"/>
              <a:buNone/>
            </a:pPr>
            <a:r>
              <a:rPr lang="ru-RU" sz="1800" b="0">
                <a:latin typeface="Times New Roman" pitchFamily="18" charset="0"/>
              </a:rPr>
              <a:t>      Но Артур был кельтом. Более того, Артур был идеализированным кельтом. Он попросту должен был быть таким. Кто не поймёт этого, не поймёт легенды. Король кельтов получал власть как бы «по доверенности» - потому что был богатырём. Потому что его фактические деяния и заслуги делали его достойным того, чтобы доверить ему власть. Его приказов слушались, если он того заслуживал. Ни на что более его власть не уполномочивала – в особенности же не давала права владеть и распоряжаться землёй. Потому-то Артур и провозглашён «владыкой бриттов» и «надеждой страны». Потому-то он – «первейший богатырь среди богатырей», потому-то именно он а не кто-либо другой, извлекает меч из камня. Это он получает меч Эскалибур из рук владычицы озера, это он собственноручно уничтожает под Бадоном почти тысячу саксов… </a:t>
            </a:r>
          </a:p>
        </p:txBody>
      </p:sp>
      <p:pic>
        <p:nvPicPr>
          <p:cNvPr id="139272" name="Picture 8" descr="krest"/>
          <p:cNvPicPr>
            <a:picLocks noChangeAspect="1" noChangeArrowheads="1"/>
          </p:cNvPicPr>
          <p:nvPr/>
        </p:nvPicPr>
        <p:blipFill>
          <a:blip r:embed="rId2"/>
          <a:srcRect/>
          <a:stretch>
            <a:fillRect/>
          </a:stretch>
        </p:blipFill>
        <p:spPr bwMode="auto">
          <a:xfrm>
            <a:off x="1763713" y="188913"/>
            <a:ext cx="1198562" cy="2087562"/>
          </a:xfrm>
          <a:prstGeom prst="rect">
            <a:avLst/>
          </a:prstGeom>
          <a:noFill/>
        </p:spPr>
      </p:pic>
      <p:pic>
        <p:nvPicPr>
          <p:cNvPr id="139273" name="Picture 9" descr="20220334_ss_04"/>
          <p:cNvPicPr>
            <a:picLocks noChangeAspect="1" noChangeArrowheads="1"/>
          </p:cNvPicPr>
          <p:nvPr/>
        </p:nvPicPr>
        <p:blipFill>
          <a:blip r:embed="rId3"/>
          <a:srcRect/>
          <a:stretch>
            <a:fillRect/>
          </a:stretch>
        </p:blipFill>
        <p:spPr bwMode="auto">
          <a:xfrm>
            <a:off x="7380288" y="549275"/>
            <a:ext cx="1568450" cy="1584325"/>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40" name="Text Box 4"/>
          <p:cNvSpPr txBox="1">
            <a:spLocks noChangeArrowheads="1"/>
          </p:cNvSpPr>
          <p:nvPr/>
        </p:nvSpPr>
        <p:spPr bwMode="auto">
          <a:xfrm>
            <a:off x="1692275" y="4076700"/>
            <a:ext cx="7092950" cy="2047875"/>
          </a:xfrm>
          <a:prstGeom prst="rect">
            <a:avLst/>
          </a:prstGeom>
          <a:noFill/>
          <a:ln w="9525">
            <a:noFill/>
            <a:miter lim="800000"/>
            <a:headEnd/>
            <a:tailEnd/>
          </a:ln>
          <a:effectLst/>
        </p:spPr>
        <p:txBody>
          <a:bodyPr>
            <a:spAutoFit/>
          </a:bodyPr>
          <a:lstStyle/>
          <a:p>
            <a:r>
              <a:rPr lang="ru-RU" sz="1600"/>
              <a:t>Разумеется, это легенда. Легенда, выражающая кельтскую тоску по королю-герою, по непобедимому королю-богу, которому богиня (великая мать, символ земли) вложила в руки волшебный меч. Это миф. Миф, родившийся во времена, когда мир британских кельтов уже рушился под ударами иноземных захватчиков. Во времена, когда выяснилось, насколько слаба по сравнению с иноземным феодализмом наивная кельтская демократия. Миф о короле Артуре. Несбыточный кельтский идеал. Что ж, от кельтов осталось немного. Но идеал выжил. Ибо был – в противовес самим кельтам – несокрушимым.</a:t>
            </a:r>
          </a:p>
        </p:txBody>
      </p:sp>
      <p:pic>
        <p:nvPicPr>
          <p:cNvPr id="142341" name="Picture 5" descr="10254king-arthur-and-sir-lancelot-posters1"/>
          <p:cNvPicPr>
            <a:picLocks noChangeAspect="1" noChangeArrowheads="1"/>
          </p:cNvPicPr>
          <p:nvPr/>
        </p:nvPicPr>
        <p:blipFill>
          <a:blip r:embed="rId2"/>
          <a:srcRect/>
          <a:stretch>
            <a:fillRect/>
          </a:stretch>
        </p:blipFill>
        <p:spPr bwMode="auto">
          <a:xfrm>
            <a:off x="3708400" y="0"/>
            <a:ext cx="3238500" cy="4048125"/>
          </a:xfrm>
          <a:prstGeom prst="rect">
            <a:avLst/>
          </a:prstGeom>
          <a:noFill/>
        </p:spPr>
      </p:pic>
      <p:pic>
        <p:nvPicPr>
          <p:cNvPr id="142342" name="Picture 6" descr="image120"/>
          <p:cNvPicPr>
            <a:picLocks noChangeAspect="1" noChangeArrowheads="1"/>
          </p:cNvPicPr>
          <p:nvPr/>
        </p:nvPicPr>
        <p:blipFill>
          <a:blip r:embed="rId3"/>
          <a:srcRect/>
          <a:stretch>
            <a:fillRect/>
          </a:stretch>
        </p:blipFill>
        <p:spPr bwMode="auto">
          <a:xfrm>
            <a:off x="2411413" y="1196975"/>
            <a:ext cx="695325" cy="914400"/>
          </a:xfrm>
          <a:prstGeom prst="rect">
            <a:avLst/>
          </a:prstGeom>
          <a:noFill/>
        </p:spPr>
      </p:pic>
      <p:pic>
        <p:nvPicPr>
          <p:cNvPr id="142343" name="Picture 7" descr="image120"/>
          <p:cNvPicPr>
            <a:picLocks noChangeAspect="1" noChangeArrowheads="1"/>
          </p:cNvPicPr>
          <p:nvPr/>
        </p:nvPicPr>
        <p:blipFill>
          <a:blip r:embed="rId3"/>
          <a:srcRect/>
          <a:stretch>
            <a:fillRect/>
          </a:stretch>
        </p:blipFill>
        <p:spPr bwMode="auto">
          <a:xfrm>
            <a:off x="7524750" y="1196975"/>
            <a:ext cx="695325" cy="91440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1547813" y="404813"/>
            <a:ext cx="7011987" cy="463550"/>
          </a:xfrm>
        </p:spPr>
        <p:txBody>
          <a:bodyPr/>
          <a:lstStyle/>
          <a:p>
            <a:r>
              <a:rPr lang="ru-RU" sz="3200">
                <a:solidFill>
                  <a:schemeClr val="tx1"/>
                </a:solidFill>
              </a:rPr>
              <a:t>Кто есть кто</a:t>
            </a:r>
          </a:p>
        </p:txBody>
      </p:sp>
      <p:sp>
        <p:nvSpPr>
          <p:cNvPr id="114691" name="Rectangle 3"/>
          <p:cNvSpPr>
            <a:spLocks noGrp="1" noChangeArrowheads="1"/>
          </p:cNvSpPr>
          <p:nvPr>
            <p:ph type="body" idx="1"/>
          </p:nvPr>
        </p:nvSpPr>
        <p:spPr>
          <a:xfrm>
            <a:off x="1652588" y="1412875"/>
            <a:ext cx="7491412" cy="4714875"/>
          </a:xfrm>
        </p:spPr>
        <p:txBody>
          <a:bodyPr/>
          <a:lstStyle/>
          <a:p>
            <a:r>
              <a:rPr lang="ru-RU" sz="2400" b="0">
                <a:latin typeface="Times New Roman" pitchFamily="18" charset="0"/>
                <a:hlinkClick r:id="rId2" action="ppaction://hlinksldjump"/>
              </a:rPr>
              <a:t>Артур</a:t>
            </a:r>
            <a:endParaRPr lang="ru-RU" sz="2400" b="0">
              <a:latin typeface="Times New Roman" pitchFamily="18" charset="0"/>
            </a:endParaRPr>
          </a:p>
          <a:p>
            <a:r>
              <a:rPr lang="ru-RU" sz="2400" b="0">
                <a:latin typeface="Times New Roman" pitchFamily="18" charset="0"/>
                <a:hlinkClick r:id="rId3" action="ppaction://hlinksldjump"/>
              </a:rPr>
              <a:t>Эскалибур</a:t>
            </a:r>
            <a:endParaRPr lang="ru-RU" sz="2400" b="0">
              <a:latin typeface="Times New Roman" pitchFamily="18" charset="0"/>
            </a:endParaRPr>
          </a:p>
          <a:p>
            <a:r>
              <a:rPr lang="ru-RU" sz="2400" b="0">
                <a:latin typeface="Times New Roman" pitchFamily="18" charset="0"/>
                <a:hlinkClick r:id="rId4" action="ppaction://hlinksldjump"/>
              </a:rPr>
              <a:t>Мерлин</a:t>
            </a:r>
            <a:endParaRPr lang="ru-RU" sz="2400" b="0">
              <a:latin typeface="Times New Roman" pitchFamily="18" charset="0"/>
            </a:endParaRPr>
          </a:p>
          <a:p>
            <a:r>
              <a:rPr lang="ru-RU" sz="2400" b="0">
                <a:latin typeface="Times New Roman" pitchFamily="18" charset="0"/>
                <a:hlinkClick r:id="rId5" action="ppaction://hlinksldjump"/>
              </a:rPr>
              <a:t>Мордред</a:t>
            </a:r>
            <a:endParaRPr lang="ru-RU" sz="2400" b="0">
              <a:latin typeface="Times New Roman" pitchFamily="18" charset="0"/>
            </a:endParaRPr>
          </a:p>
          <a:p>
            <a:r>
              <a:rPr lang="ru-RU" sz="2400" b="0">
                <a:latin typeface="Times New Roman" pitchFamily="18" charset="0"/>
                <a:hlinkClick r:id="rId6" action="ppaction://hlinksldjump"/>
              </a:rPr>
              <a:t>Ланселот</a:t>
            </a:r>
            <a:endParaRPr lang="ru-RU" sz="2400" b="0">
              <a:latin typeface="Times New Roman" pitchFamily="18" charset="0"/>
            </a:endParaRPr>
          </a:p>
          <a:p>
            <a:r>
              <a:rPr lang="ru-RU" sz="2400" b="0">
                <a:latin typeface="Times New Roman" pitchFamily="18" charset="0"/>
                <a:hlinkClick r:id="rId7" action="ppaction://hlinksldjump"/>
              </a:rPr>
              <a:t>Парсиваль</a:t>
            </a:r>
            <a:endParaRPr lang="ru-RU" sz="2400" b="0">
              <a:latin typeface="Times New Roman" pitchFamily="18" charset="0"/>
            </a:endParaRPr>
          </a:p>
          <a:p>
            <a:r>
              <a:rPr lang="ru-RU" sz="2400" b="0">
                <a:latin typeface="Times New Roman" pitchFamily="18" charset="0"/>
                <a:hlinkClick r:id="rId8" action="ppaction://hlinksldjump"/>
              </a:rPr>
              <a:t>Гавейн</a:t>
            </a:r>
            <a:endParaRPr lang="ru-RU" sz="2400" b="0">
              <a:latin typeface="Times New Roman" pitchFamily="18" charset="0"/>
            </a:endParaRPr>
          </a:p>
          <a:p>
            <a:r>
              <a:rPr lang="ru-RU" sz="2400" b="0">
                <a:latin typeface="Times New Roman" pitchFamily="18" charset="0"/>
                <a:hlinkClick r:id="rId9" action="ppaction://hlinksldjump"/>
              </a:rPr>
              <a:t>Бедивер</a:t>
            </a:r>
            <a:endParaRPr lang="ru-RU" sz="2400" b="0">
              <a:latin typeface="Times New Roman" pitchFamily="18" charset="0"/>
            </a:endParaRPr>
          </a:p>
          <a:p>
            <a:r>
              <a:rPr lang="ru-RU" sz="2400" b="0">
                <a:latin typeface="Times New Roman" pitchFamily="18" charset="0"/>
                <a:hlinkClick r:id="rId10" action="ppaction://hlinksldjump"/>
              </a:rPr>
              <a:t>Галахад</a:t>
            </a:r>
            <a:endParaRPr lang="ru-RU" sz="2400" b="0">
              <a:latin typeface="Times New Roman" pitchFamily="18" charset="0"/>
            </a:endParaRPr>
          </a:p>
          <a:p>
            <a:r>
              <a:rPr lang="ru-RU" sz="2400" b="0">
                <a:latin typeface="Times New Roman" pitchFamily="18" charset="0"/>
                <a:hlinkClick r:id="rId11" action="ppaction://hlinksldjump"/>
              </a:rPr>
              <a:t>Авалон</a:t>
            </a:r>
            <a:endParaRPr lang="ru-RU" sz="2400" b="0">
              <a:latin typeface="Times New Roman" pitchFamily="18" charset="0"/>
            </a:endParaRPr>
          </a:p>
          <a:p>
            <a:pPr>
              <a:buFont typeface="Wingdings" pitchFamily="2" charset="2"/>
              <a:buNone/>
            </a:pPr>
            <a:endParaRPr lang="ru-RU" sz="2400" b="0">
              <a:latin typeface="Times New Roman" pitchFamily="18" charset="0"/>
            </a:endParaRPr>
          </a:p>
          <a:p>
            <a:endParaRPr lang="ru-RU" sz="2400" b="0">
              <a:latin typeface="Times New Roman" pitchFamily="18" charset="0"/>
            </a:endParaRPr>
          </a:p>
          <a:p>
            <a:pPr>
              <a:buFont typeface="Wingdings" pitchFamily="2" charset="2"/>
              <a:buNone/>
            </a:pPr>
            <a:endParaRPr lang="ru-RU" sz="2400" b="0">
              <a:latin typeface="Times New Roman" pitchFamily="18" charset="0"/>
            </a:endParaRPr>
          </a:p>
        </p:txBody>
      </p:sp>
      <p:sp>
        <p:nvSpPr>
          <p:cNvPr id="114692" name="Text Box 4"/>
          <p:cNvSpPr txBox="1">
            <a:spLocks noChangeArrowheads="1"/>
          </p:cNvSpPr>
          <p:nvPr/>
        </p:nvSpPr>
        <p:spPr bwMode="auto">
          <a:xfrm>
            <a:off x="1619250" y="908050"/>
            <a:ext cx="7194550" cy="366713"/>
          </a:xfrm>
          <a:prstGeom prst="rect">
            <a:avLst/>
          </a:prstGeom>
          <a:noFill/>
          <a:ln w="9525">
            <a:noFill/>
            <a:miter lim="800000"/>
            <a:headEnd/>
            <a:tailEnd/>
          </a:ln>
          <a:effectLst/>
        </p:spPr>
        <p:txBody>
          <a:bodyPr wrap="none">
            <a:spAutoFit/>
          </a:bodyPr>
          <a:lstStyle/>
          <a:p>
            <a:r>
              <a:rPr lang="ru-RU" sz="1600"/>
              <a:t>(Описание нескольких наиболее выдающихся действующих лиц и вещей мифа)</a:t>
            </a:r>
            <a:r>
              <a:rPr lang="ru-RU"/>
              <a:t> </a:t>
            </a:r>
          </a:p>
        </p:txBody>
      </p:sp>
      <p:pic>
        <p:nvPicPr>
          <p:cNvPr id="114693" name="Picture 5" descr="710_graal_1"/>
          <p:cNvPicPr>
            <a:picLocks noChangeAspect="1" noChangeArrowheads="1"/>
          </p:cNvPicPr>
          <p:nvPr/>
        </p:nvPicPr>
        <p:blipFill>
          <a:blip r:embed="rId12"/>
          <a:srcRect/>
          <a:stretch>
            <a:fillRect/>
          </a:stretch>
        </p:blipFill>
        <p:spPr bwMode="auto">
          <a:xfrm>
            <a:off x="4273550" y="1484313"/>
            <a:ext cx="4354513" cy="4392612"/>
          </a:xfrm>
          <a:prstGeom prst="rect">
            <a:avLst/>
          </a:prstGeom>
          <a:noFill/>
        </p:spPr>
      </p:pic>
      <p:sp>
        <p:nvSpPr>
          <p:cNvPr id="114695" name="Text Box 7"/>
          <p:cNvSpPr txBox="1">
            <a:spLocks noChangeArrowheads="1"/>
          </p:cNvSpPr>
          <p:nvPr/>
        </p:nvSpPr>
        <p:spPr bwMode="auto">
          <a:xfrm>
            <a:off x="7793038" y="6337300"/>
            <a:ext cx="958850" cy="366713"/>
          </a:xfrm>
          <a:prstGeom prst="rect">
            <a:avLst/>
          </a:prstGeom>
          <a:noFill/>
          <a:ln w="9525">
            <a:noFill/>
            <a:miter lim="800000"/>
            <a:headEnd/>
            <a:tailEnd/>
          </a:ln>
          <a:effectLst/>
        </p:spPr>
        <p:txBody>
          <a:bodyPr wrap="none">
            <a:spAutoFit/>
          </a:bodyPr>
          <a:lstStyle/>
          <a:p>
            <a:r>
              <a:rPr kumimoji="0" lang="ru-RU" b="1">
                <a:solidFill>
                  <a:srgbClr val="000000"/>
                </a:solidFill>
                <a:latin typeface="Arial Black" pitchFamily="34" charset="0"/>
                <a:hlinkClick r:id="rId13" action="ppaction://hlinksldjump"/>
              </a:rPr>
              <a:t>назад</a:t>
            </a:r>
            <a:endParaRPr kumimoji="0" lang="ru-RU" b="1">
              <a:solidFill>
                <a:srgbClr val="000000"/>
              </a:solidFill>
              <a:latin typeface="Arial Black"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6" name="Rectangle 4"/>
          <p:cNvSpPr>
            <a:spLocks noGrp="1" noChangeArrowheads="1"/>
          </p:cNvSpPr>
          <p:nvPr>
            <p:ph type="title"/>
          </p:nvPr>
        </p:nvSpPr>
        <p:spPr>
          <a:xfrm>
            <a:off x="2411413" y="404813"/>
            <a:ext cx="6940550" cy="679450"/>
          </a:xfrm>
        </p:spPr>
        <p:txBody>
          <a:bodyPr/>
          <a:lstStyle/>
          <a:p>
            <a:r>
              <a:rPr lang="ru-RU" sz="3600">
                <a:solidFill>
                  <a:schemeClr val="tx1"/>
                </a:solidFill>
              </a:rPr>
              <a:t>Артур</a:t>
            </a:r>
          </a:p>
        </p:txBody>
      </p:sp>
      <p:sp>
        <p:nvSpPr>
          <p:cNvPr id="115720" name="Rectangle 8"/>
          <p:cNvSpPr>
            <a:spLocks noGrp="1" noChangeArrowheads="1"/>
          </p:cNvSpPr>
          <p:nvPr>
            <p:ph type="body" idx="1"/>
          </p:nvPr>
        </p:nvSpPr>
        <p:spPr>
          <a:xfrm>
            <a:off x="1187450" y="1700213"/>
            <a:ext cx="7491413" cy="4714875"/>
          </a:xfrm>
        </p:spPr>
        <p:txBody>
          <a:bodyPr/>
          <a:lstStyle/>
          <a:p>
            <a:pPr>
              <a:buFont typeface="Wingdings" pitchFamily="2" charset="2"/>
              <a:buNone/>
            </a:pPr>
            <a:r>
              <a:rPr lang="ru-RU" sz="1600" b="0">
                <a:latin typeface="Times New Roman" pitchFamily="18" charset="0"/>
              </a:rPr>
              <a:t>       </a:t>
            </a:r>
            <a:r>
              <a:rPr lang="ru-RU" sz="2000" b="0">
                <a:latin typeface="Times New Roman" pitchFamily="18" charset="0"/>
              </a:rPr>
              <a:t>Артур был сыном Утера Пендрагона, </a:t>
            </a:r>
          </a:p>
          <a:p>
            <a:pPr>
              <a:buFont typeface="Wingdings" pitchFamily="2" charset="2"/>
              <a:buNone/>
            </a:pPr>
            <a:r>
              <a:rPr lang="ru-RU" sz="2000" b="0">
                <a:latin typeface="Times New Roman" pitchFamily="18" charset="0"/>
              </a:rPr>
              <a:t>      успешного военачальника кельтов. </a:t>
            </a:r>
          </a:p>
          <a:p>
            <a:pPr>
              <a:buFont typeface="Wingdings" pitchFamily="2" charset="2"/>
              <a:buNone/>
            </a:pPr>
            <a:r>
              <a:rPr lang="ru-RU" sz="2000" b="0">
                <a:latin typeface="Times New Roman" pitchFamily="18" charset="0"/>
              </a:rPr>
              <a:t>      По рождении был отдан на воспитание</a:t>
            </a:r>
          </a:p>
          <a:p>
            <a:pPr>
              <a:buFont typeface="Wingdings" pitchFamily="2" charset="2"/>
              <a:buNone/>
            </a:pPr>
            <a:r>
              <a:rPr lang="ru-RU" sz="2000" b="0">
                <a:latin typeface="Times New Roman" pitchFamily="18" charset="0"/>
              </a:rPr>
              <a:t>      друиду Мерлину, от которого, в свою очередь был направлен под присмотр рыцаря Эктора, вассала Утера Пендрагона. Воспитался вместе с сыном Эктора Каем.</a:t>
            </a:r>
          </a:p>
          <a:p>
            <a:pPr>
              <a:buFont typeface="Wingdings" pitchFamily="2" charset="2"/>
              <a:buNone/>
            </a:pPr>
            <a:r>
              <a:rPr lang="ru-RU" sz="2000" b="0">
                <a:latin typeface="Times New Roman" pitchFamily="18" charset="0"/>
              </a:rPr>
              <a:t>       В день завершающего зиму праздника Имболк вожди кланов собираются в Лондиниуме, месте, где лежит огромный камень. На камне укреплена стальная наковальня, в неё воткнут меч. Кто сумеет извлечь меч из наковальни, гласит надпись, тот и есть законный властелин бриттов. Многие силачи тащат, никому не удаётся. Но вот за рукоять меча хватается пятнадцатилетний Артур, воспитанник рыцаря Эктора. И меч пророчества, извлечённый из наковальни, сверкает в его руке!</a:t>
            </a:r>
            <a:r>
              <a:rPr lang="ru-RU" sz="2000">
                <a:latin typeface="Times New Roman" pitchFamily="18" charset="0"/>
              </a:rPr>
              <a:t> </a:t>
            </a:r>
          </a:p>
        </p:txBody>
      </p:sp>
      <p:pic>
        <p:nvPicPr>
          <p:cNvPr id="115721" name="Picture 9" descr="epee_roc1"/>
          <p:cNvPicPr>
            <a:picLocks noChangeAspect="1" noChangeArrowheads="1"/>
          </p:cNvPicPr>
          <p:nvPr/>
        </p:nvPicPr>
        <p:blipFill>
          <a:blip r:embed="rId2"/>
          <a:srcRect/>
          <a:stretch>
            <a:fillRect/>
          </a:stretch>
        </p:blipFill>
        <p:spPr bwMode="auto">
          <a:xfrm>
            <a:off x="6156325" y="188913"/>
            <a:ext cx="2476500" cy="2609850"/>
          </a:xfrm>
          <a:prstGeom prst="rect">
            <a:avLst/>
          </a:prstGeom>
          <a:noFill/>
        </p:spPr>
      </p:pic>
      <p:sp>
        <p:nvSpPr>
          <p:cNvPr id="115722" name="Text Box 10"/>
          <p:cNvSpPr txBox="1">
            <a:spLocks noChangeArrowheads="1"/>
          </p:cNvSpPr>
          <p:nvPr/>
        </p:nvSpPr>
        <p:spPr bwMode="auto">
          <a:xfrm>
            <a:off x="5435600" y="6381750"/>
            <a:ext cx="3536950" cy="336550"/>
          </a:xfrm>
          <a:prstGeom prst="rect">
            <a:avLst/>
          </a:prstGeom>
          <a:noFill/>
          <a:ln w="9525">
            <a:noFill/>
            <a:miter lim="800000"/>
            <a:headEnd/>
            <a:tailEnd/>
          </a:ln>
          <a:effectLst/>
        </p:spPr>
        <p:txBody>
          <a:bodyPr wrap="none">
            <a:spAutoFit/>
          </a:bodyPr>
          <a:lstStyle/>
          <a:p>
            <a:r>
              <a:rPr lang="ru-RU" sz="1600">
                <a:latin typeface="Arial Black" pitchFamily="34" charset="0"/>
                <a:hlinkClick r:id="rId3" action="ppaction://hlinksldjump"/>
              </a:rPr>
              <a:t>Назад к главе «Кто есть кто»</a:t>
            </a:r>
            <a:endParaRPr lang="ru-RU" sz="1600">
              <a:latin typeface="Arial Black"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2" name="Rectangle 4"/>
          <p:cNvSpPr>
            <a:spLocks noChangeArrowheads="1"/>
          </p:cNvSpPr>
          <p:nvPr/>
        </p:nvSpPr>
        <p:spPr bwMode="auto">
          <a:xfrm>
            <a:off x="1547813" y="333375"/>
            <a:ext cx="7440612" cy="3113088"/>
          </a:xfrm>
          <a:prstGeom prst="rect">
            <a:avLst/>
          </a:prstGeom>
          <a:noFill/>
          <a:ln w="9525">
            <a:noFill/>
            <a:miter lim="800000"/>
            <a:headEnd/>
            <a:tailEnd/>
          </a:ln>
          <a:effectLst/>
        </p:spPr>
        <p:txBody>
          <a:bodyPr anchor="ctr">
            <a:spAutoFit/>
          </a:bodyPr>
          <a:lstStyle/>
          <a:p>
            <a:r>
              <a:rPr kumimoji="0" lang="ru-RU"/>
              <a:t>Исполнившееся на глазах всех британских родов предсказание потрясает страну, - все стремятся под командование молодого владыки. Тут же созданная армия бьёт по саксам. Артур проводит с потомками Хенгиста одиннадцать победоносных битв. Двенадцатая, решающая битва, свершившаяся у горы Бадон, заканчивается сокрушительным разгромом саксов – моральная и военная сила тевтонских агрессоров окончательно сломлена. Британия может возродиться, теперь у освобождённого от угрозы нашествия края впереди долгие годы покоя и благополучия под мудрым и справедливым правлением Артура, поддерживаемого своими конными храбрецами, которые теперь усаживаются за круглый стол в замке Камелот. </a:t>
            </a:r>
          </a:p>
        </p:txBody>
      </p:sp>
      <p:pic>
        <p:nvPicPr>
          <p:cNvPr id="119813" name="Picture 5" descr="biser"/>
          <p:cNvPicPr>
            <a:picLocks noChangeAspect="1" noChangeArrowheads="1"/>
          </p:cNvPicPr>
          <p:nvPr/>
        </p:nvPicPr>
        <p:blipFill>
          <a:blip r:embed="rId2"/>
          <a:srcRect/>
          <a:stretch>
            <a:fillRect/>
          </a:stretch>
        </p:blipFill>
        <p:spPr bwMode="auto">
          <a:xfrm>
            <a:off x="1835150" y="3573463"/>
            <a:ext cx="2236788" cy="2938462"/>
          </a:xfrm>
          <a:prstGeom prst="rect">
            <a:avLst/>
          </a:prstGeom>
          <a:noFill/>
        </p:spPr>
      </p:pic>
      <p:sp>
        <p:nvSpPr>
          <p:cNvPr id="119814" name="Text Box 6"/>
          <p:cNvSpPr txBox="1">
            <a:spLocks noChangeArrowheads="1"/>
          </p:cNvSpPr>
          <p:nvPr/>
        </p:nvSpPr>
        <p:spPr bwMode="auto">
          <a:xfrm>
            <a:off x="4284663" y="4581525"/>
            <a:ext cx="3038475" cy="366713"/>
          </a:xfrm>
          <a:prstGeom prst="rect">
            <a:avLst/>
          </a:prstGeom>
          <a:noFill/>
          <a:ln w="9525">
            <a:noFill/>
            <a:miter lim="800000"/>
            <a:headEnd/>
            <a:tailEnd/>
          </a:ln>
          <a:effectLst/>
        </p:spPr>
        <p:txBody>
          <a:bodyPr wrap="none">
            <a:spAutoFit/>
          </a:bodyPr>
          <a:lstStyle/>
          <a:p>
            <a:r>
              <a:rPr lang="ru-RU"/>
              <a:t>Красная лилия – герб Артура</a:t>
            </a:r>
          </a:p>
        </p:txBody>
      </p:sp>
      <p:sp>
        <p:nvSpPr>
          <p:cNvPr id="119815" name="Text Box 7"/>
          <p:cNvSpPr txBox="1">
            <a:spLocks noChangeArrowheads="1"/>
          </p:cNvSpPr>
          <p:nvPr/>
        </p:nvSpPr>
        <p:spPr bwMode="auto">
          <a:xfrm>
            <a:off x="5435600" y="6381750"/>
            <a:ext cx="3536950" cy="336550"/>
          </a:xfrm>
          <a:prstGeom prst="rect">
            <a:avLst/>
          </a:prstGeom>
          <a:noFill/>
          <a:ln w="9525">
            <a:noFill/>
            <a:miter lim="800000"/>
            <a:headEnd/>
            <a:tailEnd/>
          </a:ln>
          <a:effectLst/>
        </p:spPr>
        <p:txBody>
          <a:bodyPr wrap="none">
            <a:spAutoFit/>
          </a:bodyPr>
          <a:lstStyle/>
          <a:p>
            <a:r>
              <a:rPr lang="ru-RU" sz="1600">
                <a:latin typeface="Arial Black" pitchFamily="34" charset="0"/>
                <a:hlinkClick r:id="rId3" action="ppaction://hlinksldjump"/>
              </a:rPr>
              <a:t>Назад к главе «Кто есть кто»</a:t>
            </a:r>
            <a:endParaRPr lang="ru-RU" sz="1600">
              <a:latin typeface="Arial Black"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xfrm>
            <a:off x="1652588" y="0"/>
            <a:ext cx="7491412" cy="1143000"/>
          </a:xfrm>
        </p:spPr>
        <p:txBody>
          <a:bodyPr/>
          <a:lstStyle/>
          <a:p>
            <a:r>
              <a:rPr lang="ru-RU" sz="3600">
                <a:solidFill>
                  <a:schemeClr val="tx1"/>
                </a:solidFill>
              </a:rPr>
              <a:t>Эскалибур</a:t>
            </a:r>
          </a:p>
        </p:txBody>
      </p:sp>
      <p:sp>
        <p:nvSpPr>
          <p:cNvPr id="120835" name="Rectangle 3"/>
          <p:cNvSpPr>
            <a:spLocks noGrp="1" noChangeArrowheads="1"/>
          </p:cNvSpPr>
          <p:nvPr>
            <p:ph type="body" idx="1"/>
          </p:nvPr>
        </p:nvSpPr>
        <p:spPr>
          <a:xfrm>
            <a:off x="1476375" y="908050"/>
            <a:ext cx="7491413" cy="4714875"/>
          </a:xfrm>
        </p:spPr>
        <p:txBody>
          <a:bodyPr/>
          <a:lstStyle/>
          <a:p>
            <a:pPr>
              <a:lnSpc>
                <a:spcPct val="80000"/>
              </a:lnSpc>
              <a:buFont typeface="Wingdings" pitchFamily="2" charset="2"/>
              <a:buNone/>
            </a:pPr>
            <a:r>
              <a:rPr lang="ru-RU" sz="1600" b="0">
                <a:latin typeface="Times New Roman" pitchFamily="18" charset="0"/>
              </a:rPr>
              <a:t>       </a:t>
            </a:r>
            <a:r>
              <a:rPr lang="ru-RU" sz="1800" b="0">
                <a:latin typeface="Times New Roman" pitchFamily="18" charset="0"/>
              </a:rPr>
              <a:t>Всем известно, что так называется волшебный меч Артура, подаренный ему – в качестве символа власти – Владычицей Озера. Сам факт дарения глубоко символичен и уходит корнями в верования кельтов. В валлийских преданиях Артуров меч именуется «Каледвульх». Клинок был украшен двуми золотыми драконами, так что, когда король выхватывал меч из ножен, казалось «будто из пастей змеев пышет живое пламя, и пламя это поражает глаза всех»</a:t>
            </a:r>
          </a:p>
          <a:p>
            <a:pPr>
              <a:lnSpc>
                <a:spcPct val="80000"/>
              </a:lnSpc>
              <a:buFont typeface="Wingdings" pitchFamily="2" charset="2"/>
              <a:buNone/>
            </a:pPr>
            <a:r>
              <a:rPr lang="ru-RU" sz="1800" b="0">
                <a:latin typeface="Times New Roman" pitchFamily="18" charset="0"/>
              </a:rPr>
              <a:t>      Эскалибур, как известно, в финале легенды возвращается к Владычице Озера, и та, прежде чем Артур отплывает к Авалону, приказывает бросить меч в воду.</a:t>
            </a:r>
          </a:p>
        </p:txBody>
      </p:sp>
      <p:pic>
        <p:nvPicPr>
          <p:cNvPr id="120837" name="Picture 5" descr="1676"/>
          <p:cNvPicPr>
            <a:picLocks noChangeAspect="1" noChangeArrowheads="1"/>
          </p:cNvPicPr>
          <p:nvPr/>
        </p:nvPicPr>
        <p:blipFill>
          <a:blip r:embed="rId2"/>
          <a:srcRect/>
          <a:stretch>
            <a:fillRect/>
          </a:stretch>
        </p:blipFill>
        <p:spPr bwMode="auto">
          <a:xfrm>
            <a:off x="2916238" y="3284538"/>
            <a:ext cx="4284662" cy="3306762"/>
          </a:xfrm>
          <a:prstGeom prst="rect">
            <a:avLst/>
          </a:prstGeom>
          <a:noFill/>
        </p:spPr>
      </p:pic>
      <p:sp>
        <p:nvSpPr>
          <p:cNvPr id="120838" name="Text Box 6"/>
          <p:cNvSpPr txBox="1">
            <a:spLocks noChangeArrowheads="1"/>
          </p:cNvSpPr>
          <p:nvPr/>
        </p:nvSpPr>
        <p:spPr bwMode="auto">
          <a:xfrm>
            <a:off x="5607050" y="6521450"/>
            <a:ext cx="3536950" cy="336550"/>
          </a:xfrm>
          <a:prstGeom prst="rect">
            <a:avLst/>
          </a:prstGeom>
          <a:noFill/>
          <a:ln w="9525">
            <a:noFill/>
            <a:miter lim="800000"/>
            <a:headEnd/>
            <a:tailEnd/>
          </a:ln>
          <a:effectLst/>
        </p:spPr>
        <p:txBody>
          <a:bodyPr wrap="none">
            <a:spAutoFit/>
          </a:bodyPr>
          <a:lstStyle/>
          <a:p>
            <a:r>
              <a:rPr lang="ru-RU" sz="1600">
                <a:latin typeface="Arial Black" pitchFamily="34" charset="0"/>
                <a:hlinkClick r:id="rId3" action="ppaction://hlinksldjump"/>
              </a:rPr>
              <a:t>Назад к главе «Кто есть кто»</a:t>
            </a:r>
            <a:endParaRPr lang="ru-RU" sz="1600">
              <a:latin typeface="Arial Black"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1835150" y="333375"/>
            <a:ext cx="3970338" cy="633413"/>
          </a:xfrm>
        </p:spPr>
        <p:txBody>
          <a:bodyPr/>
          <a:lstStyle/>
          <a:p>
            <a:r>
              <a:rPr lang="ru-RU">
                <a:solidFill>
                  <a:schemeClr val="tx1"/>
                </a:solidFill>
                <a:latin typeface="Monotype Corsiva" pitchFamily="66" charset="0"/>
              </a:rPr>
              <a:t>Оглавление</a:t>
            </a:r>
          </a:p>
        </p:txBody>
      </p:sp>
      <p:sp>
        <p:nvSpPr>
          <p:cNvPr id="67587" name="Rectangle 3"/>
          <p:cNvSpPr>
            <a:spLocks noGrp="1" noChangeArrowheads="1"/>
          </p:cNvSpPr>
          <p:nvPr>
            <p:ph type="body" idx="1"/>
          </p:nvPr>
        </p:nvSpPr>
        <p:spPr>
          <a:xfrm>
            <a:off x="1403350" y="1196975"/>
            <a:ext cx="7489825" cy="4525963"/>
          </a:xfrm>
          <a:ln>
            <a:solidFill>
              <a:srgbClr val="000000"/>
            </a:solidFill>
          </a:ln>
        </p:spPr>
        <p:txBody>
          <a:bodyPr/>
          <a:lstStyle/>
          <a:p>
            <a:pPr marL="609600" indent="-609600">
              <a:buFont typeface="Wingdings" pitchFamily="2" charset="2"/>
              <a:buAutoNum type="arabicPeriod"/>
            </a:pPr>
            <a:r>
              <a:rPr lang="ru-RU" sz="2800" b="0">
                <a:latin typeface="Monotype Corsiva" pitchFamily="66" charset="0"/>
                <a:hlinkClick r:id="rId2" action="ppaction://hlinksldjump"/>
              </a:rPr>
              <a:t>Предыстория</a:t>
            </a:r>
            <a:endParaRPr lang="ru-RU" sz="2800" b="0">
              <a:latin typeface="Monotype Corsiva" pitchFamily="66" charset="0"/>
            </a:endParaRPr>
          </a:p>
          <a:p>
            <a:pPr marL="609600" indent="-609600">
              <a:buFont typeface="Wingdings" pitchFamily="2" charset="2"/>
              <a:buAutoNum type="arabicPeriod"/>
            </a:pPr>
            <a:r>
              <a:rPr lang="ru-RU" sz="2800" b="0">
                <a:latin typeface="Monotype Corsiva" pitchFamily="66" charset="0"/>
                <a:hlinkClick r:id="rId3" action="ppaction://hlinksldjump"/>
              </a:rPr>
              <a:t>Периоды развития мифа</a:t>
            </a:r>
            <a:endParaRPr lang="ru-RU" sz="2800" b="0">
              <a:latin typeface="Monotype Corsiva" pitchFamily="66" charset="0"/>
            </a:endParaRPr>
          </a:p>
          <a:p>
            <a:pPr marL="609600" indent="-609600">
              <a:buFont typeface="Wingdings" pitchFamily="2" charset="2"/>
              <a:buAutoNum type="arabicPeriod"/>
            </a:pPr>
            <a:r>
              <a:rPr lang="ru-RU" sz="2800" b="0">
                <a:latin typeface="Monotype Corsiva" pitchFamily="66" charset="0"/>
                <a:hlinkClick r:id="rId4" action="ppaction://hlinksldjump"/>
              </a:rPr>
              <a:t>«Вульгата» </a:t>
            </a:r>
            <a:endParaRPr lang="ru-RU" sz="2800" b="0">
              <a:latin typeface="Monotype Corsiva" pitchFamily="66" charset="0"/>
            </a:endParaRPr>
          </a:p>
          <a:p>
            <a:pPr marL="609600" indent="-609600">
              <a:buFont typeface="Wingdings" pitchFamily="2" charset="2"/>
              <a:buAutoNum type="arabicPeriod"/>
            </a:pPr>
            <a:r>
              <a:rPr lang="ru-RU" sz="2800" b="0">
                <a:latin typeface="Monotype Corsiva" pitchFamily="66" charset="0"/>
                <a:hlinkClick r:id="rId5" action="ppaction://hlinksldjump"/>
              </a:rPr>
              <a:t>«Смерть Артура» и «Парсиваль»</a:t>
            </a:r>
            <a:endParaRPr lang="ru-RU" sz="2800" b="0">
              <a:latin typeface="Monotype Corsiva" pitchFamily="66" charset="0"/>
            </a:endParaRPr>
          </a:p>
          <a:p>
            <a:pPr marL="609600" indent="-609600">
              <a:buFont typeface="Wingdings" pitchFamily="2" charset="2"/>
              <a:buAutoNum type="arabicPeriod"/>
            </a:pPr>
            <a:r>
              <a:rPr lang="ru-RU" sz="2800" b="0">
                <a:latin typeface="Monotype Corsiva" pitchFamily="66" charset="0"/>
                <a:hlinkClick r:id="rId6" action="ppaction://hlinksldjump"/>
              </a:rPr>
              <a:t>Грааль</a:t>
            </a:r>
            <a:endParaRPr lang="ru-RU" sz="2800" b="0">
              <a:latin typeface="Monotype Corsiva" pitchFamily="66" charset="0"/>
            </a:endParaRPr>
          </a:p>
          <a:p>
            <a:pPr marL="609600" indent="-609600">
              <a:buFont typeface="Wingdings" pitchFamily="2" charset="2"/>
              <a:buAutoNum type="arabicPeriod"/>
            </a:pPr>
            <a:r>
              <a:rPr lang="ru-RU" sz="2800" b="0">
                <a:latin typeface="Monotype Corsiva" pitchFamily="66" charset="0"/>
                <a:hlinkClick r:id="rId7" action="ppaction://hlinksldjump"/>
              </a:rPr>
              <a:t>Кто есть кто в Артуровском мифе</a:t>
            </a:r>
            <a:endParaRPr lang="ru-RU" sz="2800" b="0">
              <a:latin typeface="Monotype Corsiva" pitchFamily="66" charset="0"/>
            </a:endParaRPr>
          </a:p>
          <a:p>
            <a:pPr marL="609600" indent="-609600">
              <a:buFont typeface="Wingdings" pitchFamily="2" charset="2"/>
              <a:buAutoNum type="arabicPeriod"/>
            </a:pPr>
            <a:r>
              <a:rPr lang="ru-RU" sz="2800" b="0">
                <a:latin typeface="Monotype Corsiva" pitchFamily="66" charset="0"/>
                <a:hlinkClick r:id="rId8" action="ppaction://hlinksldjump"/>
              </a:rPr>
              <a:t>Галерея</a:t>
            </a:r>
            <a:endParaRPr lang="ru-RU" sz="2800" b="0">
              <a:latin typeface="Monotype Corsiva" pitchFamily="66" charset="0"/>
            </a:endParaRPr>
          </a:p>
        </p:txBody>
      </p:sp>
      <p:pic>
        <p:nvPicPr>
          <p:cNvPr id="67588" name="Picture 4" descr="«Земельная» корона"/>
          <p:cNvPicPr>
            <a:picLocks noChangeAspect="1" noChangeArrowheads="1"/>
          </p:cNvPicPr>
          <p:nvPr/>
        </p:nvPicPr>
        <p:blipFill>
          <a:blip r:embed="rId9"/>
          <a:srcRect/>
          <a:stretch>
            <a:fillRect/>
          </a:stretch>
        </p:blipFill>
        <p:spPr bwMode="auto">
          <a:xfrm>
            <a:off x="6948488" y="4076700"/>
            <a:ext cx="1882775" cy="1536700"/>
          </a:xfrm>
          <a:prstGeom prst="rect">
            <a:avLst/>
          </a:prstGeom>
          <a:noFill/>
        </p:spPr>
      </p:pic>
      <p:pic>
        <p:nvPicPr>
          <p:cNvPr id="67589" name="Picture 5" descr="tattoo88"/>
          <p:cNvPicPr>
            <a:picLocks noChangeAspect="1" noChangeArrowheads="1"/>
          </p:cNvPicPr>
          <p:nvPr/>
        </p:nvPicPr>
        <p:blipFill>
          <a:blip r:embed="rId10"/>
          <a:srcRect/>
          <a:stretch>
            <a:fillRect/>
          </a:stretch>
        </p:blipFill>
        <p:spPr bwMode="auto">
          <a:xfrm>
            <a:off x="6446838" y="188913"/>
            <a:ext cx="2697162" cy="1919287"/>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a:xfrm>
            <a:off x="1652588" y="0"/>
            <a:ext cx="7491412" cy="1143000"/>
          </a:xfrm>
        </p:spPr>
        <p:txBody>
          <a:bodyPr/>
          <a:lstStyle/>
          <a:p>
            <a:r>
              <a:rPr lang="ru-RU" sz="3600">
                <a:solidFill>
                  <a:schemeClr val="tx1"/>
                </a:solidFill>
              </a:rPr>
              <a:t>Мерлин</a:t>
            </a:r>
          </a:p>
        </p:txBody>
      </p:sp>
      <p:sp>
        <p:nvSpPr>
          <p:cNvPr id="121863" name="Rectangle 7"/>
          <p:cNvSpPr>
            <a:spLocks noGrp="1" noChangeArrowheads="1"/>
          </p:cNvSpPr>
          <p:nvPr>
            <p:ph type="body" sz="half" idx="2"/>
          </p:nvPr>
        </p:nvSpPr>
        <p:spPr>
          <a:xfrm>
            <a:off x="4427538" y="549275"/>
            <a:ext cx="4535487" cy="5832475"/>
          </a:xfrm>
        </p:spPr>
        <p:txBody>
          <a:bodyPr/>
          <a:lstStyle/>
          <a:p>
            <a:pPr>
              <a:lnSpc>
                <a:spcPct val="80000"/>
              </a:lnSpc>
              <a:buFont typeface="Wingdings" pitchFamily="2" charset="2"/>
              <a:buNone/>
            </a:pPr>
            <a:r>
              <a:rPr lang="ru-RU" sz="1600" b="0">
                <a:latin typeface="Times New Roman" pitchFamily="18" charset="0"/>
              </a:rPr>
              <a:t>         Чародей Мерлин - покровитель, ментор и советник Артура, несомненно, представляет собой комплектацию из четырёх мифических фигур. Одна – достаточно таинственный бог Мат, дядя, учитель и помощник легендарного Гвидиона. Вторая – сам Гвидион, друид богов. Третья – Мирддин Эмрис, полубожественная личность, известная по бардским песням, маг, мудрец и пророк. Четвёртая – Талиессинн, вероятно, реально существовавший и действовавший в </a:t>
            </a:r>
            <a:r>
              <a:rPr lang="en-US" sz="1600" b="0">
                <a:latin typeface="Times New Roman" pitchFamily="18" charset="0"/>
              </a:rPr>
              <a:t>VI</a:t>
            </a:r>
            <a:r>
              <a:rPr lang="ru-RU" sz="1600" b="0">
                <a:latin typeface="Times New Roman" pitchFamily="18" charset="0"/>
              </a:rPr>
              <a:t> веке друид-бард.</a:t>
            </a:r>
          </a:p>
          <a:p>
            <a:pPr>
              <a:lnSpc>
                <a:spcPct val="80000"/>
              </a:lnSpc>
              <a:buFont typeface="Wingdings" pitchFamily="2" charset="2"/>
              <a:buNone/>
            </a:pPr>
            <a:r>
              <a:rPr lang="ru-RU" sz="1600" b="0">
                <a:latin typeface="Times New Roman" pitchFamily="18" charset="0"/>
              </a:rPr>
              <a:t>       Мерлин фигурирует в большинстве литературных произведений, посвящённых королю Артуру и рыцарям Круглого Стола. К самым значительным и более других говорящим об этой фигуре относятся «Мерлин» Роберта де Борона, (около 1190г.), «История Мерлина» - одна из пяти книг «Вульгаты» (около 1225г.), «Смерть Артура» Томаса Мэлори (1485г.). Появляется он (либо о нём говорится), в частности, у Сервантеса, Ариосто и Гёте.</a:t>
            </a:r>
          </a:p>
        </p:txBody>
      </p:sp>
      <p:pic>
        <p:nvPicPr>
          <p:cNvPr id="121864" name="Picture 8" descr="celt201"/>
          <p:cNvPicPr>
            <a:picLocks noChangeAspect="1" noChangeArrowheads="1"/>
          </p:cNvPicPr>
          <p:nvPr>
            <p:ph sz="half" idx="1"/>
          </p:nvPr>
        </p:nvPicPr>
        <p:blipFill>
          <a:blip r:embed="rId2"/>
          <a:srcRect/>
          <a:stretch>
            <a:fillRect/>
          </a:stretch>
        </p:blipFill>
        <p:spPr>
          <a:xfrm>
            <a:off x="1547813" y="1125538"/>
            <a:ext cx="3024187" cy="4714875"/>
          </a:xfrm>
          <a:noFill/>
          <a:ln/>
        </p:spPr>
      </p:pic>
      <p:sp>
        <p:nvSpPr>
          <p:cNvPr id="121865" name="Text Box 9"/>
          <p:cNvSpPr txBox="1">
            <a:spLocks noChangeArrowheads="1"/>
          </p:cNvSpPr>
          <p:nvPr/>
        </p:nvSpPr>
        <p:spPr bwMode="auto">
          <a:xfrm>
            <a:off x="5435600" y="6381750"/>
            <a:ext cx="3536950" cy="336550"/>
          </a:xfrm>
          <a:prstGeom prst="rect">
            <a:avLst/>
          </a:prstGeom>
          <a:noFill/>
          <a:ln w="9525">
            <a:noFill/>
            <a:miter lim="800000"/>
            <a:headEnd/>
            <a:tailEnd/>
          </a:ln>
          <a:effectLst/>
        </p:spPr>
        <p:txBody>
          <a:bodyPr wrap="none">
            <a:spAutoFit/>
          </a:bodyPr>
          <a:lstStyle/>
          <a:p>
            <a:r>
              <a:rPr lang="ru-RU" sz="1600">
                <a:latin typeface="Arial Black" pitchFamily="34" charset="0"/>
                <a:hlinkClick r:id="rId3" action="ppaction://hlinksldjump"/>
              </a:rPr>
              <a:t>Назад к главе «Кто есть кто»</a:t>
            </a:r>
            <a:endParaRPr lang="ru-RU" sz="1600">
              <a:latin typeface="Arial Black"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a:xfrm>
            <a:off x="1476375" y="-100013"/>
            <a:ext cx="7491413" cy="1143001"/>
          </a:xfrm>
        </p:spPr>
        <p:txBody>
          <a:bodyPr/>
          <a:lstStyle/>
          <a:p>
            <a:r>
              <a:rPr lang="ru-RU" sz="3600">
                <a:solidFill>
                  <a:schemeClr val="tx1"/>
                </a:solidFill>
              </a:rPr>
              <a:t>Мордред</a:t>
            </a:r>
          </a:p>
        </p:txBody>
      </p:sp>
      <p:sp>
        <p:nvSpPr>
          <p:cNvPr id="124933" name="Rectangle 5"/>
          <p:cNvSpPr>
            <a:spLocks noGrp="1" noChangeArrowheads="1"/>
          </p:cNvSpPr>
          <p:nvPr>
            <p:ph type="body" sz="half" idx="2"/>
          </p:nvPr>
        </p:nvSpPr>
        <p:spPr>
          <a:xfrm>
            <a:off x="4787900" y="765175"/>
            <a:ext cx="4175125" cy="4714875"/>
          </a:xfrm>
        </p:spPr>
        <p:txBody>
          <a:bodyPr/>
          <a:lstStyle/>
          <a:p>
            <a:pPr>
              <a:lnSpc>
                <a:spcPct val="80000"/>
              </a:lnSpc>
              <a:buFont typeface="Wingdings" pitchFamily="2" charset="2"/>
              <a:buNone/>
            </a:pPr>
            <a:r>
              <a:rPr lang="ru-RU" sz="1800" b="0">
                <a:latin typeface="Times New Roman" pitchFamily="18" charset="0"/>
              </a:rPr>
              <a:t>      Начиная с самых ранних версий, эта личность – чёрный характер легенды. Поэтому можно предположить, что, как и Артур, он лицо историческое. Родственник короля, столь же мало любящий дядю, как некогда потомки Кимбелина – отца, и пользующийся первым же случаем, чтобы самому протянуть руку за властью. Если руководствоваться хроникой Джеффри Монмаутского, Мордред, воспользовавшись отсутствием короля, учинил дворцовый переворот, и вступив в союз с саксами, овладел страной. Однако Артур сумел собрать войско сторонников «старого режима» и сошёлся с предателем под Камланном. Оба – и Артур, и Мордред – расстались в той битве с жизнью, а в стране воцарились хаос и мрак.</a:t>
            </a:r>
          </a:p>
        </p:txBody>
      </p:sp>
      <p:pic>
        <p:nvPicPr>
          <p:cNvPr id="124934" name="Picture 6" descr="arthur2"/>
          <p:cNvPicPr>
            <a:picLocks noChangeAspect="1" noChangeArrowheads="1"/>
          </p:cNvPicPr>
          <p:nvPr>
            <p:ph sz="half" idx="1"/>
          </p:nvPr>
        </p:nvPicPr>
        <p:blipFill>
          <a:blip r:embed="rId2"/>
          <a:srcRect/>
          <a:stretch>
            <a:fillRect/>
          </a:stretch>
        </p:blipFill>
        <p:spPr>
          <a:xfrm>
            <a:off x="1547813" y="908050"/>
            <a:ext cx="3275012" cy="4465638"/>
          </a:xfrm>
          <a:noFill/>
          <a:ln/>
        </p:spPr>
      </p:pic>
      <p:sp>
        <p:nvSpPr>
          <p:cNvPr id="124935" name="Text Box 7"/>
          <p:cNvSpPr txBox="1">
            <a:spLocks noChangeArrowheads="1"/>
          </p:cNvSpPr>
          <p:nvPr/>
        </p:nvSpPr>
        <p:spPr bwMode="auto">
          <a:xfrm>
            <a:off x="5435600" y="6381750"/>
            <a:ext cx="3536950" cy="336550"/>
          </a:xfrm>
          <a:prstGeom prst="rect">
            <a:avLst/>
          </a:prstGeom>
          <a:noFill/>
          <a:ln w="9525">
            <a:noFill/>
            <a:miter lim="800000"/>
            <a:headEnd/>
            <a:tailEnd/>
          </a:ln>
          <a:effectLst/>
        </p:spPr>
        <p:txBody>
          <a:bodyPr wrap="none">
            <a:spAutoFit/>
          </a:bodyPr>
          <a:lstStyle/>
          <a:p>
            <a:r>
              <a:rPr lang="ru-RU" sz="1600">
                <a:latin typeface="Arial Black" pitchFamily="34" charset="0"/>
                <a:hlinkClick r:id="rId3" action="ppaction://hlinksldjump"/>
              </a:rPr>
              <a:t>Назад к главе «Кто есть кто»</a:t>
            </a:r>
            <a:endParaRPr lang="ru-RU" sz="1600">
              <a:latin typeface="Arial Black"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a:xfrm>
            <a:off x="1652588" y="188913"/>
            <a:ext cx="7491412" cy="1143000"/>
          </a:xfrm>
        </p:spPr>
        <p:txBody>
          <a:bodyPr/>
          <a:lstStyle/>
          <a:p>
            <a:r>
              <a:rPr lang="ru-RU" sz="3600">
                <a:solidFill>
                  <a:schemeClr val="tx1"/>
                </a:solidFill>
              </a:rPr>
              <a:t>Ланселот</a:t>
            </a:r>
          </a:p>
        </p:txBody>
      </p:sp>
      <p:sp>
        <p:nvSpPr>
          <p:cNvPr id="126979" name="Rectangle 3"/>
          <p:cNvSpPr>
            <a:spLocks noGrp="1" noChangeArrowheads="1"/>
          </p:cNvSpPr>
          <p:nvPr>
            <p:ph type="body" idx="1"/>
          </p:nvPr>
        </p:nvSpPr>
        <p:spPr>
          <a:xfrm>
            <a:off x="1403350" y="1773238"/>
            <a:ext cx="7491413" cy="4714875"/>
          </a:xfrm>
        </p:spPr>
        <p:txBody>
          <a:bodyPr/>
          <a:lstStyle/>
          <a:p>
            <a:pPr>
              <a:buFont typeface="Wingdings" pitchFamily="2" charset="2"/>
              <a:buNone/>
            </a:pPr>
            <a:r>
              <a:rPr lang="ru-RU"/>
              <a:t>   </a:t>
            </a:r>
            <a:r>
              <a:rPr lang="ru-RU" sz="1600" b="0">
                <a:latin typeface="Times New Roman" pitchFamily="18" charset="0"/>
              </a:rPr>
              <a:t>Одно из ключевых лиц мифа – лучший рыцарь и лучший воин короля Артура Трагическая по своим последствиям любовь Ланселота и Гвиневеры, окончившаяся двойным предательством – друга и сюзерена, - это красная нить классической версии мифа. В конце концов Ланселот просто похищает Гвиневеру, попутно убив Агравейна, Гахереса и Гарета (братьев Гавейна), воспротивившихся преступлению и напавших на Ланселота. </a:t>
            </a:r>
          </a:p>
          <a:p>
            <a:pPr>
              <a:buFont typeface="Wingdings" pitchFamily="2" charset="2"/>
              <a:buNone/>
            </a:pPr>
            <a:r>
              <a:rPr lang="ru-RU" sz="1600" b="0">
                <a:latin typeface="Times New Roman" pitchFamily="18" charset="0"/>
              </a:rPr>
              <a:t>       Начинается война, в которой основным «ястребом» оказывается жаждущий мести Гавейн. Королевские войска с Артуром и Гавейном во главе осаждают Ланселота и его приверженцев в замке, именуемом «стражник Радости». Не в состоянии вынести мысль о неизбежности пролить кровь братьев, благородный Ланселот отказывается от Гвиневеры и возвращает её королю. Но Гавейн неумолим, борьба не прекращается. Прерывает её только бунт Мордреда. И тогда Ланселот спешит на помощь Артуру, но приходит слишком поздно. Артур и Мордред мертвы, Гвиневера – в монастыре. Ланселот «уходит отшельником», тяжело болеет и вскоре отдаёт богу душу.</a:t>
            </a:r>
          </a:p>
        </p:txBody>
      </p:sp>
      <p:pic>
        <p:nvPicPr>
          <p:cNvPr id="126980" name="Picture 4" descr="41gf0uLf3xL"/>
          <p:cNvPicPr>
            <a:picLocks noChangeAspect="1" noChangeArrowheads="1"/>
          </p:cNvPicPr>
          <p:nvPr/>
        </p:nvPicPr>
        <p:blipFill>
          <a:blip r:embed="rId2"/>
          <a:srcRect/>
          <a:stretch>
            <a:fillRect/>
          </a:stretch>
        </p:blipFill>
        <p:spPr bwMode="auto">
          <a:xfrm>
            <a:off x="6732588" y="188913"/>
            <a:ext cx="1730375" cy="1730375"/>
          </a:xfrm>
          <a:prstGeom prst="rect">
            <a:avLst/>
          </a:prstGeom>
          <a:noFill/>
        </p:spPr>
      </p:pic>
      <p:pic>
        <p:nvPicPr>
          <p:cNvPr id="126981" name="Picture 5" descr="red1"/>
          <p:cNvPicPr>
            <a:picLocks noChangeAspect="1" noChangeArrowheads="1"/>
          </p:cNvPicPr>
          <p:nvPr/>
        </p:nvPicPr>
        <p:blipFill>
          <a:blip r:embed="rId3"/>
          <a:srcRect/>
          <a:stretch>
            <a:fillRect/>
          </a:stretch>
        </p:blipFill>
        <p:spPr bwMode="auto">
          <a:xfrm rot="1259735">
            <a:off x="5148263" y="260350"/>
            <a:ext cx="1584325" cy="1584325"/>
          </a:xfrm>
          <a:prstGeom prst="rect">
            <a:avLst/>
          </a:prstGeom>
          <a:noFill/>
        </p:spPr>
      </p:pic>
      <p:sp>
        <p:nvSpPr>
          <p:cNvPr id="126982" name="Text Box 6"/>
          <p:cNvSpPr txBox="1">
            <a:spLocks noChangeArrowheads="1"/>
          </p:cNvSpPr>
          <p:nvPr/>
        </p:nvSpPr>
        <p:spPr bwMode="auto">
          <a:xfrm>
            <a:off x="5435600" y="6381750"/>
            <a:ext cx="3536950" cy="336550"/>
          </a:xfrm>
          <a:prstGeom prst="rect">
            <a:avLst/>
          </a:prstGeom>
          <a:noFill/>
          <a:ln w="9525">
            <a:noFill/>
            <a:miter lim="800000"/>
            <a:headEnd/>
            <a:tailEnd/>
          </a:ln>
          <a:effectLst/>
        </p:spPr>
        <p:txBody>
          <a:bodyPr wrap="none">
            <a:spAutoFit/>
          </a:bodyPr>
          <a:lstStyle/>
          <a:p>
            <a:r>
              <a:rPr lang="ru-RU" sz="1600">
                <a:latin typeface="Arial Black" pitchFamily="34" charset="0"/>
                <a:hlinkClick r:id="rId4" action="ppaction://hlinksldjump"/>
              </a:rPr>
              <a:t>Назад к главе «Кто есть кто»</a:t>
            </a:r>
            <a:endParaRPr lang="ru-RU" sz="1600">
              <a:latin typeface="Arial Black"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1619250" y="188913"/>
            <a:ext cx="7156450" cy="679450"/>
          </a:xfrm>
        </p:spPr>
        <p:txBody>
          <a:bodyPr/>
          <a:lstStyle/>
          <a:p>
            <a:r>
              <a:rPr lang="ru-RU" sz="3600">
                <a:solidFill>
                  <a:schemeClr val="tx1"/>
                </a:solidFill>
              </a:rPr>
              <a:t>Парсиваль</a:t>
            </a:r>
          </a:p>
        </p:txBody>
      </p:sp>
      <p:sp>
        <p:nvSpPr>
          <p:cNvPr id="128003" name="Rectangle 3"/>
          <p:cNvSpPr>
            <a:spLocks noGrp="1" noChangeArrowheads="1"/>
          </p:cNvSpPr>
          <p:nvPr>
            <p:ph type="body" idx="1"/>
          </p:nvPr>
        </p:nvSpPr>
        <p:spPr>
          <a:xfrm>
            <a:off x="1187450" y="692150"/>
            <a:ext cx="5543550" cy="4714875"/>
          </a:xfrm>
        </p:spPr>
        <p:txBody>
          <a:bodyPr/>
          <a:lstStyle/>
          <a:p>
            <a:pPr>
              <a:buFont typeface="Wingdings" pitchFamily="2" charset="2"/>
              <a:buNone/>
            </a:pPr>
            <a:r>
              <a:rPr lang="ru-RU"/>
              <a:t>  </a:t>
            </a:r>
            <a:r>
              <a:rPr lang="ru-RU" sz="1800" b="0">
                <a:latin typeface="Times New Roman" pitchFamily="18" charset="0"/>
              </a:rPr>
              <a:t>У Кретьена де Труа Парсиваль – первый рыцарь, видящий Грааль. Однако, будучи непросвещённым, он не решается задавать вопросы относительно мистерии и упускает свой шанс. На некоторое время. Поскольку в более поздних версиях (не всех) именно он находит Грааль. В других версиях он тоже исполняет эту роль, но уже как спутник Галахада.</a:t>
            </a:r>
          </a:p>
        </p:txBody>
      </p:sp>
      <p:pic>
        <p:nvPicPr>
          <p:cNvPr id="128004" name="Picture 4" descr="parsifal"/>
          <p:cNvPicPr>
            <a:picLocks noChangeAspect="1" noChangeArrowheads="1"/>
          </p:cNvPicPr>
          <p:nvPr/>
        </p:nvPicPr>
        <p:blipFill>
          <a:blip r:embed="rId2"/>
          <a:srcRect/>
          <a:stretch>
            <a:fillRect/>
          </a:stretch>
        </p:blipFill>
        <p:spPr bwMode="auto">
          <a:xfrm>
            <a:off x="6732588" y="549275"/>
            <a:ext cx="2097087" cy="3167063"/>
          </a:xfrm>
          <a:prstGeom prst="rect">
            <a:avLst/>
          </a:prstGeom>
          <a:noFill/>
        </p:spPr>
      </p:pic>
      <p:sp>
        <p:nvSpPr>
          <p:cNvPr id="128006" name="Text Box 6"/>
          <p:cNvSpPr txBox="1">
            <a:spLocks noChangeArrowheads="1"/>
          </p:cNvSpPr>
          <p:nvPr/>
        </p:nvSpPr>
        <p:spPr bwMode="auto">
          <a:xfrm>
            <a:off x="1476375" y="4076700"/>
            <a:ext cx="7416800" cy="2014538"/>
          </a:xfrm>
          <a:prstGeom prst="rect">
            <a:avLst/>
          </a:prstGeom>
          <a:noFill/>
          <a:ln w="9525">
            <a:noFill/>
            <a:miter lim="800000"/>
            <a:headEnd/>
            <a:tailEnd/>
          </a:ln>
          <a:effectLst/>
        </p:spPr>
        <p:txBody>
          <a:bodyPr>
            <a:spAutoFit/>
          </a:bodyPr>
          <a:lstStyle/>
          <a:p>
            <a:r>
              <a:rPr lang="ru-RU"/>
              <a:t>Есть два интересных факта, связанных с Парсивалем: у Вольфрама фон Эшенбаха он постоянно именуется «Сыном Вдовы», что породило повод к поискам связи между легендой о Граале и вольными каменщиками (франкмасонами). Во вторых, Парсиваль и его сын Лоэнгрин (а стало быть, и Иосиф Аримафейский, с которым оба, по Вольфраму, состоят в родстве), считаются по прямой линии предками Готфрида Булонского, вождя первого Крестового похода. </a:t>
            </a:r>
          </a:p>
        </p:txBody>
      </p:sp>
      <p:sp>
        <p:nvSpPr>
          <p:cNvPr id="128007" name="Text Box 7"/>
          <p:cNvSpPr txBox="1">
            <a:spLocks noChangeArrowheads="1"/>
          </p:cNvSpPr>
          <p:nvPr/>
        </p:nvSpPr>
        <p:spPr bwMode="auto">
          <a:xfrm>
            <a:off x="5435600" y="6381750"/>
            <a:ext cx="3536950" cy="336550"/>
          </a:xfrm>
          <a:prstGeom prst="rect">
            <a:avLst/>
          </a:prstGeom>
          <a:noFill/>
          <a:ln w="9525">
            <a:noFill/>
            <a:miter lim="800000"/>
            <a:headEnd/>
            <a:tailEnd/>
          </a:ln>
          <a:effectLst/>
        </p:spPr>
        <p:txBody>
          <a:bodyPr wrap="none">
            <a:spAutoFit/>
          </a:bodyPr>
          <a:lstStyle/>
          <a:p>
            <a:r>
              <a:rPr lang="ru-RU" sz="1600">
                <a:latin typeface="Arial Black" pitchFamily="34" charset="0"/>
                <a:hlinkClick r:id="rId3" action="ppaction://hlinksldjump"/>
              </a:rPr>
              <a:t>Назад к главе «Кто есть кто»</a:t>
            </a:r>
            <a:endParaRPr lang="ru-RU" sz="1600">
              <a:latin typeface="Arial Black"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a:xfrm>
            <a:off x="1692275" y="228600"/>
            <a:ext cx="7299325" cy="679450"/>
          </a:xfrm>
        </p:spPr>
        <p:txBody>
          <a:bodyPr/>
          <a:lstStyle/>
          <a:p>
            <a:r>
              <a:rPr lang="ru-RU" sz="3600">
                <a:solidFill>
                  <a:schemeClr val="tx1"/>
                </a:solidFill>
              </a:rPr>
              <a:t>Гавейн</a:t>
            </a:r>
          </a:p>
        </p:txBody>
      </p:sp>
      <p:sp>
        <p:nvSpPr>
          <p:cNvPr id="129027" name="Rectangle 3"/>
          <p:cNvSpPr>
            <a:spLocks noGrp="1" noChangeArrowheads="1"/>
          </p:cNvSpPr>
          <p:nvPr>
            <p:ph type="body" idx="1"/>
          </p:nvPr>
        </p:nvSpPr>
        <p:spPr>
          <a:xfrm>
            <a:off x="1403350" y="1341438"/>
            <a:ext cx="7491413" cy="4714875"/>
          </a:xfrm>
        </p:spPr>
        <p:txBody>
          <a:bodyPr/>
          <a:lstStyle/>
          <a:p>
            <a:pPr>
              <a:lnSpc>
                <a:spcPct val="80000"/>
              </a:lnSpc>
              <a:buFont typeface="Wingdings" pitchFamily="2" charset="2"/>
              <a:buNone/>
            </a:pPr>
            <a:r>
              <a:rPr lang="ru-RU" sz="2400"/>
              <a:t>     </a:t>
            </a:r>
            <a:r>
              <a:rPr lang="ru-RU" sz="2000" b="0">
                <a:latin typeface="Times New Roman" pitchFamily="18" charset="0"/>
              </a:rPr>
              <a:t>Это один из первых названных по имени спутников Артура. Гавейн был старшим сыном Лота и Моргаузы, братом Агравейна, Гахериса и Гарета. Гавейн – один из любимейших героев легенды. Порой трудно понять почему. Его приключения, вообще-то говоря – непрерывный ряд убийств. И именно он, а никто другой, инициирует поиски Грааля. </a:t>
            </a:r>
          </a:p>
          <a:p>
            <a:pPr>
              <a:lnSpc>
                <a:spcPct val="80000"/>
              </a:lnSpc>
              <a:buFont typeface="Wingdings" pitchFamily="2" charset="2"/>
              <a:buNone/>
            </a:pPr>
            <a:r>
              <a:rPr lang="ru-RU" sz="2000" b="0">
                <a:latin typeface="Times New Roman" pitchFamily="18" charset="0"/>
              </a:rPr>
              <a:t>      Разумеется, Гавейн Грааль найти не должен. Гавейн – рубака, рыцарь «земной», если не сказать «приземлённый». Канон мифа наделяет Гавейна важной. Но неприятной, трудной… и в результате трагической ролью. Его друг Ланслелот оказывается не только предателем Артура (в случае с Гвиневерой), но и убийцей братьев Гавейна – Гахериса, Агравейна и Гарета. Гавейн прощает другу многое, но убиения братьев, и доказанного вероломства по отношению к Артуру, Гавейн простить не может. Настойчиво и неумолимо преследует он бывшего друга и в итоге умирает от ран, полученных от руки Ланселота.</a:t>
            </a:r>
          </a:p>
        </p:txBody>
      </p:sp>
      <p:sp>
        <p:nvSpPr>
          <p:cNvPr id="129028" name="Text Box 4"/>
          <p:cNvSpPr txBox="1">
            <a:spLocks noChangeArrowheads="1"/>
          </p:cNvSpPr>
          <p:nvPr/>
        </p:nvSpPr>
        <p:spPr bwMode="auto">
          <a:xfrm>
            <a:off x="5435600" y="6381750"/>
            <a:ext cx="3536950" cy="336550"/>
          </a:xfrm>
          <a:prstGeom prst="rect">
            <a:avLst/>
          </a:prstGeom>
          <a:noFill/>
          <a:ln w="9525">
            <a:noFill/>
            <a:miter lim="800000"/>
            <a:headEnd/>
            <a:tailEnd/>
          </a:ln>
          <a:effectLst/>
        </p:spPr>
        <p:txBody>
          <a:bodyPr wrap="none">
            <a:spAutoFit/>
          </a:bodyPr>
          <a:lstStyle/>
          <a:p>
            <a:r>
              <a:rPr lang="ru-RU" sz="1600">
                <a:latin typeface="Arial Black" pitchFamily="34" charset="0"/>
                <a:hlinkClick r:id="rId2" action="ppaction://hlinksldjump"/>
              </a:rPr>
              <a:t>Назад к главе «Кто есть кто»</a:t>
            </a:r>
            <a:endParaRPr lang="ru-RU" sz="1600">
              <a:latin typeface="Arial Black"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p:txBody>
          <a:bodyPr/>
          <a:lstStyle/>
          <a:p>
            <a:r>
              <a:rPr lang="ru-RU" sz="3600">
                <a:solidFill>
                  <a:schemeClr val="tx1"/>
                </a:solidFill>
              </a:rPr>
              <a:t>Бедивер</a:t>
            </a:r>
          </a:p>
        </p:txBody>
      </p:sp>
      <p:sp>
        <p:nvSpPr>
          <p:cNvPr id="130053" name="Rectangle 5"/>
          <p:cNvSpPr>
            <a:spLocks noGrp="1" noChangeArrowheads="1"/>
          </p:cNvSpPr>
          <p:nvPr>
            <p:ph type="body" sz="half" idx="2"/>
          </p:nvPr>
        </p:nvSpPr>
        <p:spPr>
          <a:xfrm>
            <a:off x="4643438" y="1196975"/>
            <a:ext cx="4275137" cy="5546725"/>
          </a:xfrm>
        </p:spPr>
        <p:txBody>
          <a:bodyPr/>
          <a:lstStyle/>
          <a:p>
            <a:pPr>
              <a:lnSpc>
                <a:spcPct val="80000"/>
              </a:lnSpc>
              <a:buFont typeface="Wingdings" pitchFamily="2" charset="2"/>
              <a:buNone/>
            </a:pPr>
            <a:r>
              <a:rPr lang="ru-RU" sz="2000"/>
              <a:t>       </a:t>
            </a:r>
            <a:r>
              <a:rPr lang="ru-RU" sz="1800" b="0">
                <a:latin typeface="Times New Roman" pitchFamily="18" charset="0"/>
              </a:rPr>
              <a:t>Рыцарь Бедивер «наличествует» в мифе с самого начала. Появившись в начале, он не отходит от короля до конца – трагического финала на полях Камланна. Эту бойню (по Мэлори) пережили только два спутника Артура – Бедивер и его брат Лукан. Лукан, однако, был тяжело ранен, и именно Бедиверу выпадает доля стать исполнителем последней воли короля – он бросает в волны меч Эскалибур и видит, как волшебное оружие хватает и утаскивает под воду рука Владычицы Озера. Исполнив миссию, Бедивер возвращается к умирающему королю, но видит на горизонте только парус лодки, относящей Артура на Авалон</a:t>
            </a:r>
            <a:r>
              <a:rPr lang="ru-RU" sz="2000" b="0">
                <a:latin typeface="Times New Roman" pitchFamily="18" charset="0"/>
              </a:rPr>
              <a:t>.</a:t>
            </a:r>
          </a:p>
          <a:p>
            <a:pPr>
              <a:lnSpc>
                <a:spcPct val="80000"/>
              </a:lnSpc>
              <a:buFont typeface="Wingdings" pitchFamily="2" charset="2"/>
              <a:buNone/>
            </a:pPr>
            <a:r>
              <a:rPr lang="ru-RU" sz="2000" b="0">
                <a:latin typeface="Times New Roman" pitchFamily="18" charset="0"/>
              </a:rPr>
              <a:t>     </a:t>
            </a:r>
            <a:r>
              <a:rPr lang="ru-RU" sz="1800" b="0">
                <a:latin typeface="Times New Roman" pitchFamily="18" charset="0"/>
              </a:rPr>
              <a:t>В «Вульгате» говориться о самом главном его подвиге – убийстве дракона, терроризирующего население Уэльса.</a:t>
            </a:r>
          </a:p>
        </p:txBody>
      </p:sp>
      <p:pic>
        <p:nvPicPr>
          <p:cNvPr id="130054" name="Picture 6" descr="бедивер"/>
          <p:cNvPicPr>
            <a:picLocks noChangeAspect="1" noChangeArrowheads="1"/>
          </p:cNvPicPr>
          <p:nvPr>
            <p:ph sz="half" idx="1"/>
          </p:nvPr>
        </p:nvPicPr>
        <p:blipFill>
          <a:blip r:embed="rId2"/>
          <a:srcRect/>
          <a:stretch>
            <a:fillRect/>
          </a:stretch>
        </p:blipFill>
        <p:spPr>
          <a:xfrm>
            <a:off x="1692275" y="1268413"/>
            <a:ext cx="2922588" cy="4714875"/>
          </a:xfrm>
          <a:noFill/>
          <a:ln/>
        </p:spPr>
      </p:pic>
      <p:sp>
        <p:nvSpPr>
          <p:cNvPr id="130055" name="Text Box 7"/>
          <p:cNvSpPr txBox="1">
            <a:spLocks noChangeArrowheads="1"/>
          </p:cNvSpPr>
          <p:nvPr/>
        </p:nvSpPr>
        <p:spPr bwMode="auto">
          <a:xfrm>
            <a:off x="5435600" y="6381750"/>
            <a:ext cx="3536950" cy="336550"/>
          </a:xfrm>
          <a:prstGeom prst="rect">
            <a:avLst/>
          </a:prstGeom>
          <a:noFill/>
          <a:ln w="9525">
            <a:noFill/>
            <a:miter lim="800000"/>
            <a:headEnd/>
            <a:tailEnd/>
          </a:ln>
          <a:effectLst/>
        </p:spPr>
        <p:txBody>
          <a:bodyPr wrap="none">
            <a:spAutoFit/>
          </a:bodyPr>
          <a:lstStyle/>
          <a:p>
            <a:r>
              <a:rPr lang="ru-RU" sz="1600">
                <a:latin typeface="Arial Black" pitchFamily="34" charset="0"/>
                <a:hlinkClick r:id="rId3" action="ppaction://hlinksldjump"/>
              </a:rPr>
              <a:t>Назад к главе «Кто есть кто»</a:t>
            </a:r>
            <a:endParaRPr lang="ru-RU" sz="1600">
              <a:latin typeface="Arial Black"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1547813" y="115888"/>
            <a:ext cx="7227887" cy="896937"/>
          </a:xfrm>
        </p:spPr>
        <p:txBody>
          <a:bodyPr/>
          <a:lstStyle/>
          <a:p>
            <a:r>
              <a:rPr lang="ru-RU" sz="3600">
                <a:solidFill>
                  <a:schemeClr val="tx1"/>
                </a:solidFill>
              </a:rPr>
              <a:t>Галахад</a:t>
            </a:r>
          </a:p>
        </p:txBody>
      </p:sp>
      <p:sp>
        <p:nvSpPr>
          <p:cNvPr id="132099" name="Rectangle 3"/>
          <p:cNvSpPr>
            <a:spLocks noGrp="1" noChangeArrowheads="1"/>
          </p:cNvSpPr>
          <p:nvPr>
            <p:ph type="body" idx="1"/>
          </p:nvPr>
        </p:nvSpPr>
        <p:spPr>
          <a:xfrm>
            <a:off x="4211638" y="1196975"/>
            <a:ext cx="4756150" cy="4714875"/>
          </a:xfrm>
        </p:spPr>
        <p:txBody>
          <a:bodyPr/>
          <a:lstStyle/>
          <a:p>
            <a:pPr>
              <a:lnSpc>
                <a:spcPct val="80000"/>
              </a:lnSpc>
              <a:buFont typeface="Wingdings" pitchFamily="2" charset="2"/>
              <a:buNone/>
            </a:pPr>
            <a:r>
              <a:rPr lang="ru-RU" sz="2800"/>
              <a:t>     </a:t>
            </a:r>
            <a:r>
              <a:rPr lang="ru-RU" sz="1600" b="0">
                <a:latin typeface="Times New Roman" pitchFamily="18" charset="0"/>
              </a:rPr>
              <a:t>Незаконорожденный сын Ланселота и леди Элейны, с детства воспитывался монахами в монастыре. Юноша вырос крайне религиозным, прославился своей галантностью и чистотой. В день Пятидесятницы Галахад прибыл в Камелот чтобы стать рыцарем короля Артура. Молодой рыцарь сел на запретное Гибельное Сидение, которое считалось предназначенным лишь для того достойнейшего из достойных, кому покровительствует сам Бог.</a:t>
            </a:r>
          </a:p>
          <a:p>
            <a:pPr>
              <a:lnSpc>
                <a:spcPct val="80000"/>
              </a:lnSpc>
              <a:buFont typeface="Wingdings" pitchFamily="2" charset="2"/>
              <a:buNone/>
            </a:pPr>
            <a:r>
              <a:rPr lang="ru-RU" sz="1600" b="0">
                <a:latin typeface="Times New Roman" pitchFamily="18" charset="0"/>
              </a:rPr>
              <a:t>       В тот день собравшимся рыцарям было явлено видение в виде золотой чаши, прикрытой парчой, в которой витязи узнали Святой Грааль — чашу, в которую Иосиф Аримафейский собрал кровь распятого Иисуса Христа.</a:t>
            </a:r>
          </a:p>
          <a:p>
            <a:pPr>
              <a:lnSpc>
                <a:spcPct val="80000"/>
              </a:lnSpc>
              <a:buFont typeface="Wingdings" pitchFamily="2" charset="2"/>
              <a:buNone/>
            </a:pPr>
            <a:r>
              <a:rPr lang="ru-RU" sz="1600" b="0">
                <a:latin typeface="Times New Roman" pitchFamily="18" charset="0"/>
              </a:rPr>
              <a:t>      В итоге, Галахад оказывается единственным рыцарем, которому Грааль дается в руки. После чего Галахад исчезает, и возносится на небеса как святой.</a:t>
            </a:r>
            <a:r>
              <a:rPr lang="ru-RU" sz="1600">
                <a:latin typeface="Times New Roman" pitchFamily="18" charset="0"/>
              </a:rPr>
              <a:t> </a:t>
            </a:r>
          </a:p>
        </p:txBody>
      </p:sp>
      <p:pic>
        <p:nvPicPr>
          <p:cNvPr id="132101" name="Picture 5" descr="galahad"/>
          <p:cNvPicPr>
            <a:picLocks noChangeAspect="1" noChangeArrowheads="1"/>
          </p:cNvPicPr>
          <p:nvPr/>
        </p:nvPicPr>
        <p:blipFill>
          <a:blip r:embed="rId2"/>
          <a:srcRect/>
          <a:stretch>
            <a:fillRect/>
          </a:stretch>
        </p:blipFill>
        <p:spPr bwMode="auto">
          <a:xfrm>
            <a:off x="1662113" y="1268413"/>
            <a:ext cx="2636837" cy="4394200"/>
          </a:xfrm>
          <a:prstGeom prst="rect">
            <a:avLst/>
          </a:prstGeom>
          <a:noFill/>
        </p:spPr>
      </p:pic>
      <p:sp>
        <p:nvSpPr>
          <p:cNvPr id="132102" name="Text Box 6"/>
          <p:cNvSpPr txBox="1">
            <a:spLocks noChangeArrowheads="1"/>
          </p:cNvSpPr>
          <p:nvPr/>
        </p:nvSpPr>
        <p:spPr bwMode="auto">
          <a:xfrm>
            <a:off x="5435600" y="6381750"/>
            <a:ext cx="3536950" cy="336550"/>
          </a:xfrm>
          <a:prstGeom prst="rect">
            <a:avLst/>
          </a:prstGeom>
          <a:noFill/>
          <a:ln w="9525">
            <a:noFill/>
            <a:miter lim="800000"/>
            <a:headEnd/>
            <a:tailEnd/>
          </a:ln>
          <a:effectLst/>
        </p:spPr>
        <p:txBody>
          <a:bodyPr wrap="none">
            <a:spAutoFit/>
          </a:bodyPr>
          <a:lstStyle/>
          <a:p>
            <a:r>
              <a:rPr lang="ru-RU" sz="1600">
                <a:latin typeface="Arial Black" pitchFamily="34" charset="0"/>
                <a:hlinkClick r:id="rId3" action="ppaction://hlinksldjump"/>
              </a:rPr>
              <a:t>Назад к главе «Кто есть кто»</a:t>
            </a:r>
            <a:endParaRPr lang="ru-RU" sz="1600">
              <a:latin typeface="Arial Black"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a:xfrm>
            <a:off x="1652588" y="0"/>
            <a:ext cx="7491412" cy="1143000"/>
          </a:xfrm>
        </p:spPr>
        <p:txBody>
          <a:bodyPr/>
          <a:lstStyle/>
          <a:p>
            <a:r>
              <a:rPr lang="ru-RU" sz="3600">
                <a:solidFill>
                  <a:schemeClr val="tx1"/>
                </a:solidFill>
              </a:rPr>
              <a:t>Авалон</a:t>
            </a:r>
          </a:p>
        </p:txBody>
      </p:sp>
      <p:sp>
        <p:nvSpPr>
          <p:cNvPr id="133123" name="Rectangle 3"/>
          <p:cNvSpPr>
            <a:spLocks noGrp="1" noChangeArrowheads="1"/>
          </p:cNvSpPr>
          <p:nvPr>
            <p:ph type="body" idx="1"/>
          </p:nvPr>
        </p:nvSpPr>
        <p:spPr>
          <a:xfrm>
            <a:off x="1476375" y="1268413"/>
            <a:ext cx="7491413" cy="4714875"/>
          </a:xfrm>
        </p:spPr>
        <p:txBody>
          <a:bodyPr/>
          <a:lstStyle/>
          <a:p>
            <a:pPr>
              <a:buFont typeface="Wingdings" pitchFamily="2" charset="2"/>
              <a:buNone/>
            </a:pPr>
            <a:r>
              <a:rPr lang="ru-RU"/>
              <a:t>   </a:t>
            </a:r>
            <a:r>
              <a:rPr lang="ru-RU" sz="1800" b="0">
                <a:latin typeface="Times New Roman" pitchFamily="18" charset="0"/>
              </a:rPr>
              <a:t>Мифическая страна ворожеек, место отдохновения и убежища утомлённых бренностью жизни героев. Край Вечного Счастья и Молодости, то же, что знакомая нам по Ирландской мифологии Страна Молодости, Тир-Нан-Ог, и кельтский Остров Благословенных, аналог греческого Сада Гесперид.</a:t>
            </a:r>
          </a:p>
          <a:p>
            <a:pPr>
              <a:buFont typeface="Wingdings" pitchFamily="2" charset="2"/>
              <a:buNone/>
            </a:pPr>
            <a:r>
              <a:rPr lang="ru-RU" sz="1800" b="0">
                <a:latin typeface="Times New Roman" pitchFamily="18" charset="0"/>
              </a:rPr>
              <a:t>      По преданиям, Авалон – «страна далеко за морем». Чаще всего Авалон помещают в районе Гластонбери, где вроде бы размещается кельтский мифический Инис Витрин – Стеклянный Остров. На Стеклянном Острове предания помещали самый древний христианский монастырь и часовню, а невдалеке на недоступном смертным Инис Авалоне – языческую страну ворожеек. Такая вот символическая конфронтация старого и нового.</a:t>
            </a:r>
          </a:p>
        </p:txBody>
      </p:sp>
      <p:sp>
        <p:nvSpPr>
          <p:cNvPr id="133124" name="Text Box 4"/>
          <p:cNvSpPr txBox="1">
            <a:spLocks noChangeArrowheads="1"/>
          </p:cNvSpPr>
          <p:nvPr/>
        </p:nvSpPr>
        <p:spPr bwMode="auto">
          <a:xfrm>
            <a:off x="5435600" y="6381750"/>
            <a:ext cx="3536950" cy="336550"/>
          </a:xfrm>
          <a:prstGeom prst="rect">
            <a:avLst/>
          </a:prstGeom>
          <a:noFill/>
          <a:ln w="9525">
            <a:noFill/>
            <a:miter lim="800000"/>
            <a:headEnd/>
            <a:tailEnd/>
          </a:ln>
          <a:effectLst/>
        </p:spPr>
        <p:txBody>
          <a:bodyPr wrap="none">
            <a:spAutoFit/>
          </a:bodyPr>
          <a:lstStyle/>
          <a:p>
            <a:r>
              <a:rPr lang="ru-RU" sz="1600">
                <a:latin typeface="Arial Black" pitchFamily="34" charset="0"/>
                <a:hlinkClick r:id="rId2" action="ppaction://hlinksldjump"/>
              </a:rPr>
              <a:t>Назад к главе «Кто есть кто»</a:t>
            </a:r>
            <a:endParaRPr lang="ru-RU" sz="1600">
              <a:latin typeface="Arial Black"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8" name="Text Box 4"/>
          <p:cNvSpPr txBox="1">
            <a:spLocks noChangeArrowheads="1"/>
          </p:cNvSpPr>
          <p:nvPr/>
        </p:nvSpPr>
        <p:spPr bwMode="auto">
          <a:xfrm>
            <a:off x="250825" y="188913"/>
            <a:ext cx="6410325" cy="731837"/>
          </a:xfrm>
          <a:prstGeom prst="rect">
            <a:avLst/>
          </a:prstGeom>
          <a:noFill/>
          <a:ln w="9525">
            <a:noFill/>
            <a:miter lim="800000"/>
            <a:headEnd/>
            <a:tailEnd/>
          </a:ln>
          <a:effectLst/>
        </p:spPr>
        <p:txBody>
          <a:bodyPr wrap="none">
            <a:spAutoFit/>
          </a:bodyPr>
          <a:lstStyle/>
          <a:p>
            <a:r>
              <a:rPr lang="ru-RU" sz="2400"/>
              <a:t>Галерея</a:t>
            </a:r>
          </a:p>
          <a:p>
            <a:r>
              <a:rPr lang="ru-RU"/>
              <a:t>Собрание картин, относящихся к королю Артуру и его времени</a:t>
            </a:r>
          </a:p>
        </p:txBody>
      </p:sp>
      <p:pic>
        <p:nvPicPr>
          <p:cNvPr id="134149" name="Picture 5" descr="28263303_Hughes_Arthur_Sir_Galahad"/>
          <p:cNvPicPr>
            <a:picLocks noChangeAspect="1" noChangeArrowheads="1"/>
          </p:cNvPicPr>
          <p:nvPr/>
        </p:nvPicPr>
        <p:blipFill>
          <a:blip r:embed="rId3" cstate="print"/>
          <a:srcRect/>
          <a:stretch>
            <a:fillRect/>
          </a:stretch>
        </p:blipFill>
        <p:spPr bwMode="auto">
          <a:xfrm>
            <a:off x="539750" y="1052513"/>
            <a:ext cx="1439863" cy="950912"/>
          </a:xfrm>
          <a:prstGeom prst="rect">
            <a:avLst/>
          </a:prstGeom>
          <a:noFill/>
        </p:spPr>
      </p:pic>
      <p:pic>
        <p:nvPicPr>
          <p:cNvPr id="134150" name="Picture 6" descr="гавейн и зел рыцарь"/>
          <p:cNvPicPr>
            <a:picLocks noChangeAspect="1" noChangeArrowheads="1"/>
          </p:cNvPicPr>
          <p:nvPr/>
        </p:nvPicPr>
        <p:blipFill>
          <a:blip r:embed="rId4"/>
          <a:srcRect/>
          <a:stretch>
            <a:fillRect/>
          </a:stretch>
        </p:blipFill>
        <p:spPr bwMode="auto">
          <a:xfrm>
            <a:off x="468313" y="2420938"/>
            <a:ext cx="1511300" cy="1944687"/>
          </a:xfrm>
          <a:prstGeom prst="rect">
            <a:avLst/>
          </a:prstGeom>
          <a:noFill/>
        </p:spPr>
      </p:pic>
      <p:pic>
        <p:nvPicPr>
          <p:cNvPr id="134151" name="Picture 7" descr="hacker_arthur_percival_with_the_grail_cup"/>
          <p:cNvPicPr>
            <a:picLocks noChangeAspect="1" noChangeArrowheads="1"/>
          </p:cNvPicPr>
          <p:nvPr/>
        </p:nvPicPr>
        <p:blipFill>
          <a:blip r:embed="rId5" cstate="print"/>
          <a:srcRect/>
          <a:stretch>
            <a:fillRect/>
          </a:stretch>
        </p:blipFill>
        <p:spPr bwMode="auto">
          <a:xfrm>
            <a:off x="7308850" y="4724400"/>
            <a:ext cx="1412875" cy="1651000"/>
          </a:xfrm>
          <a:prstGeom prst="rect">
            <a:avLst/>
          </a:prstGeom>
          <a:noFill/>
        </p:spPr>
      </p:pic>
      <p:pic>
        <p:nvPicPr>
          <p:cNvPr id="134153" name="Picture 9" descr="Boys_King_Arthur_-_N"/>
          <p:cNvPicPr>
            <a:picLocks noChangeAspect="1" noChangeArrowheads="1"/>
          </p:cNvPicPr>
          <p:nvPr/>
        </p:nvPicPr>
        <p:blipFill>
          <a:blip r:embed="rId6" cstate="print"/>
          <a:srcRect/>
          <a:stretch>
            <a:fillRect/>
          </a:stretch>
        </p:blipFill>
        <p:spPr bwMode="auto">
          <a:xfrm>
            <a:off x="7308850" y="692150"/>
            <a:ext cx="1435100" cy="1871663"/>
          </a:xfrm>
          <a:prstGeom prst="rect">
            <a:avLst/>
          </a:prstGeom>
          <a:noFill/>
        </p:spPr>
      </p:pic>
      <p:pic>
        <p:nvPicPr>
          <p:cNvPr id="134154" name="Picture 10" descr="Boys_King_Arthur_-_N"/>
          <p:cNvPicPr>
            <a:picLocks noChangeAspect="1" noChangeArrowheads="1"/>
          </p:cNvPicPr>
          <p:nvPr/>
        </p:nvPicPr>
        <p:blipFill>
          <a:blip r:embed="rId7" cstate="print"/>
          <a:srcRect/>
          <a:stretch>
            <a:fillRect/>
          </a:stretch>
        </p:blipFill>
        <p:spPr bwMode="auto">
          <a:xfrm>
            <a:off x="7308850" y="2781300"/>
            <a:ext cx="1387475" cy="1727200"/>
          </a:xfrm>
          <a:prstGeom prst="rect">
            <a:avLst/>
          </a:prstGeom>
          <a:noFill/>
        </p:spPr>
      </p:pic>
      <p:pic>
        <p:nvPicPr>
          <p:cNvPr id="134155" name="Picture 11" descr="Boys_King_Arthur_-_N"/>
          <p:cNvPicPr>
            <a:picLocks noChangeAspect="1" noChangeArrowheads="1"/>
          </p:cNvPicPr>
          <p:nvPr/>
        </p:nvPicPr>
        <p:blipFill>
          <a:blip r:embed="rId8" cstate="print"/>
          <a:srcRect/>
          <a:stretch>
            <a:fillRect/>
          </a:stretch>
        </p:blipFill>
        <p:spPr bwMode="auto">
          <a:xfrm>
            <a:off x="468313" y="4652963"/>
            <a:ext cx="1511300" cy="1744662"/>
          </a:xfrm>
          <a:prstGeom prst="rect">
            <a:avLst/>
          </a:prstGeom>
          <a:noFill/>
        </p:spPr>
      </p:pic>
      <p:sp>
        <p:nvSpPr>
          <p:cNvPr id="134156" name="Text Box 12"/>
          <p:cNvSpPr txBox="1">
            <a:spLocks noChangeArrowheads="1"/>
          </p:cNvSpPr>
          <p:nvPr/>
        </p:nvSpPr>
        <p:spPr bwMode="auto">
          <a:xfrm>
            <a:off x="1979613" y="1387475"/>
            <a:ext cx="2424112" cy="336550"/>
          </a:xfrm>
          <a:prstGeom prst="rect">
            <a:avLst/>
          </a:prstGeom>
          <a:noFill/>
          <a:ln w="9525">
            <a:noFill/>
            <a:miter lim="800000"/>
            <a:headEnd/>
            <a:tailEnd/>
          </a:ln>
          <a:effectLst/>
        </p:spPr>
        <p:txBody>
          <a:bodyPr wrap="none">
            <a:spAutoFit/>
          </a:bodyPr>
          <a:lstStyle/>
          <a:p>
            <a:r>
              <a:rPr lang="ru-RU" sz="1600"/>
              <a:t>Галахад в поисках Грааля</a:t>
            </a:r>
          </a:p>
        </p:txBody>
      </p:sp>
      <p:sp>
        <p:nvSpPr>
          <p:cNvPr id="134157" name="Text Box 13"/>
          <p:cNvSpPr txBox="1">
            <a:spLocks noChangeArrowheads="1"/>
          </p:cNvSpPr>
          <p:nvPr/>
        </p:nvSpPr>
        <p:spPr bwMode="auto">
          <a:xfrm>
            <a:off x="2051050" y="3068638"/>
            <a:ext cx="2279650" cy="825500"/>
          </a:xfrm>
          <a:prstGeom prst="rect">
            <a:avLst/>
          </a:prstGeom>
          <a:noFill/>
          <a:ln w="9525">
            <a:noFill/>
            <a:miter lim="800000"/>
            <a:headEnd/>
            <a:tailEnd/>
          </a:ln>
          <a:effectLst/>
        </p:spPr>
        <p:txBody>
          <a:bodyPr wrap="none">
            <a:spAutoFit/>
          </a:bodyPr>
          <a:lstStyle/>
          <a:p>
            <a:r>
              <a:rPr lang="ru-RU" sz="1600"/>
              <a:t>Бой Ланселота с </a:t>
            </a:r>
          </a:p>
          <a:p>
            <a:r>
              <a:rPr lang="ru-RU" sz="1600"/>
              <a:t>Зелёным рыцарем </a:t>
            </a:r>
          </a:p>
          <a:p>
            <a:r>
              <a:rPr lang="ru-RU" sz="1600"/>
              <a:t>(есть даже такой роман)</a:t>
            </a:r>
          </a:p>
        </p:txBody>
      </p:sp>
      <p:sp>
        <p:nvSpPr>
          <p:cNvPr id="134158" name="Text Box 14"/>
          <p:cNvSpPr txBox="1">
            <a:spLocks noChangeArrowheads="1"/>
          </p:cNvSpPr>
          <p:nvPr/>
        </p:nvSpPr>
        <p:spPr bwMode="auto">
          <a:xfrm>
            <a:off x="2103438" y="5273675"/>
            <a:ext cx="892175" cy="336550"/>
          </a:xfrm>
          <a:prstGeom prst="rect">
            <a:avLst/>
          </a:prstGeom>
          <a:noFill/>
          <a:ln w="9525">
            <a:noFill/>
            <a:miter lim="800000"/>
            <a:headEnd/>
            <a:tailEnd/>
          </a:ln>
          <a:effectLst/>
        </p:spPr>
        <p:txBody>
          <a:bodyPr wrap="none">
            <a:spAutoFit/>
          </a:bodyPr>
          <a:lstStyle/>
          <a:p>
            <a:r>
              <a:rPr lang="ru-RU" sz="1600"/>
              <a:t>Герольд</a:t>
            </a:r>
          </a:p>
        </p:txBody>
      </p:sp>
      <p:sp>
        <p:nvSpPr>
          <p:cNvPr id="134159" name="Text Box 15"/>
          <p:cNvSpPr txBox="1">
            <a:spLocks noChangeArrowheads="1"/>
          </p:cNvSpPr>
          <p:nvPr/>
        </p:nvSpPr>
        <p:spPr bwMode="auto">
          <a:xfrm>
            <a:off x="6372225" y="1484313"/>
            <a:ext cx="831850" cy="336550"/>
          </a:xfrm>
          <a:prstGeom prst="rect">
            <a:avLst/>
          </a:prstGeom>
          <a:noFill/>
          <a:ln w="9525">
            <a:noFill/>
            <a:miter lim="800000"/>
            <a:headEnd/>
            <a:tailEnd/>
          </a:ln>
          <a:effectLst/>
        </p:spPr>
        <p:txBody>
          <a:bodyPr wrap="none">
            <a:spAutoFit/>
          </a:bodyPr>
          <a:lstStyle/>
          <a:p>
            <a:r>
              <a:rPr lang="ru-RU" sz="1600"/>
              <a:t>Турнир</a:t>
            </a:r>
          </a:p>
        </p:txBody>
      </p:sp>
      <p:sp>
        <p:nvSpPr>
          <p:cNvPr id="134161" name="Text Box 17"/>
          <p:cNvSpPr txBox="1">
            <a:spLocks noChangeArrowheads="1"/>
          </p:cNvSpPr>
          <p:nvPr/>
        </p:nvSpPr>
        <p:spPr bwMode="auto">
          <a:xfrm>
            <a:off x="5435600" y="3573463"/>
            <a:ext cx="1841500" cy="336550"/>
          </a:xfrm>
          <a:prstGeom prst="rect">
            <a:avLst/>
          </a:prstGeom>
          <a:noFill/>
          <a:ln w="9525">
            <a:noFill/>
            <a:miter lim="800000"/>
            <a:headEnd/>
            <a:tailEnd/>
          </a:ln>
          <a:effectLst/>
        </p:spPr>
        <p:txBody>
          <a:bodyPr wrap="none">
            <a:spAutoFit/>
          </a:bodyPr>
          <a:lstStyle/>
          <a:p>
            <a:r>
              <a:rPr lang="ru-RU" sz="1600"/>
              <a:t>Сражение рыцарей</a:t>
            </a:r>
          </a:p>
        </p:txBody>
      </p:sp>
      <p:sp>
        <p:nvSpPr>
          <p:cNvPr id="134162" name="Text Box 18"/>
          <p:cNvSpPr txBox="1">
            <a:spLocks noChangeArrowheads="1"/>
          </p:cNvSpPr>
          <p:nvPr/>
        </p:nvSpPr>
        <p:spPr bwMode="auto">
          <a:xfrm>
            <a:off x="4572000" y="5300663"/>
            <a:ext cx="2803525" cy="336550"/>
          </a:xfrm>
          <a:prstGeom prst="rect">
            <a:avLst/>
          </a:prstGeom>
          <a:noFill/>
          <a:ln w="9525">
            <a:noFill/>
            <a:miter lim="800000"/>
            <a:headEnd/>
            <a:tailEnd/>
          </a:ln>
          <a:effectLst/>
        </p:spPr>
        <p:txBody>
          <a:bodyPr>
            <a:spAutoFit/>
          </a:bodyPr>
          <a:lstStyle/>
          <a:p>
            <a:r>
              <a:rPr lang="ru-RU" sz="1600"/>
              <a:t>Галахад, Грааль и фея Нимуэ</a:t>
            </a:r>
          </a:p>
        </p:txBody>
      </p:sp>
    </p:spTree>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2580" name="Picture 4" descr="Boys_King_Arthur_-_N"/>
          <p:cNvPicPr>
            <a:picLocks noChangeAspect="1" noChangeArrowheads="1"/>
          </p:cNvPicPr>
          <p:nvPr/>
        </p:nvPicPr>
        <p:blipFill>
          <a:blip r:embed="rId3" cstate="print"/>
          <a:srcRect/>
          <a:stretch>
            <a:fillRect/>
          </a:stretch>
        </p:blipFill>
        <p:spPr bwMode="auto">
          <a:xfrm>
            <a:off x="468313" y="260350"/>
            <a:ext cx="1662112" cy="2066925"/>
          </a:xfrm>
          <a:prstGeom prst="rect">
            <a:avLst/>
          </a:prstGeom>
          <a:noFill/>
        </p:spPr>
      </p:pic>
      <p:pic>
        <p:nvPicPr>
          <p:cNvPr id="152581" name="Picture 5" descr="0309_lancelot"/>
          <p:cNvPicPr>
            <a:picLocks noChangeAspect="1" noChangeArrowheads="1"/>
          </p:cNvPicPr>
          <p:nvPr/>
        </p:nvPicPr>
        <p:blipFill>
          <a:blip r:embed="rId4" cstate="print"/>
          <a:srcRect/>
          <a:stretch>
            <a:fillRect/>
          </a:stretch>
        </p:blipFill>
        <p:spPr bwMode="auto">
          <a:xfrm>
            <a:off x="468313" y="2636838"/>
            <a:ext cx="1636712" cy="2022475"/>
          </a:xfrm>
          <a:prstGeom prst="rect">
            <a:avLst/>
          </a:prstGeom>
          <a:noFill/>
        </p:spPr>
      </p:pic>
      <p:pic>
        <p:nvPicPr>
          <p:cNvPr id="152582" name="Picture 6" descr="7"/>
          <p:cNvPicPr>
            <a:picLocks noChangeAspect="1" noChangeArrowheads="1"/>
          </p:cNvPicPr>
          <p:nvPr/>
        </p:nvPicPr>
        <p:blipFill>
          <a:blip r:embed="rId5"/>
          <a:srcRect/>
          <a:stretch>
            <a:fillRect/>
          </a:stretch>
        </p:blipFill>
        <p:spPr bwMode="auto">
          <a:xfrm>
            <a:off x="7235825" y="333375"/>
            <a:ext cx="1517650" cy="2089150"/>
          </a:xfrm>
          <a:prstGeom prst="rect">
            <a:avLst/>
          </a:prstGeom>
          <a:noFill/>
        </p:spPr>
      </p:pic>
      <p:pic>
        <p:nvPicPr>
          <p:cNvPr id="152583" name="Picture 7" descr="arthur2"/>
          <p:cNvPicPr>
            <a:picLocks noChangeAspect="1" noChangeArrowheads="1"/>
          </p:cNvPicPr>
          <p:nvPr/>
        </p:nvPicPr>
        <p:blipFill>
          <a:blip r:embed="rId6"/>
          <a:srcRect/>
          <a:stretch>
            <a:fillRect/>
          </a:stretch>
        </p:blipFill>
        <p:spPr bwMode="auto">
          <a:xfrm>
            <a:off x="7380288" y="2565400"/>
            <a:ext cx="1392237" cy="1898650"/>
          </a:xfrm>
          <a:prstGeom prst="rect">
            <a:avLst/>
          </a:prstGeom>
          <a:noFill/>
        </p:spPr>
      </p:pic>
      <p:pic>
        <p:nvPicPr>
          <p:cNvPr id="152584" name="Picture 8" descr="mucha04"/>
          <p:cNvPicPr>
            <a:picLocks noChangeAspect="1" noChangeArrowheads="1"/>
          </p:cNvPicPr>
          <p:nvPr/>
        </p:nvPicPr>
        <p:blipFill>
          <a:blip r:embed="rId7" cstate="print"/>
          <a:srcRect/>
          <a:stretch>
            <a:fillRect/>
          </a:stretch>
        </p:blipFill>
        <p:spPr bwMode="auto">
          <a:xfrm>
            <a:off x="395288" y="5013325"/>
            <a:ext cx="1957387" cy="1504950"/>
          </a:xfrm>
          <a:prstGeom prst="rect">
            <a:avLst/>
          </a:prstGeom>
          <a:noFill/>
        </p:spPr>
      </p:pic>
      <p:pic>
        <p:nvPicPr>
          <p:cNvPr id="152585" name="Picture 9" descr="29148005_1216336934_Siegealesiavercingetorixjulescesar"/>
          <p:cNvPicPr>
            <a:picLocks noChangeAspect="1" noChangeArrowheads="1"/>
          </p:cNvPicPr>
          <p:nvPr/>
        </p:nvPicPr>
        <p:blipFill>
          <a:blip r:embed="rId8"/>
          <a:srcRect/>
          <a:stretch>
            <a:fillRect/>
          </a:stretch>
        </p:blipFill>
        <p:spPr bwMode="auto">
          <a:xfrm>
            <a:off x="6804025" y="4724400"/>
            <a:ext cx="2195513" cy="1504950"/>
          </a:xfrm>
          <a:prstGeom prst="rect">
            <a:avLst/>
          </a:prstGeom>
          <a:noFill/>
        </p:spPr>
      </p:pic>
      <p:sp>
        <p:nvSpPr>
          <p:cNvPr id="152586" name="Text Box 10"/>
          <p:cNvSpPr txBox="1">
            <a:spLocks noChangeArrowheads="1"/>
          </p:cNvSpPr>
          <p:nvPr/>
        </p:nvSpPr>
        <p:spPr bwMode="auto">
          <a:xfrm>
            <a:off x="2195513" y="1076325"/>
            <a:ext cx="1206500" cy="581025"/>
          </a:xfrm>
          <a:prstGeom prst="rect">
            <a:avLst/>
          </a:prstGeom>
          <a:noFill/>
          <a:ln w="9525">
            <a:noFill/>
            <a:miter lim="800000"/>
            <a:headEnd/>
            <a:tailEnd/>
          </a:ln>
          <a:effectLst/>
        </p:spPr>
        <p:txBody>
          <a:bodyPr wrap="none">
            <a:spAutoFit/>
          </a:bodyPr>
          <a:lstStyle/>
          <a:p>
            <a:r>
              <a:rPr lang="ru-RU" sz="1600"/>
              <a:t>Получение </a:t>
            </a:r>
          </a:p>
          <a:p>
            <a:r>
              <a:rPr lang="ru-RU" sz="1600"/>
              <a:t>Эскалибура</a:t>
            </a:r>
          </a:p>
        </p:txBody>
      </p:sp>
      <p:sp>
        <p:nvSpPr>
          <p:cNvPr id="152587" name="Text Box 11"/>
          <p:cNvSpPr txBox="1">
            <a:spLocks noChangeArrowheads="1"/>
          </p:cNvSpPr>
          <p:nvPr/>
        </p:nvSpPr>
        <p:spPr bwMode="auto">
          <a:xfrm>
            <a:off x="2247900" y="3257550"/>
            <a:ext cx="1870075" cy="581025"/>
          </a:xfrm>
          <a:prstGeom prst="rect">
            <a:avLst/>
          </a:prstGeom>
          <a:noFill/>
          <a:ln w="9525">
            <a:noFill/>
            <a:miter lim="800000"/>
            <a:headEnd/>
            <a:tailEnd/>
          </a:ln>
          <a:effectLst/>
        </p:spPr>
        <p:txBody>
          <a:bodyPr wrap="none">
            <a:spAutoFit/>
          </a:bodyPr>
          <a:lstStyle/>
          <a:p>
            <a:r>
              <a:rPr lang="ru-RU" sz="1600"/>
              <a:t>Ланселот и Гавейн </a:t>
            </a:r>
          </a:p>
          <a:p>
            <a:r>
              <a:rPr lang="ru-RU" sz="1600"/>
              <a:t>перед поединком</a:t>
            </a:r>
          </a:p>
        </p:txBody>
      </p:sp>
      <p:sp>
        <p:nvSpPr>
          <p:cNvPr id="152588" name="Text Box 12"/>
          <p:cNvSpPr txBox="1">
            <a:spLocks noChangeArrowheads="1"/>
          </p:cNvSpPr>
          <p:nvPr/>
        </p:nvSpPr>
        <p:spPr bwMode="auto">
          <a:xfrm>
            <a:off x="2339975" y="5516563"/>
            <a:ext cx="2266950" cy="581025"/>
          </a:xfrm>
          <a:prstGeom prst="rect">
            <a:avLst/>
          </a:prstGeom>
          <a:noFill/>
          <a:ln w="9525">
            <a:noFill/>
            <a:miter lim="800000"/>
            <a:headEnd/>
            <a:tailEnd/>
          </a:ln>
          <a:effectLst/>
        </p:spPr>
        <p:txBody>
          <a:bodyPr wrap="none">
            <a:spAutoFit/>
          </a:bodyPr>
          <a:lstStyle/>
          <a:p>
            <a:r>
              <a:rPr lang="ru-RU" sz="1600"/>
              <a:t>Иллюстрация к одному </a:t>
            </a:r>
          </a:p>
          <a:p>
            <a:r>
              <a:rPr lang="ru-RU" sz="1600"/>
              <a:t>из романов о Гавейне</a:t>
            </a:r>
          </a:p>
        </p:txBody>
      </p:sp>
      <p:sp>
        <p:nvSpPr>
          <p:cNvPr id="152589" name="Text Box 13"/>
          <p:cNvSpPr txBox="1">
            <a:spLocks noChangeArrowheads="1"/>
          </p:cNvSpPr>
          <p:nvPr/>
        </p:nvSpPr>
        <p:spPr bwMode="auto">
          <a:xfrm>
            <a:off x="4859338" y="1052513"/>
            <a:ext cx="2470150" cy="581025"/>
          </a:xfrm>
          <a:prstGeom prst="rect">
            <a:avLst/>
          </a:prstGeom>
          <a:noFill/>
          <a:ln w="9525">
            <a:noFill/>
            <a:miter lim="800000"/>
            <a:headEnd/>
            <a:tailEnd/>
          </a:ln>
          <a:effectLst/>
        </p:spPr>
        <p:txBody>
          <a:bodyPr wrap="none">
            <a:spAutoFit/>
          </a:bodyPr>
          <a:lstStyle/>
          <a:p>
            <a:r>
              <a:rPr lang="ru-RU" sz="1600"/>
              <a:t>Гвиневера, провожающая </a:t>
            </a:r>
          </a:p>
          <a:p>
            <a:r>
              <a:rPr lang="ru-RU" sz="1600"/>
              <a:t>Артура в поход</a:t>
            </a:r>
          </a:p>
        </p:txBody>
      </p:sp>
      <p:sp>
        <p:nvSpPr>
          <p:cNvPr id="152590" name="Text Box 14"/>
          <p:cNvSpPr txBox="1">
            <a:spLocks noChangeArrowheads="1"/>
          </p:cNvSpPr>
          <p:nvPr/>
        </p:nvSpPr>
        <p:spPr bwMode="auto">
          <a:xfrm>
            <a:off x="5867400" y="3357563"/>
            <a:ext cx="1501775" cy="336550"/>
          </a:xfrm>
          <a:prstGeom prst="rect">
            <a:avLst/>
          </a:prstGeom>
          <a:noFill/>
          <a:ln w="9525">
            <a:noFill/>
            <a:miter lim="800000"/>
            <a:headEnd/>
            <a:tailEnd/>
          </a:ln>
          <a:effectLst/>
        </p:spPr>
        <p:txBody>
          <a:bodyPr wrap="none">
            <a:spAutoFit/>
          </a:bodyPr>
          <a:lstStyle/>
          <a:p>
            <a:r>
              <a:rPr lang="ru-RU" sz="1600"/>
              <a:t>Смерть Артура</a:t>
            </a:r>
          </a:p>
        </p:txBody>
      </p:sp>
      <p:sp>
        <p:nvSpPr>
          <p:cNvPr id="152591" name="Text Box 15"/>
          <p:cNvSpPr txBox="1">
            <a:spLocks noChangeArrowheads="1"/>
          </p:cNvSpPr>
          <p:nvPr/>
        </p:nvSpPr>
        <p:spPr bwMode="auto">
          <a:xfrm>
            <a:off x="5219700" y="5229225"/>
            <a:ext cx="1587500" cy="581025"/>
          </a:xfrm>
          <a:prstGeom prst="rect">
            <a:avLst/>
          </a:prstGeom>
          <a:noFill/>
          <a:ln w="9525">
            <a:noFill/>
            <a:miter lim="800000"/>
            <a:headEnd/>
            <a:tailEnd/>
          </a:ln>
          <a:effectLst/>
        </p:spPr>
        <p:txBody>
          <a:bodyPr wrap="none">
            <a:spAutoFit/>
          </a:bodyPr>
          <a:lstStyle/>
          <a:p>
            <a:r>
              <a:rPr lang="ru-RU" sz="1600"/>
              <a:t>Король кельтов </a:t>
            </a:r>
          </a:p>
          <a:p>
            <a:r>
              <a:rPr lang="ru-RU" sz="1600"/>
              <a:t>у римлян</a:t>
            </a:r>
          </a:p>
        </p:txBody>
      </p:sp>
      <p:sp>
        <p:nvSpPr>
          <p:cNvPr id="152592" name="Text Box 16"/>
          <p:cNvSpPr txBox="1">
            <a:spLocks noChangeArrowheads="1"/>
          </p:cNvSpPr>
          <p:nvPr/>
        </p:nvSpPr>
        <p:spPr bwMode="auto">
          <a:xfrm>
            <a:off x="7793038" y="6337300"/>
            <a:ext cx="958850" cy="366713"/>
          </a:xfrm>
          <a:prstGeom prst="rect">
            <a:avLst/>
          </a:prstGeom>
          <a:noFill/>
          <a:ln w="9525">
            <a:noFill/>
            <a:miter lim="800000"/>
            <a:headEnd/>
            <a:tailEnd/>
          </a:ln>
          <a:effectLst/>
        </p:spPr>
        <p:txBody>
          <a:bodyPr wrap="none">
            <a:spAutoFit/>
          </a:bodyPr>
          <a:lstStyle/>
          <a:p>
            <a:r>
              <a:rPr kumimoji="0" lang="ru-RU" b="1">
                <a:solidFill>
                  <a:srgbClr val="000000"/>
                </a:solidFill>
                <a:latin typeface="Arial Black" pitchFamily="34" charset="0"/>
                <a:hlinkClick r:id="rId9" action="ppaction://hlinksldjump"/>
              </a:rPr>
              <a:t>назад</a:t>
            </a:r>
            <a:endParaRPr kumimoji="0" lang="ru-RU" b="1">
              <a:solidFill>
                <a:srgbClr val="000000"/>
              </a:solidFill>
              <a:latin typeface="Arial Black" pitchFamily="34" charset="0"/>
            </a:endParaRPr>
          </a:p>
        </p:txBody>
      </p:sp>
    </p:spTree>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84" name="Rectangle 16"/>
          <p:cNvSpPr>
            <a:spLocks noGrp="1" noChangeArrowheads="1"/>
          </p:cNvSpPr>
          <p:nvPr>
            <p:ph type="title" idx="4294967295"/>
          </p:nvPr>
        </p:nvSpPr>
        <p:spPr>
          <a:xfrm>
            <a:off x="1331913" y="188913"/>
            <a:ext cx="8229600" cy="1143000"/>
          </a:xfrm>
        </p:spPr>
        <p:txBody>
          <a:bodyPr/>
          <a:lstStyle/>
          <a:p>
            <a:r>
              <a:rPr lang="ru-RU"/>
              <a:t>Предыстория</a:t>
            </a:r>
          </a:p>
        </p:txBody>
      </p:sp>
      <p:sp>
        <p:nvSpPr>
          <p:cNvPr id="58386" name="Text Box 18"/>
          <p:cNvSpPr txBox="1">
            <a:spLocks noChangeArrowheads="1"/>
          </p:cNvSpPr>
          <p:nvPr/>
        </p:nvSpPr>
        <p:spPr bwMode="auto">
          <a:xfrm>
            <a:off x="1547813" y="1341438"/>
            <a:ext cx="7361237" cy="5035550"/>
          </a:xfrm>
          <a:prstGeom prst="rect">
            <a:avLst/>
          </a:prstGeom>
          <a:noFill/>
          <a:ln w="9525">
            <a:noFill/>
            <a:miter lim="800000"/>
            <a:headEnd/>
            <a:tailEnd/>
          </a:ln>
          <a:effectLst/>
        </p:spPr>
        <p:txBody>
          <a:bodyPr>
            <a:spAutoFit/>
          </a:bodyPr>
          <a:lstStyle/>
          <a:p>
            <a:r>
              <a:rPr kumimoji="0" lang="ru-RU">
                <a:solidFill>
                  <a:srgbClr val="000000"/>
                </a:solidFill>
              </a:rPr>
              <a:t>В 47 году Британия была оккупирована римскими легионами. Риму нужны были ресурсы (золото, серебро, железо, олово, свинец, шкуры, зерно, рабы) которые он мог найти в избытке в Британии. Однако бритты легко не поддались. Мужеством и ожесточением, с которым они отстаивали свои земли, они изумляли римлян. Сопротивление на юге дало немного, но Дальний север эффективно сопротивлялся агрессору, не давая себя покорить. Горцы с севера кидались в бой, размалеванные боевыми красками, поэтому римляне стали называть их пиктами (крашенными). Когортам пришлось отступать. Север остался свободным, но яростные пикты не ограничивались обороной. В 122-127 годах римлянами был воздвигнут «Вал Адриана» пересекавший северную часть Острова по линии сегодняшних городов Карлайл и Ньюкасл, а в 140-142 годах – «Вал Антонина» - на уровне теперешнего Эдинбурга. К северу от валов располагались пикты, на юге – </a:t>
            </a:r>
            <a:r>
              <a:rPr kumimoji="0" lang="en-US">
                <a:solidFill>
                  <a:srgbClr val="000000"/>
                </a:solidFill>
              </a:rPr>
              <a:t>PAX ROMANA</a:t>
            </a:r>
            <a:r>
              <a:rPr kumimoji="0" lang="ru-RU">
                <a:solidFill>
                  <a:srgbClr val="000000"/>
                </a:solidFill>
              </a:rPr>
              <a:t>, Римская империя. </a:t>
            </a:r>
          </a:p>
          <a:p>
            <a:r>
              <a:rPr kumimoji="0" lang="ru-RU">
                <a:solidFill>
                  <a:srgbClr val="000000"/>
                </a:solidFill>
              </a:rPr>
              <a:t>Римляне находились в Британии четыреста лет- очень долго. Но в конце они были вынуждены уйти. Было не до оккупации - к стенам самого Рима уже подступали войска вестготов.</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p:txBody>
          <a:bodyPr/>
          <a:lstStyle/>
          <a:p>
            <a:endParaRPr lang="ru-RU"/>
          </a:p>
        </p:txBody>
      </p:sp>
      <p:sp>
        <p:nvSpPr>
          <p:cNvPr id="158723" name="Rectangle 3"/>
          <p:cNvSpPr>
            <a:spLocks noGrp="1" noChangeArrowheads="1"/>
          </p:cNvSpPr>
          <p:nvPr>
            <p:ph type="body" idx="1"/>
          </p:nvPr>
        </p:nvSpPr>
        <p:spPr/>
        <p:txBody>
          <a:bodyPr/>
          <a:lstStyle/>
          <a:p>
            <a:endParaRPr lang="ru-RU"/>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0" name="Rectangle 4"/>
          <p:cNvSpPr>
            <a:spLocks noChangeArrowheads="1"/>
          </p:cNvSpPr>
          <p:nvPr/>
        </p:nvSpPr>
        <p:spPr bwMode="auto">
          <a:xfrm>
            <a:off x="1476375" y="1412875"/>
            <a:ext cx="7667625" cy="5035550"/>
          </a:xfrm>
          <a:prstGeom prst="rect">
            <a:avLst/>
          </a:prstGeom>
          <a:noFill/>
          <a:ln w="9525">
            <a:noFill/>
            <a:miter lim="800000"/>
            <a:headEnd/>
            <a:tailEnd/>
          </a:ln>
          <a:effectLst/>
        </p:spPr>
        <p:txBody>
          <a:bodyPr anchor="ctr">
            <a:spAutoFit/>
          </a:bodyPr>
          <a:lstStyle/>
          <a:p>
            <a:pPr algn="ctr"/>
            <a:r>
              <a:rPr kumimoji="0" lang="ru-RU"/>
              <a:t>Саксы получают право поселиться на острове Танет. Вортигерн обещает им все территории, которые они отобьют у пиктов к северу от Вала Адриана. Меж тем в Британию прибывают всё новые и новые корабли, везущие новых воинов… И сотни новых поселенцев. Теперь их уже не устраивают далёкие северные земли, ведь хорошей плодородной земли хватает и здесь, в Кенте и Суссексе. Долго не задумываясь, саксы нападают на британцев. Полыхают кельтские поселения и римские замки. Бриты в панике отступают. Вортигерн всеми силами  пытается установить мир, договориться с саксами, обозначить границы государств. Сотня безоружных британских вождей встречается на «мирной конференции» с сотней танов саксонского короля Хенгиста. Торжество происходит на равнине Солсбери, в каменном кольце Стоунхенджа. </a:t>
            </a:r>
          </a:p>
          <a:p>
            <a:pPr algn="ctr"/>
            <a:r>
              <a:rPr kumimoji="0" lang="ru-RU"/>
              <a:t>По данному Хенгистом знаку сверкают кинжалы, скрытые саксами. На глазах Вортигерна разворачивается бойня, вошедшая в историю как ночь длинных ножей.</a:t>
            </a:r>
          </a:p>
          <a:p>
            <a:pPr algn="ctr"/>
            <a:r>
              <a:rPr kumimoji="0" lang="ru-RU"/>
              <a:t>Вортигерн чудом спасается. Это конец его политической карьеры. И кажется, конец кельтской Британии. И тут начинается легенда…</a:t>
            </a:r>
          </a:p>
          <a:p>
            <a:pPr algn="ctr" eaLnBrk="0" hangingPunct="0"/>
            <a:endParaRPr kumimoji="0" lang="ru-RU"/>
          </a:p>
        </p:txBody>
      </p:sp>
      <p:sp>
        <p:nvSpPr>
          <p:cNvPr id="65541" name="Text Box 5"/>
          <p:cNvSpPr txBox="1">
            <a:spLocks noChangeArrowheads="1"/>
          </p:cNvSpPr>
          <p:nvPr/>
        </p:nvSpPr>
        <p:spPr bwMode="auto">
          <a:xfrm>
            <a:off x="7793038" y="6337300"/>
            <a:ext cx="958850" cy="366713"/>
          </a:xfrm>
          <a:prstGeom prst="rect">
            <a:avLst/>
          </a:prstGeom>
          <a:noFill/>
          <a:ln w="9525">
            <a:noFill/>
            <a:miter lim="800000"/>
            <a:headEnd/>
            <a:tailEnd/>
          </a:ln>
          <a:effectLst/>
        </p:spPr>
        <p:txBody>
          <a:bodyPr wrap="none">
            <a:spAutoFit/>
          </a:bodyPr>
          <a:lstStyle/>
          <a:p>
            <a:r>
              <a:rPr kumimoji="0" lang="ru-RU" b="1">
                <a:solidFill>
                  <a:srgbClr val="000000"/>
                </a:solidFill>
                <a:latin typeface="Arial Black" pitchFamily="34" charset="0"/>
                <a:hlinkClick r:id="rId2" action="ppaction://hlinksldjump"/>
              </a:rPr>
              <a:t>назад</a:t>
            </a:r>
            <a:endParaRPr kumimoji="0" lang="ru-RU" b="1">
              <a:solidFill>
                <a:srgbClr val="000000"/>
              </a:solidFill>
              <a:latin typeface="Arial Black" pitchFamily="34" charset="0"/>
            </a:endParaRPr>
          </a:p>
        </p:txBody>
      </p:sp>
      <p:pic>
        <p:nvPicPr>
          <p:cNvPr id="65542" name="Picture 6" descr="viking_helmet_s"/>
          <p:cNvPicPr>
            <a:picLocks noChangeAspect="1" noChangeArrowheads="1"/>
          </p:cNvPicPr>
          <p:nvPr/>
        </p:nvPicPr>
        <p:blipFill>
          <a:blip r:embed="rId3"/>
          <a:srcRect/>
          <a:stretch>
            <a:fillRect/>
          </a:stretch>
        </p:blipFill>
        <p:spPr bwMode="auto">
          <a:xfrm>
            <a:off x="2627313" y="0"/>
            <a:ext cx="1927225" cy="1365250"/>
          </a:xfrm>
          <a:prstGeom prst="rect">
            <a:avLst/>
          </a:prstGeom>
          <a:noFill/>
        </p:spPr>
      </p:pic>
      <p:pic>
        <p:nvPicPr>
          <p:cNvPr id="65543" name="Picture 7" descr="img_STE4ODJUaQ"/>
          <p:cNvPicPr>
            <a:picLocks noChangeAspect="1" noChangeArrowheads="1"/>
          </p:cNvPicPr>
          <p:nvPr/>
        </p:nvPicPr>
        <p:blipFill>
          <a:blip r:embed="rId4"/>
          <a:srcRect/>
          <a:stretch>
            <a:fillRect/>
          </a:stretch>
        </p:blipFill>
        <p:spPr bwMode="auto">
          <a:xfrm rot="-2068390">
            <a:off x="5724525" y="-315913"/>
            <a:ext cx="2381250" cy="2381251"/>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4" name="Rectangle 4"/>
          <p:cNvSpPr>
            <a:spLocks noChangeArrowheads="1"/>
          </p:cNvSpPr>
          <p:nvPr/>
        </p:nvSpPr>
        <p:spPr bwMode="auto">
          <a:xfrm>
            <a:off x="1403350" y="1108075"/>
            <a:ext cx="7200900" cy="5578475"/>
          </a:xfrm>
          <a:prstGeom prst="rect">
            <a:avLst/>
          </a:prstGeom>
          <a:noFill/>
          <a:ln w="9525">
            <a:noFill/>
            <a:miter lim="800000"/>
            <a:headEnd/>
            <a:tailEnd/>
          </a:ln>
          <a:effectLst/>
        </p:spPr>
        <p:txBody>
          <a:bodyPr anchor="ctr">
            <a:spAutoFit/>
          </a:bodyPr>
          <a:lstStyle/>
          <a:p>
            <a:pPr algn="ctr"/>
            <a:r>
              <a:rPr kumimoji="0" lang="ru-RU" sz="2000" b="1"/>
              <a:t>«Первый период развития устных преданий»</a:t>
            </a:r>
            <a:r>
              <a:rPr kumimoji="0" lang="ru-RU" sz="2000"/>
              <a:t> (950 – 1066 годы), в это время возникла легенда Артура как «Надежды Британии», который отнюдь не погиб, а пребывает на острове Авалон</a:t>
            </a:r>
          </a:p>
          <a:p>
            <a:pPr algn="ctr"/>
            <a:endParaRPr kumimoji="0" lang="ru-RU" sz="2000"/>
          </a:p>
          <a:p>
            <a:pPr algn="ctr"/>
            <a:r>
              <a:rPr kumimoji="0" lang="ru-RU" sz="2000" b="1"/>
              <a:t>«Второй период развития»</a:t>
            </a:r>
            <a:r>
              <a:rPr kumimoji="0" lang="ru-RU" sz="2000"/>
              <a:t> (1066 – 1140 годы). После захвата острова Вильгельмом Завоевателем начинается развитие поэзии бардов и век невероятной популярности их творчества. Теперь в Артуровскую легенду проникло множество элементов кельтской мифологии и героических преданий. </a:t>
            </a:r>
          </a:p>
          <a:p>
            <a:pPr algn="ctr"/>
            <a:endParaRPr kumimoji="0" lang="ru-RU" sz="2000"/>
          </a:p>
          <a:p>
            <a:pPr algn="ctr"/>
            <a:r>
              <a:rPr kumimoji="0" lang="ru-RU" sz="2000" b="1"/>
              <a:t>« Третий период развития»</a:t>
            </a:r>
            <a:r>
              <a:rPr kumimoji="0" lang="ru-RU" sz="2000"/>
              <a:t> (1160-1230), происходил во Франции. Для французов, имеющих собственный эпос о Карле Великом и его паладинах, личность Артура, как короля бриттов была и неинтересна, и непоэтична, но вызывали интерес спутники Артура, рыцари Круглого Стола, потому что в те времена была мода на повести о персональных действиях, одиноких путниках, и о любви…</a:t>
            </a:r>
          </a:p>
        </p:txBody>
      </p:sp>
      <p:sp>
        <p:nvSpPr>
          <p:cNvPr id="66565" name="Text Box 5"/>
          <p:cNvSpPr txBox="1">
            <a:spLocks noChangeArrowheads="1"/>
          </p:cNvSpPr>
          <p:nvPr/>
        </p:nvSpPr>
        <p:spPr bwMode="auto">
          <a:xfrm>
            <a:off x="1908175" y="188913"/>
            <a:ext cx="5708650" cy="822325"/>
          </a:xfrm>
          <a:prstGeom prst="rect">
            <a:avLst/>
          </a:prstGeom>
          <a:noFill/>
          <a:ln w="9525">
            <a:noFill/>
            <a:miter lim="800000"/>
            <a:headEnd/>
            <a:tailEnd/>
          </a:ln>
          <a:effectLst/>
        </p:spPr>
        <p:txBody>
          <a:bodyPr wrap="none">
            <a:spAutoFit/>
          </a:bodyPr>
          <a:lstStyle/>
          <a:p>
            <a:pPr algn="ctr"/>
            <a:r>
              <a:rPr kumimoji="0" lang="ru-RU" sz="2400" b="1"/>
              <a:t>Периоды развития Артуровского мифа </a:t>
            </a:r>
          </a:p>
          <a:p>
            <a:pPr algn="ctr"/>
            <a:r>
              <a:rPr kumimoji="0" lang="ru-RU" sz="2400" b="1"/>
              <a:t>(по Джозефу Кэмпбеллу)</a:t>
            </a:r>
          </a:p>
        </p:txBody>
      </p:sp>
      <p:sp>
        <p:nvSpPr>
          <p:cNvPr id="66567" name="Text Box 7"/>
          <p:cNvSpPr txBox="1">
            <a:spLocks noChangeArrowheads="1"/>
          </p:cNvSpPr>
          <p:nvPr/>
        </p:nvSpPr>
        <p:spPr bwMode="auto">
          <a:xfrm>
            <a:off x="7793038" y="6337300"/>
            <a:ext cx="958850" cy="366713"/>
          </a:xfrm>
          <a:prstGeom prst="rect">
            <a:avLst/>
          </a:prstGeom>
          <a:noFill/>
          <a:ln w="9525">
            <a:noFill/>
            <a:miter lim="800000"/>
            <a:headEnd/>
            <a:tailEnd/>
          </a:ln>
          <a:effectLst/>
        </p:spPr>
        <p:txBody>
          <a:bodyPr wrap="none">
            <a:spAutoFit/>
          </a:bodyPr>
          <a:lstStyle/>
          <a:p>
            <a:r>
              <a:rPr kumimoji="0" lang="ru-RU" b="1">
                <a:solidFill>
                  <a:srgbClr val="000000"/>
                </a:solidFill>
                <a:latin typeface="Arial Black" pitchFamily="34" charset="0"/>
                <a:hlinkClick r:id="rId2" action="ppaction://hlinksldjump"/>
              </a:rPr>
              <a:t>назад</a:t>
            </a:r>
            <a:endParaRPr kumimoji="0" lang="ru-RU" b="1">
              <a:solidFill>
                <a:srgbClr val="000000"/>
              </a:solidFill>
              <a:latin typeface="Arial Black"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04" name="Rectangle 8"/>
          <p:cNvSpPr>
            <a:spLocks noGrp="1" noChangeArrowheads="1"/>
          </p:cNvSpPr>
          <p:nvPr>
            <p:ph type="title"/>
          </p:nvPr>
        </p:nvSpPr>
        <p:spPr>
          <a:xfrm>
            <a:off x="2411413" y="260350"/>
            <a:ext cx="7011987" cy="463550"/>
          </a:xfrm>
        </p:spPr>
        <p:txBody>
          <a:bodyPr/>
          <a:lstStyle/>
          <a:p>
            <a:r>
              <a:rPr lang="ru-RU" sz="2800">
                <a:solidFill>
                  <a:schemeClr val="tx1"/>
                </a:solidFill>
              </a:rPr>
              <a:t>«Вульгата»</a:t>
            </a:r>
          </a:p>
        </p:txBody>
      </p:sp>
      <p:sp>
        <p:nvSpPr>
          <p:cNvPr id="106506" name="Rectangle 10"/>
          <p:cNvSpPr>
            <a:spLocks noGrp="1" noChangeArrowheads="1"/>
          </p:cNvSpPr>
          <p:nvPr>
            <p:ph type="body" sz="half" idx="2"/>
          </p:nvPr>
        </p:nvSpPr>
        <p:spPr>
          <a:xfrm>
            <a:off x="4859338" y="908050"/>
            <a:ext cx="4103687" cy="5184775"/>
          </a:xfrm>
        </p:spPr>
        <p:txBody>
          <a:bodyPr/>
          <a:lstStyle/>
          <a:p>
            <a:pPr>
              <a:lnSpc>
                <a:spcPct val="80000"/>
              </a:lnSpc>
              <a:buFont typeface="Wingdings" pitchFamily="2" charset="2"/>
              <a:buNone/>
            </a:pPr>
            <a:r>
              <a:rPr lang="ru-RU" sz="1600" b="0"/>
              <a:t>      </a:t>
            </a:r>
            <a:r>
              <a:rPr lang="ru-RU" sz="1600" b="0">
                <a:latin typeface="Times New Roman" pitchFamily="18" charset="0"/>
              </a:rPr>
              <a:t>Так называемый «Цикл Вульгаты», в который входят пять книг о короле Артуре, возник в 1215 – 1236 годах как коллективный труд анонимных монахов – цистерцианцев. «Цикл Вульгаты» представляет собой очередное мощное развитие и обогащение мифа. Монахи укладывают в здание новые кирпичи, самыми важными из которых являются: </a:t>
            </a:r>
          </a:p>
          <a:p>
            <a:pPr>
              <a:lnSpc>
                <a:spcPct val="80000"/>
              </a:lnSpc>
              <a:buFont typeface="Wingdings" pitchFamily="2" charset="2"/>
              <a:buNone/>
            </a:pPr>
            <a:r>
              <a:rPr lang="ru-RU" sz="1600" b="0">
                <a:latin typeface="Times New Roman" pitchFamily="18" charset="0"/>
              </a:rPr>
              <a:t>      - неисчислимые приключения рыцарей Артура: Ланселота, Гавейна, Кэя, Борса, Лайонеля, Парсиваля, Эктора, Бедивера и т.д.;</a:t>
            </a:r>
          </a:p>
          <a:p>
            <a:pPr>
              <a:lnSpc>
                <a:spcPct val="80000"/>
              </a:lnSpc>
              <a:buFont typeface="Wingdings" pitchFamily="2" charset="2"/>
              <a:buNone/>
            </a:pPr>
            <a:r>
              <a:rPr lang="ru-RU" sz="1600" b="0">
                <a:latin typeface="Times New Roman" pitchFamily="18" charset="0"/>
              </a:rPr>
              <a:t>      - поиски Святого Грааля (безрезультатные для грешников, но увенчавшиеся успехом, стоило этим делом заняться чистому Галахаду). </a:t>
            </a:r>
          </a:p>
        </p:txBody>
      </p:sp>
      <p:pic>
        <p:nvPicPr>
          <p:cNvPr id="106508" name="Picture 12" descr="kingarthur2"/>
          <p:cNvPicPr>
            <a:picLocks noChangeAspect="1" noChangeArrowheads="1"/>
          </p:cNvPicPr>
          <p:nvPr>
            <p:ph sz="half" idx="1"/>
          </p:nvPr>
        </p:nvPicPr>
        <p:blipFill>
          <a:blip r:embed="rId2"/>
          <a:srcRect/>
          <a:stretch>
            <a:fillRect/>
          </a:stretch>
        </p:blipFill>
        <p:spPr>
          <a:xfrm>
            <a:off x="1476375" y="1341438"/>
            <a:ext cx="3668713" cy="3613150"/>
          </a:xfrm>
          <a:noFill/>
          <a:ln/>
        </p:spPr>
      </p:pic>
      <p:sp>
        <p:nvSpPr>
          <p:cNvPr id="106509" name="Rectangle 13"/>
          <p:cNvSpPr>
            <a:spLocks noChangeArrowheads="1"/>
          </p:cNvSpPr>
          <p:nvPr/>
        </p:nvSpPr>
        <p:spPr bwMode="auto">
          <a:xfrm>
            <a:off x="1547813" y="5097463"/>
            <a:ext cx="7158037" cy="1190625"/>
          </a:xfrm>
          <a:prstGeom prst="rect">
            <a:avLst/>
          </a:prstGeom>
          <a:noFill/>
          <a:ln w="9525">
            <a:noFill/>
            <a:miter lim="800000"/>
            <a:headEnd/>
            <a:tailEnd/>
          </a:ln>
          <a:effectLst/>
        </p:spPr>
        <p:txBody>
          <a:bodyPr anchor="ctr">
            <a:spAutoFit/>
          </a:bodyPr>
          <a:lstStyle/>
          <a:p>
            <a:r>
              <a:rPr kumimoji="0" lang="ru-RU"/>
              <a:t>Как видно, легенда начинает служить новой цели. Предпринимается фронтальная атака Церкви, рассчитанная на аннексию – по сути светской, а в истоках даже языческой – легенды, на использование её в качестве собственного орудия воздействия. </a:t>
            </a:r>
          </a:p>
        </p:txBody>
      </p:sp>
      <p:sp>
        <p:nvSpPr>
          <p:cNvPr id="106510" name="Text Box 14"/>
          <p:cNvSpPr txBox="1">
            <a:spLocks noChangeArrowheads="1"/>
          </p:cNvSpPr>
          <p:nvPr/>
        </p:nvSpPr>
        <p:spPr bwMode="auto">
          <a:xfrm>
            <a:off x="7793038" y="6337300"/>
            <a:ext cx="958850" cy="366713"/>
          </a:xfrm>
          <a:prstGeom prst="rect">
            <a:avLst/>
          </a:prstGeom>
          <a:noFill/>
          <a:ln w="9525">
            <a:noFill/>
            <a:miter lim="800000"/>
            <a:headEnd/>
            <a:tailEnd/>
          </a:ln>
          <a:effectLst/>
        </p:spPr>
        <p:txBody>
          <a:bodyPr wrap="none">
            <a:spAutoFit/>
          </a:bodyPr>
          <a:lstStyle/>
          <a:p>
            <a:r>
              <a:rPr kumimoji="0" lang="ru-RU" b="1">
                <a:solidFill>
                  <a:srgbClr val="000000"/>
                </a:solidFill>
                <a:latin typeface="Arial Black" pitchFamily="34" charset="0"/>
                <a:hlinkClick r:id="rId3" action="ppaction://hlinksldjump"/>
              </a:rPr>
              <a:t>назад</a:t>
            </a:r>
            <a:endParaRPr kumimoji="0" lang="ru-RU" b="1">
              <a:solidFill>
                <a:srgbClr val="000000"/>
              </a:solidFill>
              <a:latin typeface="Arial Black"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85" name="Rectangle 9"/>
          <p:cNvSpPr>
            <a:spLocks noGrp="1" noChangeArrowheads="1"/>
          </p:cNvSpPr>
          <p:nvPr>
            <p:ph type="title"/>
          </p:nvPr>
        </p:nvSpPr>
        <p:spPr>
          <a:xfrm>
            <a:off x="1547813" y="188913"/>
            <a:ext cx="5643562" cy="679450"/>
          </a:xfrm>
        </p:spPr>
        <p:txBody>
          <a:bodyPr/>
          <a:lstStyle/>
          <a:p>
            <a:r>
              <a:rPr lang="ru-RU" sz="2400" b="1">
                <a:solidFill>
                  <a:schemeClr val="tx1"/>
                </a:solidFill>
              </a:rPr>
              <a:t>Томас Мэлори и его «Смерть Артура»</a:t>
            </a:r>
          </a:p>
        </p:txBody>
      </p:sp>
      <p:sp>
        <p:nvSpPr>
          <p:cNvPr id="101387" name="Rectangle 11"/>
          <p:cNvSpPr>
            <a:spLocks noGrp="1" noChangeArrowheads="1"/>
          </p:cNvSpPr>
          <p:nvPr>
            <p:ph type="body" sz="half" idx="2"/>
          </p:nvPr>
        </p:nvSpPr>
        <p:spPr>
          <a:xfrm>
            <a:off x="4940300" y="1196975"/>
            <a:ext cx="4203700" cy="5330825"/>
          </a:xfrm>
        </p:spPr>
        <p:txBody>
          <a:bodyPr/>
          <a:lstStyle/>
          <a:p>
            <a:pPr>
              <a:lnSpc>
                <a:spcPct val="80000"/>
              </a:lnSpc>
              <a:spcBef>
                <a:spcPct val="0"/>
              </a:spcBef>
              <a:buClrTx/>
              <a:buFontTx/>
              <a:buNone/>
            </a:pPr>
            <a:r>
              <a:rPr lang="ru-RU" sz="1400" b="0"/>
              <a:t>   </a:t>
            </a:r>
            <a:r>
              <a:rPr lang="ru-RU" sz="1800" b="0">
                <a:latin typeface="Times New Roman" pitchFamily="18" charset="0"/>
              </a:rPr>
              <a:t>В лето 1485 года рыцарь Томас Мэлори окончил работу над делом своей жизни «Смерть Артура». Это нерушимый памятник легендарному королю и прекрасным, добропорядочным минувшим рыцарским временам. Мэлори собрал и использовал всё, что создали его предшественники, поэтому неудивительно, что его «Смерть Артура» так обьёмиста и полна. Это прекрасно и мастерски написанная книга, представляющая собой один из самых любопытных примеров английской прозы вообще. Она также побила все рекорды, которыми мало какая книга может похвалиться. «Смерть Артура» стала классикой, а нарисованная в версии Мэлори картина закрепилась как обязательный, классический образ мифа об Артуре.</a:t>
            </a:r>
          </a:p>
          <a:p>
            <a:pPr>
              <a:lnSpc>
                <a:spcPct val="80000"/>
              </a:lnSpc>
            </a:pPr>
            <a:endParaRPr lang="ru-RU" sz="1800">
              <a:latin typeface="Times New Roman" pitchFamily="18" charset="0"/>
            </a:endParaRPr>
          </a:p>
        </p:txBody>
      </p:sp>
      <p:pic>
        <p:nvPicPr>
          <p:cNvPr id="101389" name="Picture 13" descr="malory"/>
          <p:cNvPicPr>
            <a:picLocks noChangeAspect="1" noChangeArrowheads="1"/>
          </p:cNvPicPr>
          <p:nvPr>
            <p:ph sz="half" idx="1"/>
          </p:nvPr>
        </p:nvPicPr>
        <p:blipFill>
          <a:blip r:embed="rId2"/>
          <a:srcRect/>
          <a:stretch>
            <a:fillRect/>
          </a:stretch>
        </p:blipFill>
        <p:spPr>
          <a:xfrm>
            <a:off x="1790700" y="908050"/>
            <a:ext cx="3252788" cy="4754563"/>
          </a:xfrm>
          <a:noFill/>
          <a:ln/>
        </p:spPr>
      </p:pic>
      <p:sp>
        <p:nvSpPr>
          <p:cNvPr id="101390" name="Text Box 14"/>
          <p:cNvSpPr txBox="1">
            <a:spLocks noChangeArrowheads="1"/>
          </p:cNvSpPr>
          <p:nvPr/>
        </p:nvSpPr>
        <p:spPr bwMode="auto">
          <a:xfrm>
            <a:off x="2124075" y="5805488"/>
            <a:ext cx="2668588" cy="304800"/>
          </a:xfrm>
          <a:prstGeom prst="rect">
            <a:avLst/>
          </a:prstGeom>
          <a:noFill/>
          <a:ln w="9525">
            <a:noFill/>
            <a:miter lim="800000"/>
            <a:headEnd/>
            <a:tailEnd/>
          </a:ln>
          <a:effectLst/>
        </p:spPr>
        <p:txBody>
          <a:bodyPr wrap="none">
            <a:spAutoFit/>
          </a:bodyPr>
          <a:lstStyle/>
          <a:p>
            <a:r>
              <a:rPr lang="ru-RU" sz="1400"/>
              <a:t>Заглавный лист первого издания</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2" name="Rectangle 4"/>
          <p:cNvSpPr>
            <a:spLocks noChangeArrowheads="1"/>
          </p:cNvSpPr>
          <p:nvPr/>
        </p:nvSpPr>
        <p:spPr bwMode="auto">
          <a:xfrm>
            <a:off x="1619250" y="1268413"/>
            <a:ext cx="7251700" cy="3662362"/>
          </a:xfrm>
          <a:prstGeom prst="rect">
            <a:avLst/>
          </a:prstGeom>
          <a:noFill/>
          <a:ln w="9525">
            <a:noFill/>
            <a:miter lim="800000"/>
            <a:headEnd/>
            <a:tailEnd/>
          </a:ln>
          <a:effectLst/>
        </p:spPr>
        <p:txBody>
          <a:bodyPr anchor="ctr">
            <a:spAutoFit/>
          </a:bodyPr>
          <a:lstStyle/>
          <a:p>
            <a:r>
              <a:rPr kumimoji="0" lang="ru-RU"/>
              <a:t>«Смерть Артура» возникла в смутные времена, которые принесла Англии кровопролитная война Йорков с Ланкастерами. Мэлори описывает благочестивых, благородных рыцарей, может быть, потому что на его глаз разыгрывается ужас войны Двух Роз, цареубийство, убийства тайные, убийства на эшафоте и убийства на поле боя, продажность и предательство, нарушение слова чести, пактов и законов войны, измывательство над правом убежища в церквях, невообразимая жестокость. От этого кошмара имелось психическое противоядие – идеализированный образ благочестивого рыцаря без страха и упрёка, несшего ковчежец с мощами на груди и Бога в сердце. Рыцарь, который перед боем молится, а после боя, лёжа крестом, всю ночь проводит в часовне, с уважением относится к поверженному противнику, не поднимет руки на безоружного, не обидит ни женщины, ни ребёнка…</a:t>
            </a:r>
          </a:p>
        </p:txBody>
      </p:sp>
      <p:sp>
        <p:nvSpPr>
          <p:cNvPr id="104456" name="Text Box 8"/>
          <p:cNvSpPr txBox="1">
            <a:spLocks noChangeArrowheads="1"/>
          </p:cNvSpPr>
          <p:nvPr/>
        </p:nvSpPr>
        <p:spPr bwMode="auto">
          <a:xfrm>
            <a:off x="7793038" y="6337300"/>
            <a:ext cx="958850" cy="366713"/>
          </a:xfrm>
          <a:prstGeom prst="rect">
            <a:avLst/>
          </a:prstGeom>
          <a:noFill/>
          <a:ln w="9525">
            <a:noFill/>
            <a:miter lim="800000"/>
            <a:headEnd/>
            <a:tailEnd/>
          </a:ln>
          <a:effectLst/>
        </p:spPr>
        <p:txBody>
          <a:bodyPr wrap="none">
            <a:spAutoFit/>
          </a:bodyPr>
          <a:lstStyle/>
          <a:p>
            <a:r>
              <a:rPr kumimoji="0" lang="ru-RU" b="1">
                <a:solidFill>
                  <a:srgbClr val="000000"/>
                </a:solidFill>
                <a:latin typeface="Arial Black" pitchFamily="34" charset="0"/>
                <a:hlinkClick r:id="rId2" action="ppaction://hlinksldjump"/>
              </a:rPr>
              <a:t>назад</a:t>
            </a:r>
            <a:endParaRPr kumimoji="0" lang="ru-RU" b="1">
              <a:solidFill>
                <a:srgbClr val="000000"/>
              </a:solidFill>
              <a:latin typeface="Arial Black"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20" name="Rectangle 4"/>
          <p:cNvSpPr>
            <a:spLocks noGrp="1" noChangeArrowheads="1"/>
          </p:cNvSpPr>
          <p:nvPr>
            <p:ph type="title"/>
          </p:nvPr>
        </p:nvSpPr>
        <p:spPr>
          <a:xfrm>
            <a:off x="1619250" y="260350"/>
            <a:ext cx="7372350" cy="896938"/>
          </a:xfrm>
        </p:spPr>
        <p:txBody>
          <a:bodyPr/>
          <a:lstStyle/>
          <a:p>
            <a:r>
              <a:rPr lang="ru-RU" sz="2800">
                <a:solidFill>
                  <a:schemeClr val="tx1"/>
                </a:solidFill>
              </a:rPr>
              <a:t>«Парсиваль и поиски Грааля» - </a:t>
            </a:r>
            <a:br>
              <a:rPr lang="ru-RU" sz="2800">
                <a:solidFill>
                  <a:schemeClr val="tx1"/>
                </a:solidFill>
              </a:rPr>
            </a:br>
            <a:r>
              <a:rPr lang="ru-RU" sz="2400">
                <a:solidFill>
                  <a:schemeClr val="tx1"/>
                </a:solidFill>
              </a:rPr>
              <a:t>версия Вольфрама фон Эшенбаха</a:t>
            </a:r>
            <a:r>
              <a:rPr lang="ru-RU" sz="4000"/>
              <a:t> </a:t>
            </a:r>
          </a:p>
        </p:txBody>
      </p:sp>
      <p:sp>
        <p:nvSpPr>
          <p:cNvPr id="137222" name="Rectangle 6"/>
          <p:cNvSpPr>
            <a:spLocks noGrp="1" noChangeArrowheads="1"/>
          </p:cNvSpPr>
          <p:nvPr>
            <p:ph type="body" sz="half" idx="2"/>
          </p:nvPr>
        </p:nvSpPr>
        <p:spPr>
          <a:xfrm>
            <a:off x="4356100" y="1524000"/>
            <a:ext cx="4635500" cy="4714875"/>
          </a:xfrm>
        </p:spPr>
        <p:txBody>
          <a:bodyPr/>
          <a:lstStyle/>
          <a:p>
            <a:pPr>
              <a:lnSpc>
                <a:spcPct val="80000"/>
              </a:lnSpc>
              <a:buFont typeface="Wingdings" pitchFamily="2" charset="2"/>
              <a:buNone/>
            </a:pPr>
            <a:r>
              <a:rPr lang="ru-RU" sz="1600" b="0">
                <a:latin typeface="Times New Roman" pitchFamily="18" charset="0"/>
              </a:rPr>
              <a:t>        </a:t>
            </a:r>
            <a:r>
              <a:rPr lang="ru-RU" sz="1800" b="0">
                <a:latin typeface="Times New Roman" pitchFamily="18" charset="0"/>
              </a:rPr>
              <a:t>Вольфрам фон Эшенбах  сам был храбрым  рыцарем, победителем турниров. Он иначе, чем «Вульгата» и Мэлори, понимает рыцарские идеалы. Роман Фольфрама дышит жизнерадостностью и оптимизмом. Парсиваль, добытчик Грааля, познаёт сущность и прелесть бытия. Познаёт сущность гуманизма. </a:t>
            </a:r>
          </a:p>
          <a:p>
            <a:pPr>
              <a:lnSpc>
                <a:spcPct val="80000"/>
              </a:lnSpc>
              <a:buFont typeface="Wingdings" pitchFamily="2" charset="2"/>
              <a:buNone/>
            </a:pPr>
            <a:r>
              <a:rPr lang="ru-RU" sz="1800" b="0">
                <a:latin typeface="Times New Roman" pitchFamily="18" charset="0"/>
              </a:rPr>
              <a:t>      «Парсиваль» якобы возник на основании «достоверных информаций», полученных от некоего Киота. Этот Киот – несомненно, Гийо, прованский бард, крепко связанный с тамплиерами.  Информацию о Граале Гийо черпал вроде бы от мэтров известной школы кабалистики в Толедо, активно пользуясь знаниями учёных катаров.</a:t>
            </a:r>
            <a:r>
              <a:rPr lang="ru-RU" sz="1800">
                <a:latin typeface="Times New Roman" pitchFamily="18" charset="0"/>
              </a:rPr>
              <a:t> </a:t>
            </a:r>
          </a:p>
        </p:txBody>
      </p:sp>
      <p:pic>
        <p:nvPicPr>
          <p:cNvPr id="137223" name="Picture 7" descr="parzival02"/>
          <p:cNvPicPr>
            <a:picLocks noChangeAspect="1" noChangeArrowheads="1"/>
          </p:cNvPicPr>
          <p:nvPr>
            <p:ph sz="half" idx="1"/>
          </p:nvPr>
        </p:nvPicPr>
        <p:blipFill>
          <a:blip r:embed="rId2"/>
          <a:srcRect/>
          <a:stretch>
            <a:fillRect/>
          </a:stretch>
        </p:blipFill>
        <p:spPr>
          <a:xfrm>
            <a:off x="1908175" y="1484313"/>
            <a:ext cx="2381250" cy="4467225"/>
          </a:xfrm>
          <a:noFill/>
          <a:ln/>
        </p:spPr>
      </p:pic>
      <p:sp>
        <p:nvSpPr>
          <p:cNvPr id="137224" name="Text Box 8"/>
          <p:cNvSpPr txBox="1">
            <a:spLocks noChangeArrowheads="1"/>
          </p:cNvSpPr>
          <p:nvPr/>
        </p:nvSpPr>
        <p:spPr bwMode="auto">
          <a:xfrm>
            <a:off x="7793038" y="6337300"/>
            <a:ext cx="958850" cy="366713"/>
          </a:xfrm>
          <a:prstGeom prst="rect">
            <a:avLst/>
          </a:prstGeom>
          <a:noFill/>
          <a:ln w="9525">
            <a:noFill/>
            <a:miter lim="800000"/>
            <a:headEnd/>
            <a:tailEnd/>
          </a:ln>
          <a:effectLst/>
        </p:spPr>
        <p:txBody>
          <a:bodyPr wrap="none">
            <a:spAutoFit/>
          </a:bodyPr>
          <a:lstStyle/>
          <a:p>
            <a:r>
              <a:rPr kumimoji="0" lang="ru-RU" b="1">
                <a:solidFill>
                  <a:srgbClr val="000000"/>
                </a:solidFill>
                <a:latin typeface="Arial Black" pitchFamily="34" charset="0"/>
                <a:hlinkClick r:id="rId3" action="ppaction://hlinksldjump"/>
              </a:rPr>
              <a:t>назад</a:t>
            </a:r>
            <a:endParaRPr kumimoji="0" lang="ru-RU" b="1">
              <a:solidFill>
                <a:srgbClr val="000000"/>
              </a:solidFill>
              <a:latin typeface="Arial Black"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Reporting Progress or Status">
  <a:themeElements>
    <a:clrScheme name="Reporting Progress or Status 1">
      <a:dk1>
        <a:srgbClr val="333300"/>
      </a:dk1>
      <a:lt1>
        <a:srgbClr val="FFFFFF"/>
      </a:lt1>
      <a:dk2>
        <a:srgbClr val="000000"/>
      </a:dk2>
      <a:lt2>
        <a:srgbClr val="969696"/>
      </a:lt2>
      <a:accent1>
        <a:srgbClr val="E5D58A"/>
      </a:accent1>
      <a:accent2>
        <a:srgbClr val="CCCC00"/>
      </a:accent2>
      <a:accent3>
        <a:srgbClr val="FFFFFF"/>
      </a:accent3>
      <a:accent4>
        <a:srgbClr val="2A2A00"/>
      </a:accent4>
      <a:accent5>
        <a:srgbClr val="F0E7C4"/>
      </a:accent5>
      <a:accent6>
        <a:srgbClr val="B9B900"/>
      </a:accent6>
      <a:hlink>
        <a:srgbClr val="999933"/>
      </a:hlink>
      <a:folHlink>
        <a:srgbClr val="666633"/>
      </a:folHlink>
    </a:clrScheme>
    <a:fontScheme name="Reporting Progress or Status">
      <a:majorFont>
        <a:latin typeface="Times New Roman"/>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ru-RU"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ru-RU"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Reporting Progress or Status 1">
        <a:dk1>
          <a:srgbClr val="333300"/>
        </a:dk1>
        <a:lt1>
          <a:srgbClr val="FFFFFF"/>
        </a:lt1>
        <a:dk2>
          <a:srgbClr val="000000"/>
        </a:dk2>
        <a:lt2>
          <a:srgbClr val="969696"/>
        </a:lt2>
        <a:accent1>
          <a:srgbClr val="E5D58A"/>
        </a:accent1>
        <a:accent2>
          <a:srgbClr val="CCCC00"/>
        </a:accent2>
        <a:accent3>
          <a:srgbClr val="FFFFFF"/>
        </a:accent3>
        <a:accent4>
          <a:srgbClr val="2A2A00"/>
        </a:accent4>
        <a:accent5>
          <a:srgbClr val="F0E7C4"/>
        </a:accent5>
        <a:accent6>
          <a:srgbClr val="B9B900"/>
        </a:accent6>
        <a:hlink>
          <a:srgbClr val="999933"/>
        </a:hlink>
        <a:folHlink>
          <a:srgbClr val="666633"/>
        </a:folHlink>
      </a:clrScheme>
      <a:clrMap bg1="lt1" tx1="dk1" bg2="lt2" tx2="dk2" accent1="accent1" accent2="accent2" accent3="accent3" accent4="accent4" accent5="accent5" accent6="accent6" hlink="hlink" folHlink="folHlink"/>
    </a:extraClrScheme>
    <a:extraClrScheme>
      <a:clrScheme name="Reporting Progress or Status 2">
        <a:dk1>
          <a:srgbClr val="000000"/>
        </a:dk1>
        <a:lt1>
          <a:srgbClr val="8EA1C0"/>
        </a:lt1>
        <a:dk2>
          <a:srgbClr val="FFFFFF"/>
        </a:dk2>
        <a:lt2>
          <a:srgbClr val="5F5F5F"/>
        </a:lt2>
        <a:accent1>
          <a:srgbClr val="B6CDDE"/>
        </a:accent1>
        <a:accent2>
          <a:srgbClr val="8A7CA2"/>
        </a:accent2>
        <a:accent3>
          <a:srgbClr val="C6CDDC"/>
        </a:accent3>
        <a:accent4>
          <a:srgbClr val="000000"/>
        </a:accent4>
        <a:accent5>
          <a:srgbClr val="D7E3EC"/>
        </a:accent5>
        <a:accent6>
          <a:srgbClr val="7D7092"/>
        </a:accent6>
        <a:hlink>
          <a:srgbClr val="336699"/>
        </a:hlink>
        <a:folHlink>
          <a:srgbClr val="009999"/>
        </a:folHlink>
      </a:clrScheme>
      <a:clrMap bg1="lt1" tx1="dk1" bg2="lt2" tx2="dk2" accent1="accent1" accent2="accent2" accent3="accent3" accent4="accent4" accent5="accent5" accent6="accent6" hlink="hlink" folHlink="folHlink"/>
    </a:extraClrScheme>
    <a:extraClrScheme>
      <a:clrScheme name="Reporting Progress or Status 3">
        <a:dk1>
          <a:srgbClr val="333300"/>
        </a:dk1>
        <a:lt1>
          <a:srgbClr val="FFFFFF"/>
        </a:lt1>
        <a:dk2>
          <a:srgbClr val="000000"/>
        </a:dk2>
        <a:lt2>
          <a:srgbClr val="969696"/>
        </a:lt2>
        <a:accent1>
          <a:srgbClr val="EAEAEA"/>
        </a:accent1>
        <a:accent2>
          <a:srgbClr val="969696"/>
        </a:accent2>
        <a:accent3>
          <a:srgbClr val="FFFFFF"/>
        </a:accent3>
        <a:accent4>
          <a:srgbClr val="2A2A00"/>
        </a:accent4>
        <a:accent5>
          <a:srgbClr val="F3F3F3"/>
        </a:accent5>
        <a:accent6>
          <a:srgbClr val="878787"/>
        </a:accent6>
        <a:hlink>
          <a:srgbClr val="5F5F5F"/>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чение">
  <a:themeElements>
    <a:clrScheme name="Течение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Течение">
      <a:majorFont>
        <a:latin typeface="Garamond"/>
        <a:ea typeface=""/>
        <a:cs typeface=""/>
      </a:majorFont>
      <a:minorFont>
        <a:latin typeface="Garamond"/>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ru-RU"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ru-RU"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Течение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Течение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Течение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Течение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Течение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Течение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Течение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Течение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Течение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Занавес">
  <a:themeElements>
    <a:clrScheme name="Занавес 1">
      <a:dk1>
        <a:srgbClr val="602000"/>
      </a:dk1>
      <a:lt1>
        <a:srgbClr val="FFFFFF"/>
      </a:lt1>
      <a:dk2>
        <a:srgbClr val="800000"/>
      </a:dk2>
      <a:lt2>
        <a:srgbClr val="FFFFCC"/>
      </a:lt2>
      <a:accent1>
        <a:srgbClr val="FF3300"/>
      </a:accent1>
      <a:accent2>
        <a:srgbClr val="000000"/>
      </a:accent2>
      <a:accent3>
        <a:srgbClr val="C0AAAA"/>
      </a:accent3>
      <a:accent4>
        <a:srgbClr val="DADADA"/>
      </a:accent4>
      <a:accent5>
        <a:srgbClr val="FFADAA"/>
      </a:accent5>
      <a:accent6>
        <a:srgbClr val="000000"/>
      </a:accent6>
      <a:hlink>
        <a:srgbClr val="EBF25A"/>
      </a:hlink>
      <a:folHlink>
        <a:srgbClr val="F2AA68"/>
      </a:folHlink>
    </a:clrScheme>
    <a:fontScheme name="Занавес">
      <a:majorFont>
        <a:latin typeface="Tahoma"/>
        <a:ea typeface=""/>
        <a:cs typeface=""/>
      </a:majorFont>
      <a:minorFont>
        <a:latin typeface="Tahom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ru-RU"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ru-RU"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Занавес 1">
        <a:dk1>
          <a:srgbClr val="602000"/>
        </a:dk1>
        <a:lt1>
          <a:srgbClr val="FFFFFF"/>
        </a:lt1>
        <a:dk2>
          <a:srgbClr val="800000"/>
        </a:dk2>
        <a:lt2>
          <a:srgbClr val="FFFFCC"/>
        </a:lt2>
        <a:accent1>
          <a:srgbClr val="FF3300"/>
        </a:accent1>
        <a:accent2>
          <a:srgbClr val="000000"/>
        </a:accent2>
        <a:accent3>
          <a:srgbClr val="C0AAAA"/>
        </a:accent3>
        <a:accent4>
          <a:srgbClr val="DADADA"/>
        </a:accent4>
        <a:accent5>
          <a:srgbClr val="FFADAA"/>
        </a:accent5>
        <a:accent6>
          <a:srgbClr val="000000"/>
        </a:accent6>
        <a:hlink>
          <a:srgbClr val="EBF25A"/>
        </a:hlink>
        <a:folHlink>
          <a:srgbClr val="F2AA68"/>
        </a:folHlink>
      </a:clrScheme>
      <a:clrMap bg1="dk2" tx1="lt1" bg2="dk1" tx2="lt2" accent1="accent1" accent2="accent2" accent3="accent3" accent4="accent4" accent5="accent5" accent6="accent6" hlink="hlink" folHlink="folHlink"/>
    </a:extraClrScheme>
    <a:extraClrScheme>
      <a:clrScheme name="Занавес 2">
        <a:dk1>
          <a:srgbClr val="000066"/>
        </a:dk1>
        <a:lt1>
          <a:srgbClr val="FFFFFF"/>
        </a:lt1>
        <a:dk2>
          <a:srgbClr val="000099"/>
        </a:dk2>
        <a:lt2>
          <a:srgbClr val="D8F6F8"/>
        </a:lt2>
        <a:accent1>
          <a:srgbClr val="0099FF"/>
        </a:accent1>
        <a:accent2>
          <a:srgbClr val="00003A"/>
        </a:accent2>
        <a:accent3>
          <a:srgbClr val="AAAACA"/>
        </a:accent3>
        <a:accent4>
          <a:srgbClr val="DADADA"/>
        </a:accent4>
        <a:accent5>
          <a:srgbClr val="AACAFF"/>
        </a:accent5>
        <a:accent6>
          <a:srgbClr val="000034"/>
        </a:accent6>
        <a:hlink>
          <a:srgbClr val="DDD925"/>
        </a:hlink>
        <a:folHlink>
          <a:srgbClr val="72C676"/>
        </a:folHlink>
      </a:clrScheme>
      <a:clrMap bg1="dk2" tx1="lt1" bg2="dk1" tx2="lt2" accent1="accent1" accent2="accent2" accent3="accent3" accent4="accent4" accent5="accent5" accent6="accent6" hlink="hlink" folHlink="folHlink"/>
    </a:extraClrScheme>
    <a:extraClrScheme>
      <a:clrScheme name="Занавес 3">
        <a:dk1>
          <a:srgbClr val="4C3D57"/>
        </a:dk1>
        <a:lt1>
          <a:srgbClr val="FFFFFF"/>
        </a:lt1>
        <a:dk2>
          <a:srgbClr val="660066"/>
        </a:dk2>
        <a:lt2>
          <a:srgbClr val="FDFBE3"/>
        </a:lt2>
        <a:accent1>
          <a:srgbClr val="976C9E"/>
        </a:accent1>
        <a:accent2>
          <a:srgbClr val="1E1822"/>
        </a:accent2>
        <a:accent3>
          <a:srgbClr val="B8AAB8"/>
        </a:accent3>
        <a:accent4>
          <a:srgbClr val="DADADA"/>
        </a:accent4>
        <a:accent5>
          <a:srgbClr val="C9BACC"/>
        </a:accent5>
        <a:accent6>
          <a:srgbClr val="1A151E"/>
        </a:accent6>
        <a:hlink>
          <a:srgbClr val="D8C460"/>
        </a:hlink>
        <a:folHlink>
          <a:srgbClr val="C3C2BD"/>
        </a:folHlink>
      </a:clrScheme>
      <a:clrMap bg1="dk2" tx1="lt1" bg2="dk1" tx2="lt2" accent1="accent1" accent2="accent2" accent3="accent3" accent4="accent4" accent5="accent5" accent6="accent6" hlink="hlink" folHlink="folHlink"/>
    </a:extraClrScheme>
    <a:extraClrScheme>
      <a:clrScheme name="Занавес 4">
        <a:dk1>
          <a:srgbClr val="334D3F"/>
        </a:dk1>
        <a:lt1>
          <a:srgbClr val="FFFFFF"/>
        </a:lt1>
        <a:dk2>
          <a:srgbClr val="008000"/>
        </a:dk2>
        <a:lt2>
          <a:srgbClr val="D3F1DB"/>
        </a:lt2>
        <a:accent1>
          <a:srgbClr val="4A6D84"/>
        </a:accent1>
        <a:accent2>
          <a:srgbClr val="213329"/>
        </a:accent2>
        <a:accent3>
          <a:srgbClr val="AAC0AA"/>
        </a:accent3>
        <a:accent4>
          <a:srgbClr val="DADADA"/>
        </a:accent4>
        <a:accent5>
          <a:srgbClr val="B1BAC2"/>
        </a:accent5>
        <a:accent6>
          <a:srgbClr val="1D2D24"/>
        </a:accent6>
        <a:hlink>
          <a:srgbClr val="F0B100"/>
        </a:hlink>
        <a:folHlink>
          <a:srgbClr val="C37103"/>
        </a:folHlink>
      </a:clrScheme>
      <a:clrMap bg1="dk2" tx1="lt1" bg2="dk1" tx2="lt2" accent1="accent1" accent2="accent2" accent3="accent3" accent4="accent4" accent5="accent5" accent6="accent6" hlink="hlink" folHlink="folHlink"/>
    </a:extraClrScheme>
    <a:extraClrScheme>
      <a:clrScheme name="Занавес 5">
        <a:dk1>
          <a:srgbClr val="566858"/>
        </a:dk1>
        <a:lt1>
          <a:srgbClr val="FFFFFF"/>
        </a:lt1>
        <a:dk2>
          <a:srgbClr val="6D8771"/>
        </a:dk2>
        <a:lt2>
          <a:srgbClr val="ECECB2"/>
        </a:lt2>
        <a:accent1>
          <a:srgbClr val="76A571"/>
        </a:accent1>
        <a:accent2>
          <a:srgbClr val="465648"/>
        </a:accent2>
        <a:accent3>
          <a:srgbClr val="BAC3BB"/>
        </a:accent3>
        <a:accent4>
          <a:srgbClr val="DADADA"/>
        </a:accent4>
        <a:accent5>
          <a:srgbClr val="BDCFBB"/>
        </a:accent5>
        <a:accent6>
          <a:srgbClr val="3F4D40"/>
        </a:accent6>
        <a:hlink>
          <a:srgbClr val="FFDC0B"/>
        </a:hlink>
        <a:folHlink>
          <a:srgbClr val="FC9916"/>
        </a:folHlink>
      </a:clrScheme>
      <a:clrMap bg1="dk2" tx1="lt1" bg2="dk1" tx2="lt2" accent1="accent1" accent2="accent2" accent3="accent3" accent4="accent4" accent5="accent5" accent6="accent6" hlink="hlink" folHlink="folHlink"/>
    </a:extraClrScheme>
    <a:extraClrScheme>
      <a:clrScheme name="Занавес 6">
        <a:dk1>
          <a:srgbClr val="0A6866"/>
        </a:dk1>
        <a:lt1>
          <a:srgbClr val="FFFFFF"/>
        </a:lt1>
        <a:dk2>
          <a:srgbClr val="0D8784"/>
        </a:dk2>
        <a:lt2>
          <a:srgbClr val="B8DEC6"/>
        </a:lt2>
        <a:accent1>
          <a:srgbClr val="3C7652"/>
        </a:accent1>
        <a:accent2>
          <a:srgbClr val="005250"/>
        </a:accent2>
        <a:accent3>
          <a:srgbClr val="AAC3C2"/>
        </a:accent3>
        <a:accent4>
          <a:srgbClr val="DADADA"/>
        </a:accent4>
        <a:accent5>
          <a:srgbClr val="AFBDB3"/>
        </a:accent5>
        <a:accent6>
          <a:srgbClr val="004948"/>
        </a:accent6>
        <a:hlink>
          <a:srgbClr val="00E0A5"/>
        </a:hlink>
        <a:folHlink>
          <a:srgbClr val="00CCFF"/>
        </a:folHlink>
      </a:clrScheme>
      <a:clrMap bg1="dk2" tx1="lt1" bg2="dk1" tx2="lt2" accent1="accent1" accent2="accent2" accent3="accent3" accent4="accent4" accent5="accent5" accent6="accent6" hlink="hlink" folHlink="folHlink"/>
    </a:extraClrScheme>
    <a:extraClrScheme>
      <a:clrScheme name="Занавес 7">
        <a:dk1>
          <a:srgbClr val="50688C"/>
        </a:dk1>
        <a:lt1>
          <a:srgbClr val="FFFFFF"/>
        </a:lt1>
        <a:dk2>
          <a:srgbClr val="6E87AC"/>
        </a:dk2>
        <a:lt2>
          <a:srgbClr val="FFFFFF"/>
        </a:lt2>
        <a:accent1>
          <a:srgbClr val="376EA5"/>
        </a:accent1>
        <a:accent2>
          <a:srgbClr val="445876"/>
        </a:accent2>
        <a:accent3>
          <a:srgbClr val="BAC3D2"/>
        </a:accent3>
        <a:accent4>
          <a:srgbClr val="DADADA"/>
        </a:accent4>
        <a:accent5>
          <a:srgbClr val="AEBACF"/>
        </a:accent5>
        <a:accent6>
          <a:srgbClr val="3D4F6A"/>
        </a:accent6>
        <a:hlink>
          <a:srgbClr val="66CCFF"/>
        </a:hlink>
        <a:folHlink>
          <a:srgbClr val="CCCCFF"/>
        </a:folHlink>
      </a:clrScheme>
      <a:clrMap bg1="dk2" tx1="lt1" bg2="dk1" tx2="lt2" accent1="accent1" accent2="accent2" accent3="accent3" accent4="accent4" accent5="accent5" accent6="accent6" hlink="hlink" folHlink="folHlink"/>
    </a:extraClrScheme>
    <a:extraClrScheme>
      <a:clrScheme name="Занавес 8">
        <a:dk1>
          <a:srgbClr val="000000"/>
        </a:dk1>
        <a:lt1>
          <a:srgbClr val="DDDCC5"/>
        </a:lt1>
        <a:dk2>
          <a:srgbClr val="000000"/>
        </a:dk2>
        <a:lt2>
          <a:srgbClr val="C9C6A5"/>
        </a:lt2>
        <a:accent1>
          <a:srgbClr val="C0C0C0"/>
        </a:accent1>
        <a:accent2>
          <a:srgbClr val="B0AC90"/>
        </a:accent2>
        <a:accent3>
          <a:srgbClr val="EBEBDF"/>
        </a:accent3>
        <a:accent4>
          <a:srgbClr val="000000"/>
        </a:accent4>
        <a:accent5>
          <a:srgbClr val="DCDCDC"/>
        </a:accent5>
        <a:accent6>
          <a:srgbClr val="9F9B82"/>
        </a:accent6>
        <a:hlink>
          <a:srgbClr val="666699"/>
        </a:hlink>
        <a:folHlink>
          <a:srgbClr val="905C80"/>
        </a:folHlink>
      </a:clrScheme>
      <a:clrMap bg1="lt1" tx1="dk1" bg2="lt2" tx2="dk2" accent1="accent1" accent2="accent2" accent3="accent3" accent4="accent4" accent5="accent5" accent6="accent6" hlink="hlink" folHlink="folHlink"/>
    </a:extraClrScheme>
    <a:extraClrScheme>
      <a:clrScheme name="Занавес 9">
        <a:dk1>
          <a:srgbClr val="000000"/>
        </a:dk1>
        <a:lt1>
          <a:srgbClr val="FFFFFF"/>
        </a:lt1>
        <a:dk2>
          <a:srgbClr val="000099"/>
        </a:dk2>
        <a:lt2>
          <a:srgbClr val="DDDDDD"/>
        </a:lt2>
        <a:accent1>
          <a:srgbClr val="C6D4D4"/>
        </a:accent1>
        <a:accent2>
          <a:srgbClr val="C0C0C0"/>
        </a:accent2>
        <a:accent3>
          <a:srgbClr val="FFFFFF"/>
        </a:accent3>
        <a:accent4>
          <a:srgbClr val="000000"/>
        </a:accent4>
        <a:accent5>
          <a:srgbClr val="DFE6E6"/>
        </a:accent5>
        <a:accent6>
          <a:srgbClr val="AEAEAE"/>
        </a:accent6>
        <a:hlink>
          <a:srgbClr val="6600FF"/>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Течение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themeOverride>
</file>

<file path=ppt/theme/themeOverride2.xml><?xml version="1.0" encoding="utf-8"?>
<a:themeOverride xmlns:a="http://schemas.openxmlformats.org/drawingml/2006/main">
  <a:clrScheme name="Течение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themeOverride>
</file>

<file path=docProps/app.xml><?xml version="1.0" encoding="utf-8"?>
<Properties xmlns="http://schemas.openxmlformats.org/officeDocument/2006/extended-properties" xmlns:vt="http://schemas.openxmlformats.org/officeDocument/2006/docPropsVTypes">
  <Template>Reporting Progress or Status</Template>
  <TotalTime>229</TotalTime>
  <Words>3568</Words>
  <Application>Microsoft Office PowerPoint</Application>
  <PresentationFormat>Экран (4:3)</PresentationFormat>
  <Paragraphs>133</Paragraphs>
  <Slides>30</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3</vt:i4>
      </vt:variant>
      <vt:variant>
        <vt:lpstr>Заголовки слайдов</vt:lpstr>
      </vt:variant>
      <vt:variant>
        <vt:i4>30</vt:i4>
      </vt:variant>
    </vt:vector>
  </HeadingPairs>
  <TitlesOfParts>
    <vt:vector size="40" baseType="lpstr">
      <vt:lpstr>Arial</vt:lpstr>
      <vt:lpstr>Times New Roman</vt:lpstr>
      <vt:lpstr>Wingdings</vt:lpstr>
      <vt:lpstr>Garamond</vt:lpstr>
      <vt:lpstr>Tahoma</vt:lpstr>
      <vt:lpstr>Monotype Corsiva</vt:lpstr>
      <vt:lpstr>Arial Black</vt:lpstr>
      <vt:lpstr>Reporting Progress or Status</vt:lpstr>
      <vt:lpstr>Течение</vt:lpstr>
      <vt:lpstr>Занавес</vt:lpstr>
      <vt:lpstr>Артур–  Христианский  король или  языческий  полководец?</vt:lpstr>
      <vt:lpstr>Оглавление</vt:lpstr>
      <vt:lpstr>Предыстория</vt:lpstr>
      <vt:lpstr>Слайд 4</vt:lpstr>
      <vt:lpstr>Слайд 5</vt:lpstr>
      <vt:lpstr>«Вульгата»</vt:lpstr>
      <vt:lpstr>Томас Мэлори и его «Смерть Артура»</vt:lpstr>
      <vt:lpstr>Слайд 8</vt:lpstr>
      <vt:lpstr>«Парсиваль и поиски Грааля» -  версия Вольфрама фон Эшенбаха </vt:lpstr>
      <vt:lpstr>Грааль</vt:lpstr>
      <vt:lpstr>Слайд 11</vt:lpstr>
      <vt:lpstr>Слайд 12</vt:lpstr>
      <vt:lpstr>Слайд 13</vt:lpstr>
      <vt:lpstr>Во что верил Артур?</vt:lpstr>
      <vt:lpstr>Слайд 15</vt:lpstr>
      <vt:lpstr>Кто есть кто</vt:lpstr>
      <vt:lpstr>Артур</vt:lpstr>
      <vt:lpstr>Слайд 18</vt:lpstr>
      <vt:lpstr>Эскалибур</vt:lpstr>
      <vt:lpstr>Мерлин</vt:lpstr>
      <vt:lpstr>Мордред</vt:lpstr>
      <vt:lpstr>Ланселот</vt:lpstr>
      <vt:lpstr>Парсиваль</vt:lpstr>
      <vt:lpstr>Гавейн</vt:lpstr>
      <vt:lpstr>Бедивер</vt:lpstr>
      <vt:lpstr>Галахад</vt:lpstr>
      <vt:lpstr>Авалон</vt:lpstr>
      <vt:lpstr>Слайд 28</vt:lpstr>
      <vt:lpstr>Слайд 29</vt:lpstr>
      <vt:lpstr>Слайд 30</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Артур–  Христианский король или языческий полководец?</dc:title>
  <dc:creator>Admin</dc:creator>
  <cp:lastModifiedBy>User</cp:lastModifiedBy>
  <cp:revision>8</cp:revision>
  <dcterms:created xsi:type="dcterms:W3CDTF">2010-01-07T13:59:43Z</dcterms:created>
  <dcterms:modified xsi:type="dcterms:W3CDTF">2012-12-02T15:03:16Z</dcterms:modified>
</cp:coreProperties>
</file>