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EB900-46C3-4EEA-B116-A4296021983F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B80662B-D473-4AF4-ACE7-1B1A399DBA6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фартук</a:t>
          </a:r>
          <a:endParaRPr lang="ru-RU" dirty="0">
            <a:solidFill>
              <a:schemeClr val="tx1"/>
            </a:solidFill>
          </a:endParaRPr>
        </a:p>
      </dgm:t>
    </dgm:pt>
    <dgm:pt modelId="{BE35ACD6-0096-4C4B-8BCE-A0BC8E0CECFF}" type="parTrans" cxnId="{52B4754C-90A2-427B-9509-68E80CBCEF4B}">
      <dgm:prSet/>
      <dgm:spPr/>
      <dgm:t>
        <a:bodyPr/>
        <a:lstStyle/>
        <a:p>
          <a:endParaRPr lang="ru-RU"/>
        </a:p>
      </dgm:t>
    </dgm:pt>
    <dgm:pt modelId="{D5A9C59C-2A6D-44EC-AE68-93D7CE48D489}" type="sibTrans" cxnId="{52B4754C-90A2-427B-9509-68E80CBCEF4B}">
      <dgm:prSet/>
      <dgm:spPr/>
      <dgm:t>
        <a:bodyPr/>
        <a:lstStyle/>
        <a:p>
          <a:endParaRPr lang="ru-RU"/>
        </a:p>
      </dgm:t>
    </dgm:pt>
    <dgm:pt modelId="{C02EE117-F3FF-4A87-B7FA-EA08F25C92C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Потребность, проблема</a:t>
          </a:r>
          <a:endParaRPr lang="ru-RU" sz="1200" b="1" dirty="0">
            <a:solidFill>
              <a:schemeClr val="tx1"/>
            </a:solidFill>
          </a:endParaRPr>
        </a:p>
      </dgm:t>
    </dgm:pt>
    <dgm:pt modelId="{40AB58AE-1F21-4308-A9E3-79CF14833951}" type="parTrans" cxnId="{6C87863F-912A-49B1-982C-5FD64DEFADBE}">
      <dgm:prSet/>
      <dgm:spPr/>
      <dgm:t>
        <a:bodyPr/>
        <a:lstStyle/>
        <a:p>
          <a:endParaRPr lang="ru-RU"/>
        </a:p>
      </dgm:t>
    </dgm:pt>
    <dgm:pt modelId="{D5F5CD34-A2BE-4476-ACBD-7BA0693F4488}" type="sibTrans" cxnId="{6C87863F-912A-49B1-982C-5FD64DEFADBE}">
      <dgm:prSet/>
      <dgm:spPr/>
      <dgm:t>
        <a:bodyPr/>
        <a:lstStyle/>
        <a:p>
          <a:endParaRPr lang="ru-RU"/>
        </a:p>
      </dgm:t>
    </dgm:pt>
    <dgm:pt modelId="{A7CC6EB1-F97A-44D7-B732-4C21CF47C05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Модель технология изготовления</a:t>
          </a:r>
          <a:endParaRPr lang="ru-RU" sz="1200" b="1" dirty="0">
            <a:solidFill>
              <a:schemeClr val="tx1"/>
            </a:solidFill>
          </a:endParaRPr>
        </a:p>
      </dgm:t>
    </dgm:pt>
    <dgm:pt modelId="{C9201747-A720-4A38-903D-482656475B61}" type="parTrans" cxnId="{63C1553A-DB8A-492F-8C0E-A3708D4E5ED1}">
      <dgm:prSet/>
      <dgm:spPr/>
      <dgm:t>
        <a:bodyPr/>
        <a:lstStyle/>
        <a:p>
          <a:endParaRPr lang="ru-RU"/>
        </a:p>
      </dgm:t>
    </dgm:pt>
    <dgm:pt modelId="{140B1708-2917-4F32-9DA3-1AAB38A38CD3}" type="sibTrans" cxnId="{63C1553A-DB8A-492F-8C0E-A3708D4E5ED1}">
      <dgm:prSet/>
      <dgm:spPr/>
      <dgm:t>
        <a:bodyPr/>
        <a:lstStyle/>
        <a:p>
          <a:endParaRPr lang="ru-RU"/>
        </a:p>
      </dgm:t>
    </dgm:pt>
    <dgm:pt modelId="{3F73EDA6-4066-4D72-890C-87E6A75B715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Материалы инструменты приспособления</a:t>
          </a:r>
          <a:endParaRPr lang="ru-RU" sz="1200" b="1" dirty="0">
            <a:solidFill>
              <a:schemeClr val="tx1"/>
            </a:solidFill>
          </a:endParaRPr>
        </a:p>
      </dgm:t>
    </dgm:pt>
    <dgm:pt modelId="{CF8CEB65-7D0E-4C80-B240-1D2A10021738}" type="parTrans" cxnId="{5C6EF358-69FE-45ED-9734-3D50F7AC3D00}">
      <dgm:prSet/>
      <dgm:spPr/>
      <dgm:t>
        <a:bodyPr/>
        <a:lstStyle/>
        <a:p>
          <a:endParaRPr lang="ru-RU"/>
        </a:p>
      </dgm:t>
    </dgm:pt>
    <dgm:pt modelId="{0F409F08-8DFF-49FB-AA1B-A1EE8EBF8B91}" type="sibTrans" cxnId="{5C6EF358-69FE-45ED-9734-3D50F7AC3D00}">
      <dgm:prSet/>
      <dgm:spPr/>
      <dgm:t>
        <a:bodyPr/>
        <a:lstStyle/>
        <a:p>
          <a:endParaRPr lang="ru-RU"/>
        </a:p>
      </dgm:t>
    </dgm:pt>
    <dgm:pt modelId="{2A66453D-0FBF-4B93-9BA2-C648FC9776D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Безопасность труда</a:t>
          </a:r>
          <a:endParaRPr lang="ru-RU" b="1" dirty="0">
            <a:solidFill>
              <a:schemeClr val="tx1"/>
            </a:solidFill>
          </a:endParaRPr>
        </a:p>
      </dgm:t>
    </dgm:pt>
    <dgm:pt modelId="{8DCF47B2-0336-4B81-8E13-E070A030B9B0}" type="parTrans" cxnId="{06FF99E7-600C-4BE0-BBAF-35C1E5A04D69}">
      <dgm:prSet/>
      <dgm:spPr/>
      <dgm:t>
        <a:bodyPr/>
        <a:lstStyle/>
        <a:p>
          <a:endParaRPr lang="ru-RU"/>
        </a:p>
      </dgm:t>
    </dgm:pt>
    <dgm:pt modelId="{0F8CABA3-E637-4B52-A8CB-C1C85DB0E811}" type="sibTrans" cxnId="{06FF99E7-600C-4BE0-BBAF-35C1E5A04D69}">
      <dgm:prSet/>
      <dgm:spPr/>
      <dgm:t>
        <a:bodyPr/>
        <a:lstStyle/>
        <a:p>
          <a:endParaRPr lang="ru-RU"/>
        </a:p>
      </dgm:t>
    </dgm:pt>
    <dgm:pt modelId="{425DD10E-5A8E-401F-BC30-44B233B97D1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Оценка проекта</a:t>
          </a:r>
          <a:endParaRPr lang="ru-RU" b="1" dirty="0">
            <a:solidFill>
              <a:schemeClr val="tx1"/>
            </a:solidFill>
          </a:endParaRPr>
        </a:p>
      </dgm:t>
    </dgm:pt>
    <dgm:pt modelId="{4E24B780-B262-4EB2-AF56-FA6546FC09A5}" type="parTrans" cxnId="{294B2CDF-7C34-45C8-85A0-6BF10E20DCDB}">
      <dgm:prSet/>
      <dgm:spPr/>
      <dgm:t>
        <a:bodyPr/>
        <a:lstStyle/>
        <a:p>
          <a:endParaRPr lang="ru-RU"/>
        </a:p>
      </dgm:t>
    </dgm:pt>
    <dgm:pt modelId="{8915F17D-DEC0-4195-94C5-BF0CDC729E1C}" type="sibTrans" cxnId="{294B2CDF-7C34-45C8-85A0-6BF10E20DCDB}">
      <dgm:prSet/>
      <dgm:spPr/>
      <dgm:t>
        <a:bodyPr/>
        <a:lstStyle/>
        <a:p>
          <a:endParaRPr lang="ru-RU"/>
        </a:p>
      </dgm:t>
    </dgm:pt>
    <dgm:pt modelId="{97CDF1BF-92CA-47F5-962B-1EC9D57E95CF}" type="pres">
      <dgm:prSet presAssocID="{767EB900-46C3-4EEA-B116-A429602198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EAEE89-7D74-4319-95D0-34FA380EAD7B}" type="pres">
      <dgm:prSet presAssocID="{2B80662B-D473-4AF4-ACE7-1B1A399DBA68}" presName="centerShape" presStyleLbl="node0" presStyleIdx="0" presStyleCnt="1"/>
      <dgm:spPr/>
      <dgm:t>
        <a:bodyPr/>
        <a:lstStyle/>
        <a:p>
          <a:endParaRPr lang="ru-RU"/>
        </a:p>
      </dgm:t>
    </dgm:pt>
    <dgm:pt modelId="{92461EC7-E94D-4B6B-9E11-917DF3F02CB9}" type="pres">
      <dgm:prSet presAssocID="{40AB58AE-1F21-4308-A9E3-79CF14833951}" presName="Name9" presStyleLbl="parChTrans1D2" presStyleIdx="0" presStyleCnt="5"/>
      <dgm:spPr/>
      <dgm:t>
        <a:bodyPr/>
        <a:lstStyle/>
        <a:p>
          <a:endParaRPr lang="ru-RU"/>
        </a:p>
      </dgm:t>
    </dgm:pt>
    <dgm:pt modelId="{CB4B54A1-5F27-4255-821F-E75ABA474BA7}" type="pres">
      <dgm:prSet presAssocID="{40AB58AE-1F21-4308-A9E3-79CF1483395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4F31CEDC-06A0-4A29-9A25-57D6C39F7D28}" type="pres">
      <dgm:prSet presAssocID="{C02EE117-F3FF-4A87-B7FA-EA08F25C92C8}" presName="node" presStyleLbl="node1" presStyleIdx="0" presStyleCnt="5" custRadScaleRad="101788" custRadScaleInc="-1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5B444-E53A-4F94-B763-1BB835C02C41}" type="pres">
      <dgm:prSet presAssocID="{C9201747-A720-4A38-903D-482656475B61}" presName="Name9" presStyleLbl="parChTrans1D2" presStyleIdx="1" presStyleCnt="5"/>
      <dgm:spPr/>
      <dgm:t>
        <a:bodyPr/>
        <a:lstStyle/>
        <a:p>
          <a:endParaRPr lang="ru-RU"/>
        </a:p>
      </dgm:t>
    </dgm:pt>
    <dgm:pt modelId="{AFECA1A4-D0E0-4725-AF10-3DC0AACEB2C9}" type="pres">
      <dgm:prSet presAssocID="{C9201747-A720-4A38-903D-482656475B6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664B306-EBF4-41E5-B4E9-B6ED3A76ACDE}" type="pres">
      <dgm:prSet presAssocID="{A7CC6EB1-F97A-44D7-B732-4C21CF47C05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FE5E1-4622-4E10-AB68-41D3C4AC277E}" type="pres">
      <dgm:prSet presAssocID="{CF8CEB65-7D0E-4C80-B240-1D2A10021738}" presName="Name9" presStyleLbl="parChTrans1D2" presStyleIdx="2" presStyleCnt="5"/>
      <dgm:spPr/>
      <dgm:t>
        <a:bodyPr/>
        <a:lstStyle/>
        <a:p>
          <a:endParaRPr lang="ru-RU"/>
        </a:p>
      </dgm:t>
    </dgm:pt>
    <dgm:pt modelId="{65BDF718-8B8A-4779-8B77-EDF808B20B0D}" type="pres">
      <dgm:prSet presAssocID="{CF8CEB65-7D0E-4C80-B240-1D2A10021738}" presName="connTx" presStyleLbl="parChTrans1D2" presStyleIdx="2" presStyleCnt="5"/>
      <dgm:spPr/>
      <dgm:t>
        <a:bodyPr/>
        <a:lstStyle/>
        <a:p>
          <a:endParaRPr lang="ru-RU"/>
        </a:p>
      </dgm:t>
    </dgm:pt>
    <dgm:pt modelId="{1265F60B-914B-42F8-82B2-9764A99D6716}" type="pres">
      <dgm:prSet presAssocID="{3F73EDA6-4066-4D72-890C-87E6A75B715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B2F6F-8568-43EC-A0B7-908EE301C8D8}" type="pres">
      <dgm:prSet presAssocID="{8DCF47B2-0336-4B81-8E13-E070A030B9B0}" presName="Name9" presStyleLbl="parChTrans1D2" presStyleIdx="3" presStyleCnt="5"/>
      <dgm:spPr/>
      <dgm:t>
        <a:bodyPr/>
        <a:lstStyle/>
        <a:p>
          <a:endParaRPr lang="ru-RU"/>
        </a:p>
      </dgm:t>
    </dgm:pt>
    <dgm:pt modelId="{D5643737-4E27-46D1-A493-A38809799D9B}" type="pres">
      <dgm:prSet presAssocID="{8DCF47B2-0336-4B81-8E13-E070A030B9B0}" presName="connTx" presStyleLbl="parChTrans1D2" presStyleIdx="3" presStyleCnt="5"/>
      <dgm:spPr/>
      <dgm:t>
        <a:bodyPr/>
        <a:lstStyle/>
        <a:p>
          <a:endParaRPr lang="ru-RU"/>
        </a:p>
      </dgm:t>
    </dgm:pt>
    <dgm:pt modelId="{5D0863C6-8515-4EA8-B1C5-AF983B1EAA66}" type="pres">
      <dgm:prSet presAssocID="{2A66453D-0FBF-4B93-9BA2-C648FC9776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593D7-BFC4-4799-9337-7A33060E1C8E}" type="pres">
      <dgm:prSet presAssocID="{4E24B780-B262-4EB2-AF56-FA6546FC09A5}" presName="Name9" presStyleLbl="parChTrans1D2" presStyleIdx="4" presStyleCnt="5"/>
      <dgm:spPr/>
      <dgm:t>
        <a:bodyPr/>
        <a:lstStyle/>
        <a:p>
          <a:endParaRPr lang="ru-RU"/>
        </a:p>
      </dgm:t>
    </dgm:pt>
    <dgm:pt modelId="{E7D5B6B1-65FA-4053-8943-5201CC90C4FF}" type="pres">
      <dgm:prSet presAssocID="{4E24B780-B262-4EB2-AF56-FA6546FC09A5}" presName="connTx" presStyleLbl="parChTrans1D2" presStyleIdx="4" presStyleCnt="5"/>
      <dgm:spPr/>
      <dgm:t>
        <a:bodyPr/>
        <a:lstStyle/>
        <a:p>
          <a:endParaRPr lang="ru-RU"/>
        </a:p>
      </dgm:t>
    </dgm:pt>
    <dgm:pt modelId="{D429FDF0-A652-4800-8F19-94A5C63A6112}" type="pres">
      <dgm:prSet presAssocID="{425DD10E-5A8E-401F-BC30-44B233B97D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BF0D55-0DB9-426D-ADCA-CE72D0B45D3F}" type="presOf" srcId="{8DCF47B2-0336-4B81-8E13-E070A030B9B0}" destId="{D5643737-4E27-46D1-A493-A38809799D9B}" srcOrd="1" destOrd="0" presId="urn:microsoft.com/office/officeart/2005/8/layout/radial1"/>
    <dgm:cxn modelId="{E1A154A6-B5A1-441D-834B-2FC7F374E446}" type="presOf" srcId="{CF8CEB65-7D0E-4C80-B240-1D2A10021738}" destId="{A6CFE5E1-4622-4E10-AB68-41D3C4AC277E}" srcOrd="0" destOrd="0" presId="urn:microsoft.com/office/officeart/2005/8/layout/radial1"/>
    <dgm:cxn modelId="{84433509-506C-4423-A815-670FF56619E5}" type="presOf" srcId="{4E24B780-B262-4EB2-AF56-FA6546FC09A5}" destId="{E7D5B6B1-65FA-4053-8943-5201CC90C4FF}" srcOrd="1" destOrd="0" presId="urn:microsoft.com/office/officeart/2005/8/layout/radial1"/>
    <dgm:cxn modelId="{31854266-2910-49D2-B09E-D0D34688DCE1}" type="presOf" srcId="{2A66453D-0FBF-4B93-9BA2-C648FC9776D8}" destId="{5D0863C6-8515-4EA8-B1C5-AF983B1EAA66}" srcOrd="0" destOrd="0" presId="urn:microsoft.com/office/officeart/2005/8/layout/radial1"/>
    <dgm:cxn modelId="{294B2CDF-7C34-45C8-85A0-6BF10E20DCDB}" srcId="{2B80662B-D473-4AF4-ACE7-1B1A399DBA68}" destId="{425DD10E-5A8E-401F-BC30-44B233B97D17}" srcOrd="4" destOrd="0" parTransId="{4E24B780-B262-4EB2-AF56-FA6546FC09A5}" sibTransId="{8915F17D-DEC0-4195-94C5-BF0CDC729E1C}"/>
    <dgm:cxn modelId="{759A1C7D-16B7-4361-A981-BAFA21F3131F}" type="presOf" srcId="{CF8CEB65-7D0E-4C80-B240-1D2A10021738}" destId="{65BDF718-8B8A-4779-8B77-EDF808B20B0D}" srcOrd="1" destOrd="0" presId="urn:microsoft.com/office/officeart/2005/8/layout/radial1"/>
    <dgm:cxn modelId="{06FF99E7-600C-4BE0-BBAF-35C1E5A04D69}" srcId="{2B80662B-D473-4AF4-ACE7-1B1A399DBA68}" destId="{2A66453D-0FBF-4B93-9BA2-C648FC9776D8}" srcOrd="3" destOrd="0" parTransId="{8DCF47B2-0336-4B81-8E13-E070A030B9B0}" sibTransId="{0F8CABA3-E637-4B52-A8CB-C1C85DB0E811}"/>
    <dgm:cxn modelId="{EFB2D7DD-17D5-493A-BB68-48981F8A9A6F}" type="presOf" srcId="{425DD10E-5A8E-401F-BC30-44B233B97D17}" destId="{D429FDF0-A652-4800-8F19-94A5C63A6112}" srcOrd="0" destOrd="0" presId="urn:microsoft.com/office/officeart/2005/8/layout/radial1"/>
    <dgm:cxn modelId="{BBFCC7AB-19F6-47B6-AE83-3F0B870D5D42}" type="presOf" srcId="{8DCF47B2-0336-4B81-8E13-E070A030B9B0}" destId="{21CB2F6F-8568-43EC-A0B7-908EE301C8D8}" srcOrd="0" destOrd="0" presId="urn:microsoft.com/office/officeart/2005/8/layout/radial1"/>
    <dgm:cxn modelId="{491890AE-901B-4959-9F01-709ADCE4A980}" type="presOf" srcId="{3F73EDA6-4066-4D72-890C-87E6A75B7151}" destId="{1265F60B-914B-42F8-82B2-9764A99D6716}" srcOrd="0" destOrd="0" presId="urn:microsoft.com/office/officeart/2005/8/layout/radial1"/>
    <dgm:cxn modelId="{52B4754C-90A2-427B-9509-68E80CBCEF4B}" srcId="{767EB900-46C3-4EEA-B116-A4296021983F}" destId="{2B80662B-D473-4AF4-ACE7-1B1A399DBA68}" srcOrd="0" destOrd="0" parTransId="{BE35ACD6-0096-4C4B-8BCE-A0BC8E0CECFF}" sibTransId="{D5A9C59C-2A6D-44EC-AE68-93D7CE48D489}"/>
    <dgm:cxn modelId="{AAEFE10C-9731-4B13-981A-294430A3B023}" type="presOf" srcId="{C9201747-A720-4A38-903D-482656475B61}" destId="{C7D5B444-E53A-4F94-B763-1BB835C02C41}" srcOrd="0" destOrd="0" presId="urn:microsoft.com/office/officeart/2005/8/layout/radial1"/>
    <dgm:cxn modelId="{0E1C8AF8-C0AA-4911-807D-22FBC0EA1432}" type="presOf" srcId="{40AB58AE-1F21-4308-A9E3-79CF14833951}" destId="{92461EC7-E94D-4B6B-9E11-917DF3F02CB9}" srcOrd="0" destOrd="0" presId="urn:microsoft.com/office/officeart/2005/8/layout/radial1"/>
    <dgm:cxn modelId="{63C1553A-DB8A-492F-8C0E-A3708D4E5ED1}" srcId="{2B80662B-D473-4AF4-ACE7-1B1A399DBA68}" destId="{A7CC6EB1-F97A-44D7-B732-4C21CF47C057}" srcOrd="1" destOrd="0" parTransId="{C9201747-A720-4A38-903D-482656475B61}" sibTransId="{140B1708-2917-4F32-9DA3-1AAB38A38CD3}"/>
    <dgm:cxn modelId="{1475A275-BDE2-48F3-8007-C0018483F7F4}" type="presOf" srcId="{4E24B780-B262-4EB2-AF56-FA6546FC09A5}" destId="{FAF593D7-BFC4-4799-9337-7A33060E1C8E}" srcOrd="0" destOrd="0" presId="urn:microsoft.com/office/officeart/2005/8/layout/radial1"/>
    <dgm:cxn modelId="{5C6EF358-69FE-45ED-9734-3D50F7AC3D00}" srcId="{2B80662B-D473-4AF4-ACE7-1B1A399DBA68}" destId="{3F73EDA6-4066-4D72-890C-87E6A75B7151}" srcOrd="2" destOrd="0" parTransId="{CF8CEB65-7D0E-4C80-B240-1D2A10021738}" sibTransId="{0F409F08-8DFF-49FB-AA1B-A1EE8EBF8B91}"/>
    <dgm:cxn modelId="{6C87863F-912A-49B1-982C-5FD64DEFADBE}" srcId="{2B80662B-D473-4AF4-ACE7-1B1A399DBA68}" destId="{C02EE117-F3FF-4A87-B7FA-EA08F25C92C8}" srcOrd="0" destOrd="0" parTransId="{40AB58AE-1F21-4308-A9E3-79CF14833951}" sibTransId="{D5F5CD34-A2BE-4476-ACBD-7BA0693F4488}"/>
    <dgm:cxn modelId="{AB818D50-BF07-48B5-8E46-7599C72495BA}" type="presOf" srcId="{A7CC6EB1-F97A-44D7-B732-4C21CF47C057}" destId="{C664B306-EBF4-41E5-B4E9-B6ED3A76ACDE}" srcOrd="0" destOrd="0" presId="urn:microsoft.com/office/officeart/2005/8/layout/radial1"/>
    <dgm:cxn modelId="{D1F27F26-1875-4346-8814-1856E6D23ABE}" type="presOf" srcId="{767EB900-46C3-4EEA-B116-A4296021983F}" destId="{97CDF1BF-92CA-47F5-962B-1EC9D57E95CF}" srcOrd="0" destOrd="0" presId="urn:microsoft.com/office/officeart/2005/8/layout/radial1"/>
    <dgm:cxn modelId="{D24CFA3E-FDDA-4418-8DA9-2FA134DA8151}" type="presOf" srcId="{2B80662B-D473-4AF4-ACE7-1B1A399DBA68}" destId="{23EAEE89-7D74-4319-95D0-34FA380EAD7B}" srcOrd="0" destOrd="0" presId="urn:microsoft.com/office/officeart/2005/8/layout/radial1"/>
    <dgm:cxn modelId="{BBE78DD1-BC60-4C4E-81DC-40D73F4FDCCE}" type="presOf" srcId="{C02EE117-F3FF-4A87-B7FA-EA08F25C92C8}" destId="{4F31CEDC-06A0-4A29-9A25-57D6C39F7D28}" srcOrd="0" destOrd="0" presId="urn:microsoft.com/office/officeart/2005/8/layout/radial1"/>
    <dgm:cxn modelId="{91D17AEF-0ACC-4F64-B978-657BC6238701}" type="presOf" srcId="{40AB58AE-1F21-4308-A9E3-79CF14833951}" destId="{CB4B54A1-5F27-4255-821F-E75ABA474BA7}" srcOrd="1" destOrd="0" presId="urn:microsoft.com/office/officeart/2005/8/layout/radial1"/>
    <dgm:cxn modelId="{7875A232-FC3C-4FAF-B680-B105AFA886E8}" type="presOf" srcId="{C9201747-A720-4A38-903D-482656475B61}" destId="{AFECA1A4-D0E0-4725-AF10-3DC0AACEB2C9}" srcOrd="1" destOrd="0" presId="urn:microsoft.com/office/officeart/2005/8/layout/radial1"/>
    <dgm:cxn modelId="{8190742C-ADC1-456F-87ED-2168998795EB}" type="presParOf" srcId="{97CDF1BF-92CA-47F5-962B-1EC9D57E95CF}" destId="{23EAEE89-7D74-4319-95D0-34FA380EAD7B}" srcOrd="0" destOrd="0" presId="urn:microsoft.com/office/officeart/2005/8/layout/radial1"/>
    <dgm:cxn modelId="{3157D5F3-8D53-4225-972B-3A9D98F503CA}" type="presParOf" srcId="{97CDF1BF-92CA-47F5-962B-1EC9D57E95CF}" destId="{92461EC7-E94D-4B6B-9E11-917DF3F02CB9}" srcOrd="1" destOrd="0" presId="urn:microsoft.com/office/officeart/2005/8/layout/radial1"/>
    <dgm:cxn modelId="{8C7676E5-466A-494B-BD39-5A7EF587E546}" type="presParOf" srcId="{92461EC7-E94D-4B6B-9E11-917DF3F02CB9}" destId="{CB4B54A1-5F27-4255-821F-E75ABA474BA7}" srcOrd="0" destOrd="0" presId="urn:microsoft.com/office/officeart/2005/8/layout/radial1"/>
    <dgm:cxn modelId="{86591341-74E0-43E0-BA64-8BAF23D19960}" type="presParOf" srcId="{97CDF1BF-92CA-47F5-962B-1EC9D57E95CF}" destId="{4F31CEDC-06A0-4A29-9A25-57D6C39F7D28}" srcOrd="2" destOrd="0" presId="urn:microsoft.com/office/officeart/2005/8/layout/radial1"/>
    <dgm:cxn modelId="{4A383537-A71D-433E-9743-77E83694CD60}" type="presParOf" srcId="{97CDF1BF-92CA-47F5-962B-1EC9D57E95CF}" destId="{C7D5B444-E53A-4F94-B763-1BB835C02C41}" srcOrd="3" destOrd="0" presId="urn:microsoft.com/office/officeart/2005/8/layout/radial1"/>
    <dgm:cxn modelId="{82168A2F-0E5C-455F-ACBE-9CA7C7326496}" type="presParOf" srcId="{C7D5B444-E53A-4F94-B763-1BB835C02C41}" destId="{AFECA1A4-D0E0-4725-AF10-3DC0AACEB2C9}" srcOrd="0" destOrd="0" presId="urn:microsoft.com/office/officeart/2005/8/layout/radial1"/>
    <dgm:cxn modelId="{DF816FE1-FEB0-4FAF-9188-D4D0A4829977}" type="presParOf" srcId="{97CDF1BF-92CA-47F5-962B-1EC9D57E95CF}" destId="{C664B306-EBF4-41E5-B4E9-B6ED3A76ACDE}" srcOrd="4" destOrd="0" presId="urn:microsoft.com/office/officeart/2005/8/layout/radial1"/>
    <dgm:cxn modelId="{D97B4445-3922-40AB-B64E-2D55C5F3C248}" type="presParOf" srcId="{97CDF1BF-92CA-47F5-962B-1EC9D57E95CF}" destId="{A6CFE5E1-4622-4E10-AB68-41D3C4AC277E}" srcOrd="5" destOrd="0" presId="urn:microsoft.com/office/officeart/2005/8/layout/radial1"/>
    <dgm:cxn modelId="{AF30A23E-2DAE-46A6-8D63-76BF25E5373F}" type="presParOf" srcId="{A6CFE5E1-4622-4E10-AB68-41D3C4AC277E}" destId="{65BDF718-8B8A-4779-8B77-EDF808B20B0D}" srcOrd="0" destOrd="0" presId="urn:microsoft.com/office/officeart/2005/8/layout/radial1"/>
    <dgm:cxn modelId="{65FBF205-00BB-4A2D-9D57-E637ED356EE0}" type="presParOf" srcId="{97CDF1BF-92CA-47F5-962B-1EC9D57E95CF}" destId="{1265F60B-914B-42F8-82B2-9764A99D6716}" srcOrd="6" destOrd="0" presId="urn:microsoft.com/office/officeart/2005/8/layout/radial1"/>
    <dgm:cxn modelId="{08D5B4E8-4850-4701-A2F5-0D0382B78EC6}" type="presParOf" srcId="{97CDF1BF-92CA-47F5-962B-1EC9D57E95CF}" destId="{21CB2F6F-8568-43EC-A0B7-908EE301C8D8}" srcOrd="7" destOrd="0" presId="urn:microsoft.com/office/officeart/2005/8/layout/radial1"/>
    <dgm:cxn modelId="{669A456B-C5DF-4896-8E96-238CA8C4BFA6}" type="presParOf" srcId="{21CB2F6F-8568-43EC-A0B7-908EE301C8D8}" destId="{D5643737-4E27-46D1-A493-A38809799D9B}" srcOrd="0" destOrd="0" presId="urn:microsoft.com/office/officeart/2005/8/layout/radial1"/>
    <dgm:cxn modelId="{47E607BF-02C6-4B7A-8784-4EE74EB31F93}" type="presParOf" srcId="{97CDF1BF-92CA-47F5-962B-1EC9D57E95CF}" destId="{5D0863C6-8515-4EA8-B1C5-AF983B1EAA66}" srcOrd="8" destOrd="0" presId="urn:microsoft.com/office/officeart/2005/8/layout/radial1"/>
    <dgm:cxn modelId="{D04676B0-0302-46BC-93F1-3AC1656806C2}" type="presParOf" srcId="{97CDF1BF-92CA-47F5-962B-1EC9D57E95CF}" destId="{FAF593D7-BFC4-4799-9337-7A33060E1C8E}" srcOrd="9" destOrd="0" presId="urn:microsoft.com/office/officeart/2005/8/layout/radial1"/>
    <dgm:cxn modelId="{45B2DD0F-2EA0-42F7-9609-E178C494D4E4}" type="presParOf" srcId="{FAF593D7-BFC4-4799-9337-7A33060E1C8E}" destId="{E7D5B6B1-65FA-4053-8943-5201CC90C4FF}" srcOrd="0" destOrd="0" presId="urn:microsoft.com/office/officeart/2005/8/layout/radial1"/>
    <dgm:cxn modelId="{046A915C-0D34-43D8-A111-78EE74FD5F0E}" type="presParOf" srcId="{97CDF1BF-92CA-47F5-962B-1EC9D57E95CF}" destId="{D429FDF0-A652-4800-8F19-94A5C63A6112}" srcOrd="10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EAEE89-7D74-4319-95D0-34FA380EAD7B}">
      <dsp:nvSpPr>
        <dsp:cNvPr id="0" name=""/>
        <dsp:cNvSpPr/>
      </dsp:nvSpPr>
      <dsp:spPr>
        <a:xfrm>
          <a:off x="3412104" y="1748512"/>
          <a:ext cx="1329191" cy="1329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фартук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412104" y="1748512"/>
        <a:ext cx="1329191" cy="1329191"/>
      </dsp:txXfrm>
    </dsp:sp>
    <dsp:sp modelId="{92461EC7-E94D-4B6B-9E11-917DF3F02CB9}">
      <dsp:nvSpPr>
        <dsp:cNvPr id="0" name=""/>
        <dsp:cNvSpPr/>
      </dsp:nvSpPr>
      <dsp:spPr>
        <a:xfrm rot="16162846">
          <a:off x="3857539" y="1524179"/>
          <a:ext cx="419422" cy="29344"/>
        </a:xfrm>
        <a:custGeom>
          <a:avLst/>
          <a:gdLst/>
          <a:ahLst/>
          <a:cxnLst/>
          <a:rect l="0" t="0" r="0" b="0"/>
          <a:pathLst>
            <a:path>
              <a:moveTo>
                <a:pt x="0" y="14672"/>
              </a:moveTo>
              <a:lnTo>
                <a:pt x="419422" y="146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62846">
        <a:off x="4056765" y="1528366"/>
        <a:ext cx="20971" cy="20971"/>
      </dsp:txXfrm>
    </dsp:sp>
    <dsp:sp modelId="{4F31CEDC-06A0-4A29-9A25-57D6C39F7D28}">
      <dsp:nvSpPr>
        <dsp:cNvPr id="0" name=""/>
        <dsp:cNvSpPr/>
      </dsp:nvSpPr>
      <dsp:spPr>
        <a:xfrm>
          <a:off x="3393205" y="0"/>
          <a:ext cx="1329191" cy="13291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Потребность, проблема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393205" y="0"/>
        <a:ext cx="1329191" cy="1329191"/>
      </dsp:txXfrm>
    </dsp:sp>
    <dsp:sp modelId="{C7D5B444-E53A-4F94-B763-1BB835C02C41}">
      <dsp:nvSpPr>
        <dsp:cNvPr id="0" name=""/>
        <dsp:cNvSpPr/>
      </dsp:nvSpPr>
      <dsp:spPr>
        <a:xfrm rot="20520000">
          <a:off x="4698957" y="2131123"/>
          <a:ext cx="400888" cy="29344"/>
        </a:xfrm>
        <a:custGeom>
          <a:avLst/>
          <a:gdLst/>
          <a:ahLst/>
          <a:cxnLst/>
          <a:rect l="0" t="0" r="0" b="0"/>
          <a:pathLst>
            <a:path>
              <a:moveTo>
                <a:pt x="0" y="14672"/>
              </a:moveTo>
              <a:lnTo>
                <a:pt x="400888" y="146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520000">
        <a:off x="4889379" y="2135773"/>
        <a:ext cx="20044" cy="20044"/>
      </dsp:txXfrm>
    </dsp:sp>
    <dsp:sp modelId="{C664B306-EBF4-41E5-B4E9-B6ED3A76ACDE}">
      <dsp:nvSpPr>
        <dsp:cNvPr id="0" name=""/>
        <dsp:cNvSpPr/>
      </dsp:nvSpPr>
      <dsp:spPr>
        <a:xfrm>
          <a:off x="5057508" y="1213887"/>
          <a:ext cx="1329191" cy="13291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Модель технология изготовления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057508" y="1213887"/>
        <a:ext cx="1329191" cy="1329191"/>
      </dsp:txXfrm>
    </dsp:sp>
    <dsp:sp modelId="{A6CFE5E1-4622-4E10-AB68-41D3C4AC277E}">
      <dsp:nvSpPr>
        <dsp:cNvPr id="0" name=""/>
        <dsp:cNvSpPr/>
      </dsp:nvSpPr>
      <dsp:spPr>
        <a:xfrm rot="3240000">
          <a:off x="4384713" y="3098267"/>
          <a:ext cx="400888" cy="29344"/>
        </a:xfrm>
        <a:custGeom>
          <a:avLst/>
          <a:gdLst/>
          <a:ahLst/>
          <a:cxnLst/>
          <a:rect l="0" t="0" r="0" b="0"/>
          <a:pathLst>
            <a:path>
              <a:moveTo>
                <a:pt x="0" y="14672"/>
              </a:moveTo>
              <a:lnTo>
                <a:pt x="400888" y="146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40000">
        <a:off x="4575135" y="3102917"/>
        <a:ext cx="20044" cy="20044"/>
      </dsp:txXfrm>
    </dsp:sp>
    <dsp:sp modelId="{1265F60B-914B-42F8-82B2-9764A99D6716}">
      <dsp:nvSpPr>
        <dsp:cNvPr id="0" name=""/>
        <dsp:cNvSpPr/>
      </dsp:nvSpPr>
      <dsp:spPr>
        <a:xfrm>
          <a:off x="4429019" y="3148176"/>
          <a:ext cx="1329191" cy="13291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Материалы инструменты приспособления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429019" y="3148176"/>
        <a:ext cx="1329191" cy="1329191"/>
      </dsp:txXfrm>
    </dsp:sp>
    <dsp:sp modelId="{21CB2F6F-8568-43EC-A0B7-908EE301C8D8}">
      <dsp:nvSpPr>
        <dsp:cNvPr id="0" name=""/>
        <dsp:cNvSpPr/>
      </dsp:nvSpPr>
      <dsp:spPr>
        <a:xfrm rot="7560000">
          <a:off x="3367798" y="3098267"/>
          <a:ext cx="400888" cy="29344"/>
        </a:xfrm>
        <a:custGeom>
          <a:avLst/>
          <a:gdLst/>
          <a:ahLst/>
          <a:cxnLst/>
          <a:rect l="0" t="0" r="0" b="0"/>
          <a:pathLst>
            <a:path>
              <a:moveTo>
                <a:pt x="0" y="14672"/>
              </a:moveTo>
              <a:lnTo>
                <a:pt x="400888" y="146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560000">
        <a:off x="3558220" y="3102917"/>
        <a:ext cx="20044" cy="20044"/>
      </dsp:txXfrm>
    </dsp:sp>
    <dsp:sp modelId="{5D0863C6-8515-4EA8-B1C5-AF983B1EAA66}">
      <dsp:nvSpPr>
        <dsp:cNvPr id="0" name=""/>
        <dsp:cNvSpPr/>
      </dsp:nvSpPr>
      <dsp:spPr>
        <a:xfrm>
          <a:off x="2395188" y="3148176"/>
          <a:ext cx="1329191" cy="13291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Безопасность труда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2395188" y="3148176"/>
        <a:ext cx="1329191" cy="1329191"/>
      </dsp:txXfrm>
    </dsp:sp>
    <dsp:sp modelId="{FAF593D7-BFC4-4799-9337-7A33060E1C8E}">
      <dsp:nvSpPr>
        <dsp:cNvPr id="0" name=""/>
        <dsp:cNvSpPr/>
      </dsp:nvSpPr>
      <dsp:spPr>
        <a:xfrm rot="11880000">
          <a:off x="3053553" y="2131123"/>
          <a:ext cx="400888" cy="29344"/>
        </a:xfrm>
        <a:custGeom>
          <a:avLst/>
          <a:gdLst/>
          <a:ahLst/>
          <a:cxnLst/>
          <a:rect l="0" t="0" r="0" b="0"/>
          <a:pathLst>
            <a:path>
              <a:moveTo>
                <a:pt x="0" y="14672"/>
              </a:moveTo>
              <a:lnTo>
                <a:pt x="400888" y="146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880000">
        <a:off x="3243975" y="2135773"/>
        <a:ext cx="20044" cy="20044"/>
      </dsp:txXfrm>
    </dsp:sp>
    <dsp:sp modelId="{D429FDF0-A652-4800-8F19-94A5C63A6112}">
      <dsp:nvSpPr>
        <dsp:cNvPr id="0" name=""/>
        <dsp:cNvSpPr/>
      </dsp:nvSpPr>
      <dsp:spPr>
        <a:xfrm>
          <a:off x="1766700" y="1213887"/>
          <a:ext cx="1329191" cy="13291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Оценка проекта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766700" y="1213887"/>
        <a:ext cx="1329191" cy="1329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087677-6C6D-42EF-B69D-A4869E74AB94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BDC53D-8EC5-461E-A948-A7F3768E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53480" cy="55816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Проект «изготовление фартука»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Выполнили ученицы 5б класса</a:t>
            </a:r>
            <a:endParaRPr lang="ru-RU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>ЦЕЛЬ – ИЗГОТОВИТЬ ФАРТУК ДЛЯ РАБОТЫ ПО ДОМУ, НАУЧИТЬСЯ ОФОРМЛЯТЬ ПРОЕКТНУЮ ДОКУМЕНТАЦИЮ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Подобрать соответствующие материалы, инструменты, приспособления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Изучить требования к оформлению проектной документации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Научиться презентовать и защищать проект</a:t>
            </a:r>
          </a:p>
          <a:p>
            <a:pPr>
              <a:buFont typeface="Wingdings" pitchFamily="2" charset="2"/>
              <a:buChar char="Ø"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План работы над проектом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ПРОБЛЕМА, ПОТРЕБНОСТЬ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 работе по дому для предохранения одежды от загрязнения нам необходим фартук.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Для того, чтобы его изготовить, мы должны научиться шить.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Подобрать необходимы материалы, инструменты и приспособления.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Чтобы наш опыт могли использовать другие люди, мы научимся оформлять проектную документацию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ТЕХНОЛОГИЯ ИЗГОТОВЛЕНИЯ</a:t>
            </a:r>
            <a:endParaRPr lang="ru-RU" sz="2800" b="1" dirty="0"/>
          </a:p>
        </p:txBody>
      </p:sp>
      <p:pic>
        <p:nvPicPr>
          <p:cNvPr id="1026" name="Picture 2" descr="F:\DCIM\100SSCAM\SDC111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1600200"/>
            <a:ext cx="3786214" cy="4495800"/>
          </a:xfrm>
          <a:prstGeom prst="rect">
            <a:avLst/>
          </a:prstGeom>
          <a:noFill/>
        </p:spPr>
      </p:pic>
      <p:pic>
        <p:nvPicPr>
          <p:cNvPr id="1027" name="Picture 3" descr="F:\DCIM\100SSCAM\SDC111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643050"/>
            <a:ext cx="3525676" cy="4429156"/>
          </a:xfrm>
          <a:prstGeom prst="rect">
            <a:avLst/>
          </a:prstGeom>
          <a:noFill/>
        </p:spPr>
      </p:pic>
      <p:pic>
        <p:nvPicPr>
          <p:cNvPr id="1028" name="Picture 4" descr="F:\DCIM\100SSCAM\SDC111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1857364"/>
            <a:ext cx="3000396" cy="3250421"/>
          </a:xfrm>
          <a:prstGeom prst="rect">
            <a:avLst/>
          </a:prstGeom>
          <a:noFill/>
        </p:spPr>
      </p:pic>
      <p:pic>
        <p:nvPicPr>
          <p:cNvPr id="1029" name="Picture 5" descr="F:\DCIM\100SSCAM\SDC111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1857364"/>
            <a:ext cx="4429155" cy="4551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МАТЕРИАЛЫ, ИНСТРУМЕНТЫ И ОБОРУДОВАНИЕ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Хлопчатобумажная ткань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Ножницы, булавки, игла, нитки, сантиметровая лента, линейка закройщика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Швейная машина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БЕЗОПАСНОСТЬ ТРУДА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 закалывать колющие инструменты в одежду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 держать их во рту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Использовать игольницу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Сосчитать количество булавок до и после работы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Ножницы на столе должны находиться с сомкнутыми концами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Передавать ножницы кольцами вперед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ОЦЕНКА ПРОЕКТА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Экономическая оценка проекта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Экологическая оценка проекта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Эстетическая оценка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</TotalTime>
  <Words>177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Проект «изготовление фартука»</vt:lpstr>
      <vt:lpstr>ЦЕЛЬ – ИЗГОТОВИТЬ ФАРТУК ДЛЯ РАБОТЫ ПО ДОМУ, НАУЧИТЬСЯ ОФОРМЛЯТЬ ПРОЕКТНУЮ ДОКУМЕНТАЦИЮ</vt:lpstr>
      <vt:lpstr>План работы над проектом</vt:lpstr>
      <vt:lpstr>ПРОБЛЕМА, ПОТРЕБНОСТЬ</vt:lpstr>
      <vt:lpstr>ТЕХНОЛОГИЯ ИЗГОТОВЛЕНИЯ</vt:lpstr>
      <vt:lpstr>МАТЕРИАЛЫ, ИНСТРУМЕНТЫ И ОБОРУДОВАНИЕ</vt:lpstr>
      <vt:lpstr>БЕЗОПАСНОСТЬ ТРУДА</vt:lpstr>
      <vt:lpstr>ОЦЕНКА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18</cp:revision>
  <dcterms:created xsi:type="dcterms:W3CDTF">2011-03-29T15:49:51Z</dcterms:created>
  <dcterms:modified xsi:type="dcterms:W3CDTF">2012-10-19T16:23:25Z</dcterms:modified>
</cp:coreProperties>
</file>