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62" r:id="rId7"/>
    <p:sldId id="268" r:id="rId8"/>
    <p:sldId id="264" r:id="rId9"/>
    <p:sldId id="265" r:id="rId10"/>
    <p:sldId id="266" r:id="rId11"/>
    <p:sldId id="269" r:id="rId12"/>
    <p:sldId id="270" r:id="rId13"/>
    <p:sldId id="26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9" autoAdjust="0"/>
    <p:restoredTop sz="98136" autoAdjust="0"/>
  </p:normalViewPr>
  <p:slideViewPr>
    <p:cSldViewPr>
      <p:cViewPr varScale="1">
        <p:scale>
          <a:sx n="80" d="100"/>
          <a:sy n="80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6525-E46E-49ED-8082-29A9BE3B3495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A603A-20D8-4DB5-8446-F42FA29E4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A603A-20D8-4DB5-8446-F42FA29E442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A603A-20D8-4DB5-8446-F42FA29E442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charovanye.ru/images/1978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900igr.net/Detskie_prezentatsii/biologiya/Domashnie_4.files/slide0004_image00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rtfotki.ru/2/jivitniy_mir1194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namonitore.ru/uploads/catalog/animals/morskaya_svinka_1440.jpg" TargetMode="External"/><Relationship Id="rId4" Type="http://schemas.openxmlformats.org/officeDocument/2006/relationships/hyperlink" Target="http://s57.radikal.ru/i158/1105/76/aa8195c30f63.jpg" TargetMode="Externa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24agu.ru/images/auctions/1760_9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-joy.com/photos/uploads/images/ch-joy.com-fb6303102f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://vesti70.ru/news_images/4/376/37599_big.jpg" TargetMode="External"/><Relationship Id="rId4" Type="http://schemas.openxmlformats.org/officeDocument/2006/relationships/hyperlink" Target="http://www.wallon.ru/_ph/10/193535509.jpg" TargetMode="Externa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s003.radikal.ru/i204/1102/1b/7d8f75c66ba8.jpg" TargetMode="External"/><Relationship Id="rId7" Type="http://schemas.openxmlformats.org/officeDocument/2006/relationships/hyperlink" Target="http://mi9.com/uploads/fine-art/4473/brother-and-sister-wallpaper_800x600_78427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img.partybox.pl/zasoby/images/middle/1591901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gazeta.snk24.ru/wp-content/uploads/2011/05/DSC048472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dizpins.com/events/expedition_pins/images/rsp_2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u295-1.narod.ru/images/liguha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zavtra.com.ua/images/230/*/Sotcium/bur_medv.jp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xrest.ru/images/collection/00546/850/original.jpg" TargetMode="External"/><Relationship Id="rId3" Type="http://schemas.openxmlformats.org/officeDocument/2006/relationships/hyperlink" Target="http://laguna-tur2008.narod.ru/images/parrot001.jpg" TargetMode="External"/><Relationship Id="rId7" Type="http://schemas.openxmlformats.org/officeDocument/2006/relationships/hyperlink" Target="http://static.howstuffworks.com/gif/how-to-draw-animals-31.jpg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hyperlink" Target="http://www.ljplus.ru/img4/i/k/ikanik/grey_boy_01.jpg" TargetMode="External"/><Relationship Id="rId5" Type="http://schemas.openxmlformats.org/officeDocument/2006/relationships/hyperlink" Target="http://img-fotki.yandex.ru/get/5010/46000075.11/0_5b16f_1afa2e4e_XL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hyperlink" Target="http://r.foto.radikal.ru/0703/4c/62848a88ea59.png" TargetMode="External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Мы умеем говорить и читать по </a:t>
            </a:r>
            <a:r>
              <a:rPr lang="ru-RU" sz="3600" dirty="0" err="1" smtClean="0">
                <a:solidFill>
                  <a:srgbClr val="FF0000"/>
                </a:solidFill>
                <a:latin typeface="Comic Sans MS" pitchFamily="66" charset="0"/>
              </a:rPr>
              <a:t>английски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44_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00232" y="2000240"/>
            <a:ext cx="521905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My pet-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мой питомец</a:t>
            </a:r>
            <a:endParaRPr lang="ru-RU" dirty="0"/>
          </a:p>
        </p:txBody>
      </p:sp>
      <p:pic>
        <p:nvPicPr>
          <p:cNvPr id="24578" name="Picture 2" descr="Картинка 7 из 1533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857364"/>
            <a:ext cx="2533673" cy="2000264"/>
          </a:xfrm>
          <a:prstGeom prst="rect">
            <a:avLst/>
          </a:prstGeom>
          <a:noFill/>
        </p:spPr>
      </p:pic>
      <p:pic>
        <p:nvPicPr>
          <p:cNvPr id="24580" name="Picture 4" descr="Картинка 9 из 1533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1785926"/>
            <a:ext cx="2357454" cy="1952612"/>
          </a:xfrm>
          <a:prstGeom prst="rect">
            <a:avLst/>
          </a:prstGeom>
          <a:noFill/>
        </p:spPr>
      </p:pic>
      <p:pic>
        <p:nvPicPr>
          <p:cNvPr id="24582" name="Picture 6" descr="Картинка 11 из 15338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4000504"/>
            <a:ext cx="2581267" cy="2166926"/>
          </a:xfrm>
          <a:prstGeom prst="rect">
            <a:avLst/>
          </a:prstGeom>
          <a:noFill/>
        </p:spPr>
      </p:pic>
      <p:pic>
        <p:nvPicPr>
          <p:cNvPr id="24584" name="Picture 8" descr="Картинка 21 из 15338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928802"/>
            <a:ext cx="1933553" cy="1533519"/>
          </a:xfrm>
          <a:prstGeom prst="rect">
            <a:avLst/>
          </a:prstGeom>
          <a:noFill/>
        </p:spPr>
      </p:pic>
      <p:pic>
        <p:nvPicPr>
          <p:cNvPr id="24586" name="Picture 10" descr="Картинка 10 из 9558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282" y="3857628"/>
            <a:ext cx="2071702" cy="20288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72198" y="3071810"/>
            <a:ext cx="276710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 have got a…</a:t>
            </a:r>
          </a:p>
          <a:p>
            <a:r>
              <a:rPr lang="en-US" sz="3200" dirty="0" smtClean="0">
                <a:latin typeface="Comic Sans MS" pitchFamily="66" charset="0"/>
              </a:rPr>
              <a:t>It is …</a:t>
            </a:r>
          </a:p>
          <a:p>
            <a:r>
              <a:rPr lang="en-US" sz="3200" dirty="0" smtClean="0">
                <a:latin typeface="Comic Sans MS" pitchFamily="66" charset="0"/>
              </a:rPr>
              <a:t>It can …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rossword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puzzle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-кроссворд</a:t>
            </a:r>
            <a:endParaRPr lang="ru-RU" dirty="0"/>
          </a:p>
        </p:txBody>
      </p:sp>
      <p:pic>
        <p:nvPicPr>
          <p:cNvPr id="4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9144000" cy="7715304"/>
          </a:xfrm>
        </p:spPr>
      </p:pic>
      <p:sp>
        <p:nvSpPr>
          <p:cNvPr id="5" name="TextBox 4"/>
          <p:cNvSpPr txBox="1"/>
          <p:nvPr/>
        </p:nvSpPr>
        <p:spPr>
          <a:xfrm>
            <a:off x="1857356" y="1643050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://www.wallon.ru/_ph/10/1935355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500174"/>
            <a:ext cx="3428992" cy="2286016"/>
          </a:xfrm>
          <a:prstGeom prst="rect">
            <a:avLst/>
          </a:prstGeom>
          <a:noFill/>
        </p:spPr>
      </p:pic>
      <p:pic>
        <p:nvPicPr>
          <p:cNvPr id="1032" name="Picture 8" descr="Картинка 10 из 31211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6166"/>
            <a:ext cx="3500430" cy="3071834"/>
          </a:xfrm>
          <a:prstGeom prst="rect">
            <a:avLst/>
          </a:prstGeom>
          <a:noFill/>
        </p:spPr>
      </p:pic>
      <p:pic>
        <p:nvPicPr>
          <p:cNvPr id="1034" name="Picture 10" descr="http://www.24agu.ru/images/auctions/1760_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14744" y="4143380"/>
            <a:ext cx="3500462" cy="2857520"/>
          </a:xfrm>
          <a:prstGeom prst="rect">
            <a:avLst/>
          </a:prstGeom>
          <a:noFill/>
        </p:spPr>
      </p:pic>
      <p:pic>
        <p:nvPicPr>
          <p:cNvPr id="1036" name="Picture 12" descr="Картинка 28 из 4957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8500" y="2571744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rossword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puzzle II-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кроссворд2</a:t>
            </a:r>
            <a:endParaRPr lang="ru-RU" dirty="0"/>
          </a:p>
        </p:txBody>
      </p:sp>
      <p:pic>
        <p:nvPicPr>
          <p:cNvPr id="4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61763"/>
            <a:ext cx="8643998" cy="5196237"/>
          </a:xfrm>
        </p:spPr>
      </p:pic>
      <p:pic>
        <p:nvPicPr>
          <p:cNvPr id="28674" name="Picture 2" descr="Картинка 13 из 5096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571612"/>
            <a:ext cx="3571900" cy="3000396"/>
          </a:xfrm>
          <a:prstGeom prst="rect">
            <a:avLst/>
          </a:prstGeom>
          <a:noFill/>
        </p:spPr>
      </p:pic>
      <p:pic>
        <p:nvPicPr>
          <p:cNvPr id="28678" name="Picture 6" descr="Картинка 38 из 544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1571612"/>
            <a:ext cx="3286148" cy="1881198"/>
          </a:xfrm>
          <a:prstGeom prst="rect">
            <a:avLst/>
          </a:prstGeom>
          <a:noFill/>
        </p:spPr>
      </p:pic>
      <p:pic>
        <p:nvPicPr>
          <p:cNvPr id="28680" name="Picture 8" descr="Картинка 9 из 15936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500570"/>
            <a:ext cx="3643306" cy="2357430"/>
          </a:xfrm>
          <a:prstGeom prst="rect">
            <a:avLst/>
          </a:prstGeom>
          <a:noFill/>
        </p:spPr>
      </p:pic>
      <p:pic>
        <p:nvPicPr>
          <p:cNvPr id="28682" name="Picture 10" descr="Картинка 57 из 831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58016" y="1571612"/>
            <a:ext cx="228598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Put the words-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вставить слова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… cat is black.(hat/his)</a:t>
            </a:r>
          </a:p>
          <a:p>
            <a:r>
              <a:rPr lang="en-US" dirty="0" smtClean="0">
                <a:latin typeface="Comic Sans MS" pitchFamily="66" charset="0"/>
              </a:rPr>
              <a:t>He has got a … . (big/pig)</a:t>
            </a:r>
          </a:p>
          <a:p>
            <a:r>
              <a:rPr lang="en-US" dirty="0" smtClean="0">
                <a:latin typeface="Comic Sans MS" pitchFamily="66" charset="0"/>
              </a:rPr>
              <a:t>Tom`s … can jump. (bad/cat)</a:t>
            </a:r>
          </a:p>
          <a:p>
            <a:r>
              <a:rPr lang="en-US" dirty="0" smtClean="0">
                <a:latin typeface="Comic Sans MS" pitchFamily="66" charset="0"/>
              </a:rPr>
              <a:t>Ann`s … is red. (his/hat)</a:t>
            </a:r>
          </a:p>
          <a:p>
            <a:r>
              <a:rPr lang="en-US" dirty="0" smtClean="0">
                <a:latin typeface="Comic Sans MS" pitchFamily="66" charset="0"/>
              </a:rPr>
              <a:t>I have got a … . (pig/big)</a:t>
            </a:r>
          </a:p>
          <a:p>
            <a:r>
              <a:rPr lang="en-US" dirty="0" smtClean="0">
                <a:latin typeface="Comic Sans MS" pitchFamily="66" charset="0"/>
              </a:rPr>
              <a:t>His got is not … . (fat/cat)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 very much!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5786454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Goodbye!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700" name="Picture 4" descr="Картинка 209 из 34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43050"/>
            <a:ext cx="4710119" cy="4138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Two teams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I TEAM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en-US" sz="4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en-US" sz="4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“STARS “</a:t>
            </a:r>
          </a:p>
          <a:p>
            <a:pPr algn="ctr">
              <a:buNone/>
            </a:pPr>
            <a:endParaRPr lang="en-US" sz="4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42328-1280x80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500694" y="2571744"/>
            <a:ext cx="2714644" cy="1970889"/>
          </a:xfrm>
        </p:spPr>
      </p:pic>
      <p:sp>
        <p:nvSpPr>
          <p:cNvPr id="5" name="5-конечная звезда 4"/>
          <p:cNvSpPr/>
          <p:nvPr/>
        </p:nvSpPr>
        <p:spPr>
          <a:xfrm>
            <a:off x="2000232" y="2428868"/>
            <a:ext cx="914400" cy="914400"/>
          </a:xfrm>
          <a:prstGeom prst="star5">
            <a:avLst>
              <a:gd name="adj" fmla="val 2316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214414" y="3429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571736" y="3429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5008" y="1571612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II TEAM</a:t>
            </a:r>
          </a:p>
          <a:p>
            <a:endParaRPr lang="en-US" sz="3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5072074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“FLOWERS”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Phonetic exercise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-речевая зарядка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357430"/>
            <a:ext cx="7000924" cy="200026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“Good morning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good morning,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good morning to you,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Good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morning,good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morning,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I`m glad to see you.”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85720" y="5715016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8072462" y="5643578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нта лицом вниз 6"/>
          <p:cNvSpPr/>
          <p:nvPr/>
        </p:nvSpPr>
        <p:spPr>
          <a:xfrm>
            <a:off x="3857620" y="5500702"/>
            <a:ext cx="1216152" cy="612648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Dialogue-knowing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-диалог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- Good morning.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 Hello!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 What is your name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 My name is … .And what is your name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 My name is … .How old are you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I`m … and you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 …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198884e873f91ace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14488"/>
            <a:ext cx="4038600" cy="4296383"/>
          </a:xfrm>
        </p:spPr>
      </p:pic>
      <p:sp>
        <p:nvSpPr>
          <p:cNvPr id="7" name="TextBox 6"/>
          <p:cNvSpPr txBox="1"/>
          <p:nvPr/>
        </p:nvSpPr>
        <p:spPr>
          <a:xfrm>
            <a:off x="7786710" y="1785926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86710" y="1928802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Poems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-стихи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00232" y="1571612"/>
            <a:ext cx="6072230" cy="4625989"/>
          </a:xfrm>
        </p:spPr>
      </p:pic>
      <p:sp>
        <p:nvSpPr>
          <p:cNvPr id="7" name="TextBox 6"/>
          <p:cNvSpPr txBox="1"/>
          <p:nvPr/>
        </p:nvSpPr>
        <p:spPr>
          <a:xfrm>
            <a:off x="3000364" y="1643050"/>
            <a:ext cx="1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000240"/>
            <a:ext cx="6715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3929066"/>
            <a:ext cx="7358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6" y="1857364"/>
            <a:ext cx="65008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1500174"/>
            <a:ext cx="63579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4286256"/>
            <a:ext cx="65008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cat with a hat.          A pig with a stick.        A dog with a frog.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4643446"/>
            <a:ext cx="60722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28794" y="5000636"/>
            <a:ext cx="6572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57356" y="5357826"/>
            <a:ext cx="6715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5715016"/>
            <a:ext cx="61436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6000768"/>
            <a:ext cx="65008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Green frog.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а 15 из 1558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4857760"/>
            <a:ext cx="1962138" cy="1214446"/>
          </a:xfrm>
          <a:prstGeom prst="rect">
            <a:avLst/>
          </a:prstGeom>
          <a:noFill/>
        </p:spPr>
      </p:pic>
      <p:pic>
        <p:nvPicPr>
          <p:cNvPr id="1028" name="Picture 4" descr="http://www.zavtra.com.ua/images/230/*/Sotcium/bur_medv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857760"/>
            <a:ext cx="2190750" cy="149542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929322" y="6215082"/>
            <a:ext cx="228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Brown bear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Alphabet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KE6002_drt_1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8001056" cy="49292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Action time-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физкультминутка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4" name="Содержимое 3" descr="24687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Reading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-чтение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643050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 cat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00024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bad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285992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fat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571744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 big rabbit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157161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ten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2214554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pencil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192880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pen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2928934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red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35756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Six rabbits can skip.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292893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 fat pig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810" y="3286124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 red pencil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372" y="2571744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seven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3714752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Jim has got a pen.</a:t>
            </a:r>
          </a:p>
          <a:p>
            <a:r>
              <a:rPr lang="en-US" sz="2400" dirty="0" smtClean="0">
                <a:latin typeface="Comic Sans MS" pitchFamily="66" charset="0"/>
              </a:rPr>
              <a:t> Sam has got a red hen.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58082" y="1571612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fox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192880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clock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9520" y="2285992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frog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9520" y="2643182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dog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3636" y="3071810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frog can jump.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596" y="4572008"/>
            <a:ext cx="43316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cockerel has got a clock.</a:t>
            </a:r>
          </a:p>
          <a:p>
            <a:r>
              <a:rPr lang="en-US" sz="2400" dirty="0" smtClean="0">
                <a:latin typeface="Comic Sans MS" pitchFamily="66" charset="0"/>
              </a:rPr>
              <a:t>The cat has got a hat.</a:t>
            </a:r>
          </a:p>
          <a:p>
            <a:r>
              <a:rPr lang="en-US" sz="2400" dirty="0" smtClean="0">
                <a:latin typeface="Comic Sans MS" pitchFamily="66" charset="0"/>
              </a:rPr>
              <a:t>The fox has got a box.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786314" y="4714884"/>
            <a:ext cx="4169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pig has got a long stick.</a:t>
            </a:r>
          </a:p>
          <a:p>
            <a:r>
              <a:rPr lang="en-US" sz="2400" dirty="0" smtClean="0">
                <a:latin typeface="Comic Sans MS" pitchFamily="66" charset="0"/>
              </a:rPr>
              <a:t>Nick has got a red pen.</a:t>
            </a:r>
          </a:p>
          <a:p>
            <a:r>
              <a:rPr lang="en-US" sz="2400" dirty="0" smtClean="0">
                <a:latin typeface="Comic Sans MS" pitchFamily="66" charset="0"/>
              </a:rPr>
              <a:t>The pig is pink.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Riddle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-загадки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1026" name="Picture 2" descr="Картинка 26 из 1590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571612"/>
            <a:ext cx="192882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3286124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(</a:t>
            </a:r>
            <a:r>
              <a:rPr lang="en-US" sz="2000" dirty="0" smtClean="0">
                <a:latin typeface="Comic Sans MS" pitchFamily="66" charset="0"/>
              </a:rPr>
              <a:t>a parrot)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8" name="Picture 4" descr="Картинка 1 из 2377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1428736"/>
            <a:ext cx="200026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500438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(a crocodile)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30" name="Picture 6" descr="Картинка 25 из 6892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43570" y="1643050"/>
            <a:ext cx="292892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072198" y="3429000"/>
            <a:ext cx="14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(a monkey)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32" name="Picture 8" descr="Картинка 4 из 3978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283" y="4143380"/>
            <a:ext cx="2714644" cy="170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42910" y="614364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(a fox)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36" name="Picture 12" descr="Картинка 41 из 5624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86116" y="4214818"/>
            <a:ext cx="2647933" cy="191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786182" y="6286520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(a cat)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38" name="Picture 14" descr="Картинка 1 из 1309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429388" y="4000504"/>
            <a:ext cx="2452679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6929454" y="621508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(a pig)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11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334</Words>
  <Application>Microsoft Office PowerPoint</Application>
  <PresentationFormat>Экран (4:3)</PresentationFormat>
  <Paragraphs>81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Мы умеем говорить и читать по английски</vt:lpstr>
      <vt:lpstr>Two teams:</vt:lpstr>
      <vt:lpstr>Phonetic exercise-речевая зарядка</vt:lpstr>
      <vt:lpstr>Dialogue-knowing-диалог</vt:lpstr>
      <vt:lpstr>Poems-стихи </vt:lpstr>
      <vt:lpstr>Alphabet</vt:lpstr>
      <vt:lpstr>Action time-физкультминутка </vt:lpstr>
      <vt:lpstr>Reading-чтение </vt:lpstr>
      <vt:lpstr>Riddle-загадки </vt:lpstr>
      <vt:lpstr>My pet-мой питомец</vt:lpstr>
      <vt:lpstr>Сrossword puzzle I-кроссворд</vt:lpstr>
      <vt:lpstr>Сrossword puzzle II-кроссворд2</vt:lpstr>
      <vt:lpstr>Put the words-вставить слова </vt:lpstr>
      <vt:lpstr>Thank you very much!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умеем говорить и читать по английски</dc:title>
  <dc:creator>VAIO</dc:creator>
  <cp:lastModifiedBy>Tata</cp:lastModifiedBy>
  <cp:revision>18</cp:revision>
  <dcterms:created xsi:type="dcterms:W3CDTF">2012-02-26T17:33:49Z</dcterms:created>
  <dcterms:modified xsi:type="dcterms:W3CDTF">2013-02-18T18:45:28Z</dcterms:modified>
</cp:coreProperties>
</file>