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BD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ая папка\FM-Sweet-Easter--Element-4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Admin\Рабочий стол\Новая папка\FM-Sweet-Easter--Element-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44211">
            <a:off x="6135688" y="3500438"/>
            <a:ext cx="3265487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F:\для шаблонов\цветы\коричнев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707188"/>
            <a:ext cx="83820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A074A-5EEF-4AAC-B10E-686C8A856846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070A6-7A48-41B1-BE40-F5345B81C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4709-A066-4EFF-B29D-B9B6ADF78647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B8870-DAD1-438C-B479-84BABAA46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3EC30-2754-46AF-9C32-9361C8FD4BA3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F9774-56EF-4C46-AFBE-81A24460D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7C77-19C6-4B69-A5F3-96937B248E69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78277-0F76-459B-AE4A-7134B46C9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0E4E-0DE7-4021-9888-6C9DAE2586CE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1D517-6D90-429F-9357-3C037975B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2CD6-6BCC-4322-93CA-1B22F89862E8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88A9A-D725-490A-AEE3-F2E673ABE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D9998-0396-48BB-835B-E577AFEF4C3E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F704-89FF-4E86-8291-9D4D98981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42A49-E1A2-4EE4-9AE2-035E9094663F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E51D6-333B-4BB6-966A-64AC18EFD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7B08-B2F9-42D3-8114-7D07DA986798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C85A-8EC2-4F63-8B5C-5596E7C8D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7ADDA-B1E0-4244-BB39-4DF4B6D328DB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9C2C3-5FD9-40F0-8CFE-FCD38314E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007A0-4D19-4E47-8508-6A5D91C47938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0B5EC-D56C-4E3A-9793-B7BF82535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7BD7">
            <a:alpha val="8313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Новая папка\FM-Sweet-Easter--Element-3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5750" y="214313"/>
            <a:ext cx="170338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BAF028-7FFD-497A-B0AF-6AC2A758E7C8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17E3F3-EA27-4A00-A2D1-730855E04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2" name="Picture 4" descr="C:\Documents and Settings\Admin\Рабочий стол\Новая папка\FM-Sweet-Easter--Element-5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44211">
            <a:off x="6645275" y="4252913"/>
            <a:ext cx="25844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/>
              <a:t>Тема:  Виктор Драгунский «Дымка и Антон».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773488"/>
            <a:ext cx="338455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8229600" cy="1143000"/>
          </a:xfrm>
        </p:spPr>
        <p:txBody>
          <a:bodyPr/>
          <a:lstStyle/>
          <a:p>
            <a:r>
              <a:rPr lang="ru-RU" b="1" smtClean="0"/>
              <a:t>Работа в группах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/>
              <a:t>Задание для группы №1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000" dirty="0" smtClean="0"/>
              <a:t>Прочитайте краткие сведения о писателе, используя условные обозначения. 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221163"/>
            <a:ext cx="298767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Работа в группах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/>
              <a:t>Задание для группы №2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000" dirty="0" smtClean="0"/>
              <a:t>Охарактеризуйте  собаку Дымку, при помощи построения «</a:t>
            </a:r>
            <a:r>
              <a:rPr lang="ru-RU" sz="4000" dirty="0" err="1" smtClean="0"/>
              <a:t>Синквейна</a:t>
            </a:r>
            <a:r>
              <a:rPr lang="ru-RU" sz="4000" dirty="0" smtClean="0"/>
              <a:t>», составив небольшое стихотворение из пяти строк.</a:t>
            </a:r>
            <a:endParaRPr lang="ru-RU" sz="4000" dirty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1450" y="4335463"/>
            <a:ext cx="2613025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Работа в группах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/>
              <a:t>Задание для группы №3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000" dirty="0" smtClean="0"/>
              <a:t>Восстановите цепочку событий  прочитанного произведения.</a:t>
            </a:r>
            <a:endParaRPr lang="ru-RU" sz="4000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9950" y="4208463"/>
            <a:ext cx="3190875" cy="265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Защита групп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374650" y="1628775"/>
            <a:ext cx="8229600" cy="4525963"/>
          </a:xfrm>
        </p:spPr>
        <p:txBody>
          <a:bodyPr/>
          <a:lstStyle/>
          <a:p>
            <a:r>
              <a:rPr lang="ru-RU" sz="4400" smtClean="0"/>
              <a:t>Группа №1</a:t>
            </a:r>
          </a:p>
          <a:p>
            <a:r>
              <a:rPr lang="ru-RU" sz="4400" smtClean="0"/>
              <a:t>Группа №2</a:t>
            </a:r>
          </a:p>
          <a:p>
            <a:r>
              <a:rPr lang="ru-RU" sz="4400" smtClean="0"/>
              <a:t>Группа №3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1412875"/>
            <a:ext cx="4176712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2449513"/>
          </a:xfrm>
        </p:spPr>
        <p:txBody>
          <a:bodyPr/>
          <a:lstStyle/>
          <a:p>
            <a:r>
              <a:rPr lang="ru-RU" smtClean="0"/>
              <a:t>Мы в ответе за тех, кого приручили!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284538"/>
            <a:ext cx="3960813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b="1" smtClean="0"/>
              <a:t>К какому жанру относится текст?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endParaRPr lang="ru-RU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557338"/>
            <a:ext cx="8435975" cy="4568825"/>
          </a:xfrm>
        </p:spPr>
        <p:txBody>
          <a:bodyPr/>
          <a:lstStyle/>
          <a:p>
            <a:r>
              <a:rPr lang="ru-RU" sz="4000" b="1" smtClean="0"/>
              <a:t>1. Литературное произведение в прозе.</a:t>
            </a:r>
          </a:p>
          <a:p>
            <a:r>
              <a:rPr lang="ru-RU" sz="4000" b="1" smtClean="0"/>
              <a:t>2. Описан один эпизод, событие из жизни героев.</a:t>
            </a:r>
          </a:p>
          <a:p>
            <a:r>
              <a:rPr lang="ru-RU" sz="4000" b="1" smtClean="0"/>
              <a:t>3. Немного героев (3)</a:t>
            </a:r>
          </a:p>
          <a:p>
            <a:r>
              <a:rPr lang="ru-RU" sz="4000" b="1" smtClean="0"/>
              <a:t>4. Небольшой по объёму.</a:t>
            </a:r>
          </a:p>
          <a:p>
            <a:endParaRPr lang="ru-RU" sz="4000" b="1" smtClean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437063"/>
            <a:ext cx="2627312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Оценивание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89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1076672"/>
                <a:gridCol w="1371600"/>
                <a:gridCol w="1371600"/>
                <a:gridCol w="1371600"/>
                <a:gridCol w="1371600"/>
              </a:tblGrid>
              <a:tr h="3468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1балл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 балла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 балла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 балла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54077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Отгадывание загадки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7896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Работа с текстом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0259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 Работа в группе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Домашнее задание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/>
              <a:t>Написать мини – сочинение на тему «Мой лучший друг» или «Собака – лучший друг человека»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3532188"/>
            <a:ext cx="24479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2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3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781300"/>
            <a:ext cx="28114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0638" y="1844675"/>
            <a:ext cx="271145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250825" y="620713"/>
            <a:ext cx="8497888" cy="3671887"/>
          </a:xfrm>
        </p:spPr>
        <p:txBody>
          <a:bodyPr/>
          <a:lstStyle/>
          <a:p>
            <a:r>
              <a:rPr lang="ru-RU" smtClean="0"/>
              <a:t>"Мы в ответе за тех, кого приручили!".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                     </a:t>
            </a:r>
            <a:r>
              <a:rPr lang="ru-RU" sz="3600" smtClean="0"/>
              <a:t>Антуан-де-Сент Экзюпери 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565400"/>
            <a:ext cx="28797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2506662"/>
          </a:xfrm>
        </p:spPr>
        <p:txBody>
          <a:bodyPr/>
          <a:lstStyle/>
          <a:p>
            <a:r>
              <a:rPr lang="ru-RU" sz="3200" b="1" smtClean="0"/>
              <a:t>Цель: Стимулировать учащихся к самостоятельному поиску знаний через работу с текстом.</a:t>
            </a:r>
            <a:br>
              <a:rPr lang="ru-RU" sz="3200" b="1" smtClean="0"/>
            </a:br>
            <a:endParaRPr lang="ru-RU" sz="3200" b="1" smtClean="0"/>
          </a:p>
        </p:txBody>
      </p:sp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1336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Задачи: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9244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• Формировать культуру чтения через умение ориентироваться в источнике информации, систематизировать информацию, ориентироваться в источниках информации;</a:t>
            </a:r>
            <a:br>
              <a:rPr lang="ru-RU" smtClean="0"/>
            </a:br>
            <a:r>
              <a:rPr lang="ru-RU" smtClean="0"/>
              <a:t>• Развивать речь учащихся, используя технологию критического мышления;</a:t>
            </a:r>
            <a:br>
              <a:rPr lang="ru-RU" smtClean="0"/>
            </a:br>
            <a:r>
              <a:rPr lang="ru-RU" smtClean="0"/>
              <a:t>• Воспитывать чувство доброты, уважения, любви ко всему живому;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Ну-ка проверь, дружок,</a:t>
            </a:r>
          </a:p>
          <a:p>
            <a:r>
              <a:rPr lang="ru-RU" b="1" smtClean="0"/>
              <a:t>Ты готов начать урок?</a:t>
            </a:r>
          </a:p>
          <a:p>
            <a:r>
              <a:rPr lang="ru-RU" b="1" smtClean="0"/>
              <a:t>Все ли на месте,</a:t>
            </a:r>
          </a:p>
          <a:p>
            <a:r>
              <a:rPr lang="ru-RU" b="1" smtClean="0"/>
              <a:t>Все ли в порядке-</a:t>
            </a:r>
          </a:p>
          <a:p>
            <a:r>
              <a:rPr lang="ru-RU" b="1" smtClean="0"/>
              <a:t>Ручка, учебник, тетрадка?</a:t>
            </a:r>
          </a:p>
          <a:p>
            <a:r>
              <a:rPr lang="ru-RU" b="1" smtClean="0"/>
              <a:t>Дружно за руки  возьмитесь</a:t>
            </a:r>
          </a:p>
          <a:p>
            <a:r>
              <a:rPr lang="ru-RU" b="1" smtClean="0"/>
              <a:t>И друг другу улыбнитесь,</a:t>
            </a:r>
          </a:p>
          <a:p>
            <a:r>
              <a:rPr lang="ru-RU" b="1" smtClean="0"/>
              <a:t>А теперь садитесь.</a:t>
            </a:r>
          </a:p>
          <a:p>
            <a:endParaRPr lang="ru-RU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490663"/>
            <a:ext cx="2214563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Загадка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</a:t>
            </a:r>
            <a:r>
              <a:rPr lang="ru-RU" sz="4800" smtClean="0"/>
              <a:t>Не говорит, не поет, а кто к хозяину идет она знать дает.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57563"/>
            <a:ext cx="280828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Что вы знаете о собаках?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5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763" y="3206750"/>
            <a:ext cx="3529012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628775"/>
            <a:ext cx="391636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9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989138"/>
            <a:ext cx="28035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989138"/>
            <a:ext cx="43195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3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650" y="3214688"/>
            <a:ext cx="41941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857375"/>
            <a:ext cx="3671887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844675"/>
            <a:ext cx="554513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иренев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Сиреневый</Template>
  <TotalTime>101</TotalTime>
  <Words>225</Words>
  <Application>Microsoft Office PowerPoint</Application>
  <PresentationFormat>Экран (4:3)</PresentationFormat>
  <Paragraphs>46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Сиреневый</vt:lpstr>
      <vt:lpstr>Сиреневый</vt:lpstr>
      <vt:lpstr>Тема:  Виктор Драгунский «Дымка и Антон».</vt:lpstr>
      <vt:lpstr>Цель: Стимулировать учащихся к самостоятельному поиску знаний через работу с текстом. </vt:lpstr>
      <vt:lpstr>Задачи:</vt:lpstr>
      <vt:lpstr>Слайд 4</vt:lpstr>
      <vt:lpstr>Загадка</vt:lpstr>
      <vt:lpstr>Что вы знаете о собаках?</vt:lpstr>
      <vt:lpstr>Слайд 7</vt:lpstr>
      <vt:lpstr>Слайд 8</vt:lpstr>
      <vt:lpstr>Слайд 9</vt:lpstr>
      <vt:lpstr>Работа в группах</vt:lpstr>
      <vt:lpstr>Работа в группах</vt:lpstr>
      <vt:lpstr>Работа в группах</vt:lpstr>
      <vt:lpstr>Защита групп</vt:lpstr>
      <vt:lpstr>Мы в ответе за тех, кого приручили!</vt:lpstr>
      <vt:lpstr>К какому жанру относится текст?  </vt:lpstr>
      <vt:lpstr>Оценивание</vt:lpstr>
      <vt:lpstr>Домашнее задание</vt:lpstr>
      <vt:lpstr>Слайд 18</vt:lpstr>
      <vt:lpstr>"Мы в ответе за тех, кого приручили!".                          Антуан-де-Сент Экзюпери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Виктор Драгунский «Дымка и Антон».</dc:title>
  <dc:creator>Батыр</dc:creator>
  <cp:lastModifiedBy>User</cp:lastModifiedBy>
  <cp:revision>11</cp:revision>
  <dcterms:created xsi:type="dcterms:W3CDTF">2012-11-12T15:46:52Z</dcterms:created>
  <dcterms:modified xsi:type="dcterms:W3CDTF">2013-01-25T19:08:51Z</dcterms:modified>
</cp:coreProperties>
</file>