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8" r:id="rId4"/>
    <p:sldId id="269" r:id="rId5"/>
    <p:sldId id="267" r:id="rId6"/>
    <p:sldId id="258" r:id="rId7"/>
    <p:sldId id="270" r:id="rId8"/>
    <p:sldId id="271" r:id="rId9"/>
    <p:sldId id="259" r:id="rId10"/>
    <p:sldId id="260" r:id="rId11"/>
    <p:sldId id="261" r:id="rId12"/>
    <p:sldId id="272" r:id="rId13"/>
    <p:sldId id="262" r:id="rId14"/>
    <p:sldId id="263" r:id="rId15"/>
    <p:sldId id="264" r:id="rId16"/>
    <p:sldId id="265" r:id="rId17"/>
    <p:sldId id="26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8D2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03FD783-6255-4E8B-B9E8-C2E65D6A6EFB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B83D5EA-BBD3-4C1F-820E-E655060A5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4EC36D9-3D69-4B3B-8560-096A2D09D9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24354-5AA2-4CCC-9299-5F3504F4351E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138FD-3F60-4459-8C0B-667B09EE39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C17FA-0ED1-41F3-9F3D-4A8A5C98F2D0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1168C-E091-4181-B312-7F612C754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CDD5-9E30-48BD-9598-D0F40FBB1709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86BA1-CF1B-4897-B095-B232E2193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415D4E-A3FB-4EF0-94FD-E916A1C47773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631D0A1-9521-407F-927F-661054964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46A29-90DF-4AD4-9C5F-FACC81983E6F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16EAD-366C-4884-866F-90A1D4B53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BAF8-C4FF-4977-B9FF-422D90C667CB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B01C1-72F5-4777-B5EC-AEC9B3DB23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07DD6-DF78-4BDC-BCDE-BF10CF8E2655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21904-96ED-41A4-B2A0-1CCD4521D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C787AA0-F83F-4B08-BCA6-0C0FC2BD3A8A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2688180-708B-4352-84C7-211999335C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CFDE0-F9D0-4A49-BBF0-F2B4A8611842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EE4B8-4277-4816-A3AD-6CC2B314EA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436625-FDE8-460A-88A1-0A69B0C0DA6F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179E3BA-0B8A-4B4D-B307-BD15A1DA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A788F76-EC2F-4ABB-AF66-5164181671CA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0537615-FFF1-490F-BECA-8D0D89682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E9A8DA37-0FBD-4BDB-A642-D6F7705AFA10}" type="datetimeFigureOut">
              <a:rPr lang="ru-RU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FDD28F9-0F30-4319-B03D-871FB986E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8538" y="404813"/>
            <a:ext cx="6172200" cy="936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  </a:t>
            </a:r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Урок математики</a:t>
            </a:r>
            <a:endParaRPr lang="ru-RU" sz="4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6100" y="1341438"/>
            <a:ext cx="1728788" cy="503237"/>
          </a:xfrm>
        </p:spPr>
        <p:txBody>
          <a:bodyPr>
            <a:normAutofit fontScale="92500"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/>
              <a:t>      в 1 классе</a:t>
            </a:r>
            <a:endParaRPr lang="ru-RU" dirty="0"/>
          </a:p>
        </p:txBody>
      </p:sp>
      <p:pic>
        <p:nvPicPr>
          <p:cNvPr id="14339" name="Picture 3" descr="C:\Documents and Settings\Гужеля Александр Ник\Мои документы\Мои рисунки\Безымянный 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700213"/>
            <a:ext cx="381635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одзаголовок 2"/>
          <p:cNvSpPr txBox="1">
            <a:spLocks/>
          </p:cNvSpPr>
          <p:nvPr/>
        </p:nvSpPr>
        <p:spPr bwMode="auto">
          <a:xfrm>
            <a:off x="4932363" y="5084763"/>
            <a:ext cx="3384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Составила учитель начальных классов Гужеля Жанна Олеговна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МКОУ «Роза-Долинская ООШ»</a:t>
            </a:r>
          </a:p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Азовского ННМР Омской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836613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Реши задачу: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в корзину положила яйца. 2 яйца упали на стол. В корзине осталось лежать 13 яиц. Сколько яиц положила в корзину мама?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32138" y="2420938"/>
            <a:ext cx="2952750" cy="3565525"/>
          </a:xfrm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941888"/>
            <a:ext cx="177958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268413"/>
            <a:ext cx="7467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Реши задачу: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Таня и Юля украшали вербную веточку, крашенными яйцами. Вместе они изготовили 16 яиц. Таня повесила 6 яиц. Сколько яиц повесит на веточку Юля?	</a:t>
            </a: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24578" name="Picture 3" descr="C:\Documents and Settings\Гужеля Александр Ник\Мои документы\Мои рисунки\Безымянный 1.bm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2492375"/>
            <a:ext cx="48768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467600" cy="581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Проверь решение задачи.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908050"/>
            <a:ext cx="7467600" cy="298132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16 – 6 = 10 (я.)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Ответ: Юля повесила</a:t>
            </a:r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           10 яиц.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2" descr="C:\Documents and Settings\Гужеля Александр Ник\Мои документы\Мои рисунки\поделка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573463"/>
            <a:ext cx="302418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467600" cy="796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Составьте по рисунку задачу.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557338"/>
            <a:ext cx="3097212" cy="2808287"/>
          </a:xfrm>
        </p:spPr>
      </p:pic>
      <p:pic>
        <p:nvPicPr>
          <p:cNvPr id="26627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268413"/>
            <a:ext cx="37433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9613" y="3789363"/>
            <a:ext cx="4603750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7467600" cy="8540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Узнай массу гуся и массу курицы.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68538" y="1412875"/>
            <a:ext cx="4175125" cy="4967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7467600" cy="18002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задача на логическое мышление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Курица стоя на одной ноге, весит 5 кг. Сколько она будет весить, если встанет на обе ноги?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84438" y="2133600"/>
            <a:ext cx="3503612" cy="39036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467600" cy="13684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впиши в каждое яйцо имя того,  кому ты его подаришь.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03575" y="1754188"/>
            <a:ext cx="720725" cy="1020762"/>
          </a:xfrm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773238"/>
            <a:ext cx="706437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754188"/>
            <a:ext cx="720725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1754188"/>
            <a:ext cx="71913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773238"/>
            <a:ext cx="706438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2924175"/>
            <a:ext cx="78263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3575" y="2913063"/>
            <a:ext cx="792163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35600" y="2924175"/>
            <a:ext cx="7683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2924175"/>
            <a:ext cx="838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2924175"/>
            <a:ext cx="78263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5513" y="4076700"/>
            <a:ext cx="7445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8038" y="4076700"/>
            <a:ext cx="6953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4076700"/>
            <a:ext cx="7445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1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63" y="4076700"/>
            <a:ext cx="7445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2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8625" y="4076700"/>
            <a:ext cx="74453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3" name="Picture 1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6825" y="5373688"/>
            <a:ext cx="122396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4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19250" y="5373688"/>
            <a:ext cx="10874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5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771775" y="5373688"/>
            <a:ext cx="941388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6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851275" y="5373688"/>
            <a:ext cx="1158875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7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16688" y="5373688"/>
            <a:ext cx="1203325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9425" y="993775"/>
            <a:ext cx="4425950" cy="4370388"/>
          </a:xfrm>
          <a:prstGeom prst="rect">
            <a:avLst/>
          </a:prstGeom>
          <a:noFill/>
        </p:spPr>
      </p:pic>
      <p:pic>
        <p:nvPicPr>
          <p:cNvPr id="3174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365625"/>
            <a:ext cx="208915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716338"/>
            <a:ext cx="230981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25" y="260350"/>
            <a:ext cx="2268538" cy="289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60350"/>
            <a:ext cx="24479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3375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2781300"/>
            <a:ext cx="1671637" cy="1727200"/>
          </a:xfr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2781300"/>
            <a:ext cx="188118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781300"/>
            <a:ext cx="1817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97425"/>
            <a:ext cx="1879600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4797425"/>
            <a:ext cx="1744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4797425"/>
            <a:ext cx="1957387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797425"/>
            <a:ext cx="17430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2781300"/>
            <a:ext cx="1881187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Прямоугольник 12"/>
          <p:cNvSpPr>
            <a:spLocks noChangeArrowheads="1"/>
          </p:cNvSpPr>
          <p:nvPr/>
        </p:nvSpPr>
        <p:spPr bwMode="auto">
          <a:xfrm>
            <a:off x="900113" y="620713"/>
            <a:ext cx="75596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Times New Roman" pitchFamily="18" charset="0"/>
                <a:cs typeface="Times New Roman" pitchFamily="18" charset="0"/>
              </a:rPr>
              <a:t>Под какими числами отстали  цыплята?</a:t>
            </a:r>
          </a:p>
        </p:txBody>
      </p:sp>
      <p:sp>
        <p:nvSpPr>
          <p:cNvPr id="14" name="Овал 13"/>
          <p:cNvSpPr/>
          <p:nvPr/>
        </p:nvSpPr>
        <p:spPr>
          <a:xfrm>
            <a:off x="1619250" y="3860800"/>
            <a:ext cx="649288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635375" y="3933825"/>
            <a:ext cx="649288" cy="574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Овал 15"/>
          <p:cNvSpPr/>
          <p:nvPr/>
        </p:nvSpPr>
        <p:spPr>
          <a:xfrm>
            <a:off x="5867400" y="4005263"/>
            <a:ext cx="649288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956550" y="4076700"/>
            <a:ext cx="647700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476375" y="5949950"/>
            <a:ext cx="647700" cy="574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9" name="Овал 18"/>
          <p:cNvSpPr/>
          <p:nvPr/>
        </p:nvSpPr>
        <p:spPr>
          <a:xfrm>
            <a:off x="3563938" y="5876925"/>
            <a:ext cx="647700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795963" y="6021388"/>
            <a:ext cx="6477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812088" y="5876925"/>
            <a:ext cx="647700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149725"/>
            <a:ext cx="7467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запи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692150"/>
            <a:ext cx="1879600" cy="1944688"/>
          </a:xfrm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692150"/>
            <a:ext cx="1871663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781300"/>
            <a:ext cx="18113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692150"/>
            <a:ext cx="2074863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692150"/>
            <a:ext cx="20748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781300"/>
            <a:ext cx="201612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4797425"/>
            <a:ext cx="20240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781300"/>
            <a:ext cx="19446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4797425"/>
            <a:ext cx="199866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2781300"/>
            <a:ext cx="18113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4797425"/>
            <a:ext cx="1809750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97425"/>
            <a:ext cx="181133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Овал 15"/>
          <p:cNvSpPr/>
          <p:nvPr/>
        </p:nvSpPr>
        <p:spPr>
          <a:xfrm>
            <a:off x="1476375" y="6021388"/>
            <a:ext cx="6477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635375" y="6021388"/>
            <a:ext cx="649288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476375" y="4005263"/>
            <a:ext cx="6477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563938" y="4005263"/>
            <a:ext cx="6477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1476375" y="1989138"/>
            <a:ext cx="6477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635375" y="1989138"/>
            <a:ext cx="649288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508625" y="1989138"/>
            <a:ext cx="6477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7667625" y="1916113"/>
            <a:ext cx="649288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580063" y="4005263"/>
            <a:ext cx="6477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667625" y="4076700"/>
            <a:ext cx="649288" cy="5762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580063" y="6021388"/>
            <a:ext cx="6477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18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812088" y="6021388"/>
            <a:ext cx="647700" cy="576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388" y="188913"/>
            <a:ext cx="86407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cap="small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Запишите номера двузначных чисел тех цыплят, которые отстали.</a:t>
            </a:r>
            <a:endParaRPr lang="ru-RU" sz="2000" b="1" cap="small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7467600" cy="6524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Проверьте себя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50825" y="1628775"/>
            <a:ext cx="2017713" cy="201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274320" indent="-27432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0825" y="3860800"/>
            <a:ext cx="2089150" cy="201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84438" y="3933825"/>
            <a:ext cx="2087562" cy="2087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16463" y="4005263"/>
            <a:ext cx="1943100" cy="20161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04025" y="4005263"/>
            <a:ext cx="2016125" cy="19446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804025" y="1844675"/>
            <a:ext cx="1944688" cy="19446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16463" y="1773238"/>
            <a:ext cx="2016125" cy="20875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484438" y="1700213"/>
            <a:ext cx="2087562" cy="2089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7467600" cy="25828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300" smtClean="0">
                <a:latin typeface="Times New Roman" pitchFamily="18" charset="0"/>
                <a:cs typeface="Times New Roman" pitchFamily="18" charset="0"/>
              </a:rPr>
              <a:t>что узнали.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чему научились.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Вычисления чисел в пределах второго десятка.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Решение необычных задач.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68313" y="3500438"/>
            <a:ext cx="7467600" cy="1143000"/>
          </a:xfrm>
          <a:prstGeom prst="rect">
            <a:avLst/>
          </a:prstGeom>
        </p:spPr>
        <p:txBody>
          <a:bodyPr anchor="b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3000" cap="small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8435" name="Picture 2" descr="C:\Documents and Settings\Гужеля Александр Ник\Мои документы\подел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573463"/>
            <a:ext cx="3557588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Содержимое 4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3463"/>
            <a:ext cx="33147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467600" cy="7254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Игра «Расшифруй телеграмму»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Содержимое 3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3068638"/>
            <a:ext cx="3956050" cy="3789362"/>
          </a:xfrm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125538"/>
            <a:ext cx="4110038" cy="417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4859338" y="1268413"/>
            <a:ext cx="31035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Домик круглый, домик белый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Домик был сначала целый,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А как треснул наконец,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Так и выскочил жилец.</a:t>
            </a:r>
            <a:endParaRPr lang="ru-RU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5810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домик каждого цыплёнка.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620713"/>
            <a:ext cx="1871662" cy="1854200"/>
          </a:xfrm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508500"/>
            <a:ext cx="1885950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221163"/>
            <a:ext cx="187166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620713"/>
            <a:ext cx="1871662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620713"/>
            <a:ext cx="20161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636838"/>
            <a:ext cx="19986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4652963"/>
            <a:ext cx="20335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468313" y="1773238"/>
            <a:ext cx="1366837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15 - 5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575" y="1844675"/>
            <a:ext cx="1368425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13 - 10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867400" y="1844675"/>
            <a:ext cx="1368425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+ 1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32138" y="3789363"/>
            <a:ext cx="13684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18 - 1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0825" y="5876925"/>
            <a:ext cx="1368425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 + 1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916238" y="5876925"/>
            <a:ext cx="1368425" cy="5762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 + 1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67400" y="5805488"/>
            <a:ext cx="1368425" cy="5762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+ 3</a:t>
            </a:r>
          </a:p>
        </p:txBody>
      </p:sp>
      <p:pic>
        <p:nvPicPr>
          <p:cNvPr id="1034" name="Picture 10" descr="C:\Documents and Settings\Гужеля Александр Ник\Мои документы\Мои рисунки\яйцо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1773238"/>
            <a:ext cx="1223962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979613" y="2133600"/>
            <a:ext cx="7921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pic>
        <p:nvPicPr>
          <p:cNvPr id="1035" name="Picture 11" descr="C:\Documents and Settings\Гужеля Александр Ник\Мои документы\Мои рисунки\яйцо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1557338"/>
            <a:ext cx="12128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913313" y="1989138"/>
            <a:ext cx="441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036" name="Picture 12" descr="C:\Documents and Settings\Гужеля Александр Ник\Мои документы\Мои рисунки\яйцо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1484313"/>
            <a:ext cx="12700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7524750" y="1916113"/>
            <a:ext cx="79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pic>
        <p:nvPicPr>
          <p:cNvPr id="1037" name="Picture 13" descr="C:\Documents and Settings\Гужеля Александр Ник\Мои документы\Мои рисунки\яйцо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284538"/>
            <a:ext cx="115252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C:\Documents and Settings\Гужеля Александр Ник\Мои документы\Мои рисунки\яйцо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51725" y="4941888"/>
            <a:ext cx="13684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C:\Documents and Settings\Гужеля Александр Ник\Мои документы\Мои рисунки\яйцо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5216525"/>
            <a:ext cx="131762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C:\Documents and Settings\Гужеля Александр Ник\Мои документы\Мои рисунки\яйцо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5332413"/>
            <a:ext cx="1223962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787900" y="3644900"/>
            <a:ext cx="79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1908175" y="5661025"/>
            <a:ext cx="863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4643438" y="5732463"/>
            <a:ext cx="865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740650" y="5445125"/>
            <a:ext cx="9350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3" grpId="0"/>
      <p:bldP spid="45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7467600" cy="72548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прочитай телеграмму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68313" y="1052513"/>
          <a:ext cx="793115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245"/>
                <a:gridCol w="1586245"/>
                <a:gridCol w="1586245"/>
                <a:gridCol w="1586245"/>
                <a:gridCol w="1586245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4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4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kumimoji="0" lang="ru-RU" sz="4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4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4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4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539750" y="3068638"/>
          <a:ext cx="7777163" cy="158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373"/>
                <a:gridCol w="1555373"/>
                <a:gridCol w="1555373"/>
                <a:gridCol w="1555373"/>
                <a:gridCol w="1555373"/>
              </a:tblGrid>
              <a:tr h="79208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4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4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4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ru-RU" sz="4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4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8313" y="4941888"/>
            <a:ext cx="7467600" cy="1411287"/>
          </a:xfrm>
          <a:prstGeom prst="rect">
            <a:avLst/>
          </a:prstGeom>
        </p:spPr>
        <p:txBody>
          <a:bodyPr anchor="b">
            <a:normAutofit fontScale="25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12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ключ:   10    3     17     20    13      11       12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12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</a:t>
            </a:r>
            <a:r>
              <a:rPr lang="ru-RU" sz="11200" cap="small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</a:t>
            </a:r>
            <a:r>
              <a:rPr lang="ru-RU" sz="112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;    о;     е;      г;     м;      </a:t>
            </a:r>
            <a:r>
              <a:rPr lang="ru-RU" sz="11200" cap="small" dirty="0" err="1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  <a:r>
              <a:rPr lang="ru-RU" sz="11200" cap="small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;        а.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5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0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            </a:t>
            </a:r>
            <a:endParaRPr lang="ru-RU" sz="3000" cap="sm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71550" y="2060575"/>
            <a:ext cx="576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627313" y="1989138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84663" y="1989138"/>
            <a:ext cx="574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867400" y="1916113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51725" y="1916113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42988" y="3789363"/>
            <a:ext cx="433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627313" y="3789363"/>
            <a:ext cx="5048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11638" y="3789363"/>
            <a:ext cx="576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24525" y="3789363"/>
            <a:ext cx="503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235825" y="3789363"/>
            <a:ext cx="6492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575" y="549275"/>
            <a:ext cx="5545138" cy="11017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Замени каждое число суммой десятка и единиц по образцу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075" y="6134100"/>
            <a:ext cx="6172200" cy="7239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22531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28082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1835150" y="2205038"/>
            <a:ext cx="720725" cy="9366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Равно 21"/>
          <p:cNvSpPr/>
          <p:nvPr/>
        </p:nvSpPr>
        <p:spPr>
          <a:xfrm>
            <a:off x="2916238" y="2349500"/>
            <a:ext cx="647700" cy="647700"/>
          </a:xfrm>
          <a:prstGeom prst="mathEqual">
            <a:avLst>
              <a:gd name="adj1" fmla="val 23520"/>
              <a:gd name="adj2" fmla="val 18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851275" y="2133600"/>
            <a:ext cx="720725" cy="9350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люс 23"/>
          <p:cNvSpPr/>
          <p:nvPr/>
        </p:nvSpPr>
        <p:spPr>
          <a:xfrm>
            <a:off x="5076825" y="2205038"/>
            <a:ext cx="863600" cy="7191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443663" y="2060575"/>
            <a:ext cx="649287" cy="10080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1835150" y="3213100"/>
            <a:ext cx="720725" cy="9366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Равно 26"/>
          <p:cNvSpPr/>
          <p:nvPr/>
        </p:nvSpPr>
        <p:spPr>
          <a:xfrm>
            <a:off x="2916238" y="3213100"/>
            <a:ext cx="647700" cy="647700"/>
          </a:xfrm>
          <a:prstGeom prst="mathEqual">
            <a:avLst>
              <a:gd name="adj1" fmla="val 23520"/>
              <a:gd name="adj2" fmla="val 18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3851275" y="3141663"/>
            <a:ext cx="720725" cy="9350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Плюс 28"/>
          <p:cNvSpPr/>
          <p:nvPr/>
        </p:nvSpPr>
        <p:spPr>
          <a:xfrm>
            <a:off x="5148263" y="3141663"/>
            <a:ext cx="792162" cy="7191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443663" y="3141663"/>
            <a:ext cx="649287" cy="9350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1" name="Овал 30"/>
          <p:cNvSpPr/>
          <p:nvPr/>
        </p:nvSpPr>
        <p:spPr>
          <a:xfrm>
            <a:off x="1835150" y="4221163"/>
            <a:ext cx="720725" cy="9366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835150" y="5373688"/>
            <a:ext cx="720725" cy="9350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Равно 32"/>
          <p:cNvSpPr/>
          <p:nvPr/>
        </p:nvSpPr>
        <p:spPr>
          <a:xfrm>
            <a:off x="2916238" y="4292600"/>
            <a:ext cx="647700" cy="576263"/>
          </a:xfrm>
          <a:prstGeom prst="mathEqual">
            <a:avLst>
              <a:gd name="adj1" fmla="val 23520"/>
              <a:gd name="adj2" fmla="val 18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Равно 33"/>
          <p:cNvSpPr/>
          <p:nvPr/>
        </p:nvSpPr>
        <p:spPr>
          <a:xfrm>
            <a:off x="2916238" y="5516563"/>
            <a:ext cx="647700" cy="649287"/>
          </a:xfrm>
          <a:prstGeom prst="mathEqual">
            <a:avLst>
              <a:gd name="adj1" fmla="val 23520"/>
              <a:gd name="adj2" fmla="val 18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3851275" y="4221163"/>
            <a:ext cx="720725" cy="9366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6" name="Овал 35"/>
          <p:cNvSpPr/>
          <p:nvPr/>
        </p:nvSpPr>
        <p:spPr>
          <a:xfrm>
            <a:off x="3851275" y="5300663"/>
            <a:ext cx="720725" cy="9366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Плюс 36"/>
          <p:cNvSpPr/>
          <p:nvPr/>
        </p:nvSpPr>
        <p:spPr>
          <a:xfrm>
            <a:off x="5076825" y="4221163"/>
            <a:ext cx="935038" cy="72072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люс 37"/>
          <p:cNvSpPr/>
          <p:nvPr/>
        </p:nvSpPr>
        <p:spPr>
          <a:xfrm>
            <a:off x="5219700" y="5373688"/>
            <a:ext cx="792163" cy="71913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443663" y="4149725"/>
            <a:ext cx="649287" cy="10080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0" name="Овал 39"/>
          <p:cNvSpPr/>
          <p:nvPr/>
        </p:nvSpPr>
        <p:spPr>
          <a:xfrm>
            <a:off x="6443663" y="5229225"/>
            <a:ext cx="720725" cy="10080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4165</TotalTime>
  <Words>279</Words>
  <Application>Microsoft Office PowerPoint</Application>
  <PresentationFormat>Экран (4:3)</PresentationFormat>
  <Paragraphs>109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Century Schoolbook</vt:lpstr>
      <vt:lpstr>Arial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   УРОК МАТЕМАТИКИ</vt:lpstr>
      <vt:lpstr> </vt:lpstr>
      <vt:lpstr>ЗАПИ</vt:lpstr>
      <vt:lpstr>ПРОВЕРЬТЕ СЕБЯ</vt:lpstr>
      <vt:lpstr>ТЕМА УРОКА:  ЧТО УЗНАЛИ. ЧЕМУ НАУЧИЛИСЬ. ВЫЧИСЛЕНИЯ ЧИСЕЛ В ПРЕДЕЛАХ ВТОРОГО ДЕСЯТКА. РЕШЕНИЕ НЕОБЫЧНЫХ ЗАДАЧ.</vt:lpstr>
      <vt:lpstr>        ИГРА «РАСШИФРУЙ ТЕЛЕГРАММУ»</vt:lpstr>
      <vt:lpstr>НАЙДИ ДОМИК КАЖДОГО ЦЫПЛЁНКА.</vt:lpstr>
      <vt:lpstr>ПРОЧИТАЙ ТЕЛЕГРАММУ</vt:lpstr>
      <vt:lpstr>ЗАМЕНИ КАЖДОЕ ЧИСЛО СУММОЙ ДЕСЯТКА И ЕДИНИЦ ПО ОБРАЗЦУ</vt:lpstr>
      <vt:lpstr>РЕШИ ЗАДАЧУ: МАМА В КОРЗИНУ ПОЛОЖИЛА ЯЙЦА. 2 ЯЙЦА УПАЛИ НА СТОЛ. В КОРЗИНЕ ОСТАЛОСЬ ЛЕЖАТЬ 13 ЯИЦ. СКОЛЬКО ЯИЦ ПОЛОЖИЛА В КОРЗИНУ МАМА?</vt:lpstr>
      <vt:lpstr>РЕШИ ЗАДАЧУ: ТАНЯ И ЮЛЯ УКРАШАЛИ ВЕРБНУЮ ВЕТОЧКУ, КРАШЕННЫМИ ЯЙЦАМИ. ВМЕСТЕ ОНИ ИЗГОТОВИЛИ 16 ЯИЦ. ТАНЯ ПОВЕСИЛА 6 ЯИЦ. СКОЛЬКО ЯИЦ ПОВЕСИТ НА ВЕТОЧКУ ЮЛЯ?  </vt:lpstr>
      <vt:lpstr>ПРОВЕРЬ РЕШЕНИЕ ЗАДАЧИ.</vt:lpstr>
      <vt:lpstr> СОСТАВЬТЕ ПО РИСУНКУ ЗАДАЧУ.</vt:lpstr>
      <vt:lpstr>УЗНАЙ МАССУ ГУСЯ И МАССУ КУРИЦЫ.</vt:lpstr>
      <vt:lpstr>  ЗАДАЧА НА ЛОГИЧЕСКОЕ МЫШЛЕНИЕ КУРИЦА СТОЯ НА ОДНОЙ НОГЕ, ВЕСИТ 5 КГ. СКОЛЬКО ОНА БУДЕТ ВЕСИТЬ, ЕСЛИ ВСТАНЕТ НА ОБЕ НОГИ?</vt:lpstr>
      <vt:lpstr>ДОМАШНЕЕ ЗАДАНИЕ: ВПИШИ В КАЖДОЕ ЯЙЦО ИМЯ ТОГО,  КОМУ ТЫ ЕГО ПОДАРИШЬ.</vt:lpstr>
      <vt:lpstr>Слайд 17</vt:lpstr>
    </vt:vector>
  </TitlesOfParts>
  <Company>Домашний компьютер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Гужеля Александр Николаевич</dc:creator>
  <cp:lastModifiedBy>User</cp:lastModifiedBy>
  <cp:revision>245</cp:revision>
  <dcterms:created xsi:type="dcterms:W3CDTF">2012-04-04T17:49:56Z</dcterms:created>
  <dcterms:modified xsi:type="dcterms:W3CDTF">2013-01-25T20:08:59Z</dcterms:modified>
</cp:coreProperties>
</file>