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4DC22-EF80-4EA0-B5CC-AECBD0CB10A9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3A919-6E8E-41BB-A6FD-CC5887BFC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3A919-6E8E-41BB-A6FD-CC5887BFC0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1140-73B5-4D4F-937B-0F7530F2FD5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D002-92A3-41B2-9735-927BD013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machines\Desktop\-_&#1047;&#1074;&#1091;&#1082;&#1080;_&#1084;&#1086;&#1088;&#1103;_&#1087;&#1086;&#1076;_&#1075;&#1080;&#1090;&#1072;&#1088;&#1091;_-_&#1055;&#1086;&#1090;&#1088;&#1103;&#1089;&#1072;&#1102;&#1097;&#1072;&#1103;_&#1084;&#1077;&#1083;&#1086;&#1076;&#1080;&#1103;!!!_(2-39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3 из 84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-_Звуки_моря_под_гитару_-_Потрясающая_мелодия!!!_(2-39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271 из 84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285 из 84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375 из 84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428 из 84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444 из 84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5 из 84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1 из 84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8 из 84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9 из 84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31 из 84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46 из 84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83 из 84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19 из 84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Экран (4:3)</PresentationFormat>
  <Paragraphs>1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Emachines</dc:creator>
  <cp:lastModifiedBy>Emachines</cp:lastModifiedBy>
  <cp:revision>4</cp:revision>
  <dcterms:created xsi:type="dcterms:W3CDTF">2012-01-24T15:42:17Z</dcterms:created>
  <dcterms:modified xsi:type="dcterms:W3CDTF">2012-01-25T02:59:30Z</dcterms:modified>
</cp:coreProperties>
</file>