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5" r:id="rId2"/>
    <p:sldId id="280" r:id="rId3"/>
    <p:sldId id="281" r:id="rId4"/>
    <p:sldId id="263" r:id="rId5"/>
    <p:sldId id="282" r:id="rId6"/>
    <p:sldId id="278" r:id="rId7"/>
    <p:sldId id="266" r:id="rId8"/>
    <p:sldId id="267" r:id="rId9"/>
    <p:sldId id="269" r:id="rId10"/>
    <p:sldId id="283" r:id="rId11"/>
    <p:sldId id="285" r:id="rId12"/>
    <p:sldId id="286" r:id="rId13"/>
    <p:sldId id="287" r:id="rId14"/>
    <p:sldId id="291" r:id="rId15"/>
    <p:sldId id="288" r:id="rId16"/>
    <p:sldId id="289" r:id="rId17"/>
    <p:sldId id="264" r:id="rId18"/>
    <p:sldId id="277" r:id="rId19"/>
    <p:sldId id="290" r:id="rId20"/>
    <p:sldId id="270" r:id="rId21"/>
    <p:sldId id="274" r:id="rId22"/>
    <p:sldId id="271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660"/>
  </p:normalViewPr>
  <p:slideViewPr>
    <p:cSldViewPr>
      <p:cViewPr varScale="1">
        <p:scale>
          <a:sx n="73" d="100"/>
          <a:sy n="73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CE905-A8BA-4AC3-9CEC-3E4EEE207913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0688-D027-46D7-AE9E-CC3B5E75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54F-25B7-4D4E-B089-35BC9984880D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17E-D4A7-4AEC-88D7-9722FDD5B713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3D27-6240-4A62-AA0B-F7554D5270A9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4301-64C8-469E-9F9F-E619BEACE711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5976-AFC3-4A67-86E6-30A009A52C0D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F1C8-F292-44AE-A8EA-369C26CD2B14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780B-4A23-49B0-8FB3-CFCF0C8627F1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BF9-E22B-42AB-8023-372F04EF9844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62C-5A4A-40B4-A468-D883DD7BE884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4ADE-5B76-493C-AF71-83A3B3110BD9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76E9-75E9-4B75-B120-5CDB4F802C1B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42DA19-85AB-4FCD-8B51-043F97747794}" type="datetime1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0C32BE-0134-48ED-B045-2842E22D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 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2786058"/>
            <a:ext cx="4643470" cy="3139321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Урок-игра</a:t>
            </a:r>
          </a:p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«Чудо </a:t>
            </a:r>
          </a:p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природы»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56004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5929330"/>
            <a:ext cx="350046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 учитель биологии</a:t>
            </a:r>
          </a:p>
          <a:p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Надехина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О.Г., 102-594-891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82e98bdd7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7" y="2857496"/>
            <a:ext cx="286139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857496"/>
            <a:ext cx="306377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428736"/>
            <a:ext cx="2072655" cy="232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428596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142852"/>
            <a:ext cx="8572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57422" y="214290"/>
            <a:ext cx="47228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Конкурс капитанов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214422"/>
            <a:ext cx="287649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Решеточник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красный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63" y="1357298"/>
            <a:ext cx="2216959" cy="214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214290"/>
            <a:ext cx="8572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42942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1143008" cy="14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14546" y="214290"/>
            <a:ext cx="45946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3.Конкурс капитанов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142984"/>
            <a:ext cx="287751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Паутинник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фиолетовый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ortinarius_violaceus_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3" y="1714489"/>
            <a:ext cx="2571767" cy="3571756"/>
          </a:xfrm>
          <a:prstGeom prst="rect">
            <a:avLst/>
          </a:prstGeom>
        </p:spPr>
      </p:pic>
      <p:pic>
        <p:nvPicPr>
          <p:cNvPr id="14" name="Picture 2" descr="C:\Documents and Settings\Ггг\Рабочий стол\грибы\паутинник фиолетовый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928934"/>
            <a:ext cx="3388119" cy="3929066"/>
          </a:xfrm>
          <a:prstGeom prst="rect">
            <a:avLst/>
          </a:prstGeom>
          <a:noFill/>
        </p:spPr>
      </p:pic>
      <p:pic>
        <p:nvPicPr>
          <p:cNvPr id="15" name="Picture 3" descr="C:\Documents and Settings\Ггг\Рабочий стол\грибы\пу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785926"/>
            <a:ext cx="2571768" cy="3571900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143008" cy="14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142976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670" y="285728"/>
            <a:ext cx="47228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Конкурс капитанов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000108"/>
            <a:ext cx="62591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Сетконоска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Дама с вуалью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Диктиофора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сдвоенная)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ictiophora_duplica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0364" y="2357430"/>
            <a:ext cx="3125944" cy="4357718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357430"/>
            <a:ext cx="2071702" cy="2611389"/>
          </a:xfrm>
          <a:prstGeom prst="rect">
            <a:avLst/>
          </a:prstGeom>
        </p:spPr>
      </p:pic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357430"/>
            <a:ext cx="2000264" cy="265659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52"/>
            <a:ext cx="1143008" cy="14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42942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89"/>
            <a:ext cx="1142976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47228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Конкурс капитанов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000108"/>
            <a:ext cx="530959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Весёлка  обыкновенная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286256"/>
            <a:ext cx="3214710" cy="2411033"/>
          </a:xfrm>
          <a:prstGeom prst="rect">
            <a:avLst/>
          </a:prstGeom>
        </p:spPr>
      </p:pic>
      <p:pic>
        <p:nvPicPr>
          <p:cNvPr id="12" name="Рисунок 11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857364"/>
            <a:ext cx="3246143" cy="2286016"/>
          </a:xfrm>
          <a:prstGeom prst="rect">
            <a:avLst/>
          </a:prstGeom>
        </p:spPr>
      </p:pic>
      <p:pic>
        <p:nvPicPr>
          <p:cNvPr id="13" name="Рисунок 12" descr="i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1857364"/>
            <a:ext cx="2219333" cy="2946017"/>
          </a:xfrm>
          <a:prstGeom prst="rect">
            <a:avLst/>
          </a:prstGeom>
        </p:spPr>
      </p:pic>
      <p:pic>
        <p:nvPicPr>
          <p:cNvPr id="14" name="Рисунок 13" descr="i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857364"/>
            <a:ext cx="2343166" cy="285752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89"/>
            <a:ext cx="1143008" cy="14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42942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500034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" name="Рисунок 2" descr="ребусы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746529" y="2611133"/>
            <a:ext cx="2109860" cy="3174091"/>
          </a:xfrm>
          <a:prstGeom prst="rect">
            <a:avLst/>
          </a:prstGeom>
        </p:spPr>
      </p:pic>
      <p:pic>
        <p:nvPicPr>
          <p:cNvPr id="4" name="Рисунок 3" descr="ребус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420534" y="294450"/>
            <a:ext cx="1928828" cy="3197268"/>
          </a:xfrm>
          <a:prstGeom prst="rect">
            <a:avLst/>
          </a:prstGeom>
        </p:spPr>
      </p:pic>
      <p:pic>
        <p:nvPicPr>
          <p:cNvPr id="5" name="Рисунок 4" descr="ребус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2065671" y="363166"/>
            <a:ext cx="1940774" cy="3071783"/>
          </a:xfrm>
          <a:prstGeom prst="rect">
            <a:avLst/>
          </a:prstGeom>
        </p:spPr>
      </p:pic>
      <p:pic>
        <p:nvPicPr>
          <p:cNvPr id="6" name="Рисунок 5" descr="ребусы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5597101" y="2403899"/>
            <a:ext cx="2357455" cy="4121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2285992"/>
            <a:ext cx="17165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лисичка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7844" y="2428868"/>
            <a:ext cx="281615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подберёзовик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43512"/>
            <a:ext cx="26073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подосиновик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5500702"/>
            <a:ext cx="20002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мухомор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14290"/>
            <a:ext cx="25355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Ребусы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35715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71802" y="214290"/>
            <a:ext cx="55702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Удивительные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мухоморы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ikigrib.ru/img-gribs/muxomor-belyj/muxomor-belyj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9" y="928670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768" y="2928934"/>
            <a:ext cx="10911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Мухомор вонюч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643314"/>
            <a:ext cx="350046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57422" y="5786454"/>
            <a:ext cx="14135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вонючий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Красный мухом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928669"/>
            <a:ext cx="3341668" cy="251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8596" y="2928934"/>
            <a:ext cx="150019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Мухомор пантерны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3714752"/>
            <a:ext cx="3429024" cy="252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214942" y="5786454"/>
            <a:ext cx="17361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пантерный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85728"/>
            <a:ext cx="29163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интересно!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571472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142852"/>
            <a:ext cx="559909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Удивительные мухоморы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Мухомор порфиро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278608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857496"/>
            <a:ext cx="201850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порфировый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Мухомор поганковид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928670"/>
            <a:ext cx="2857520" cy="224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28992" y="2714620"/>
            <a:ext cx="235667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поганковидный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018-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3429000"/>
            <a:ext cx="309634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8596" y="4000504"/>
            <a:ext cx="216835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серо-зелёный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018-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928670"/>
            <a:ext cx="2786082" cy="224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789718" y="2857496"/>
            <a:ext cx="135428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толстый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018-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3429000"/>
            <a:ext cx="271464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143768" y="4000504"/>
            <a:ext cx="18897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пурпуровый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214290"/>
            <a:ext cx="29163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интересно!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214290"/>
            <a:ext cx="6286544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.Найди лишний гриб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357298"/>
            <a:ext cx="2928958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Подберёзовик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Белый Сыроежка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Подосиновик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1357298"/>
            <a:ext cx="278608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Сыроежка </a:t>
            </a:r>
          </a:p>
          <a:p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Вешенка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Волнушка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Свинушка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918" y="3857628"/>
            <a:ext cx="2928958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Лисичка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Белый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Подосиновик</a:t>
            </a:r>
          </a:p>
          <a:p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Мукор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786190"/>
            <a:ext cx="2786082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Аспергилл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Маслёнок</a:t>
            </a:r>
          </a:p>
          <a:p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Мукор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Пеницилл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500034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5000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2918"/>
            <a:ext cx="9144000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7.Грибные загадки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500034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3" name="Рисунок 2" descr="Головоломка Грибы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1357298"/>
            <a:ext cx="6324586" cy="4429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285728"/>
            <a:ext cx="534550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8.Головоломка «Грибы»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428596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643050"/>
            <a:ext cx="642942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Весь огромный мир вокруг нас 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полон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неизведанных тайн.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Их надо открывать всю жизнь, 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потому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это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интересное, самое увлекательное 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 гриба звери  воробей мышка бабочка заяц лягуш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8575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446994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Грибы в литературе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214950"/>
            <a:ext cx="26293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«Под грибом»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500034" cy="365125"/>
          </a:xfrm>
        </p:spPr>
        <p:txBody>
          <a:bodyPr/>
          <a:lstStyle/>
          <a:p>
            <a:fld id="{EE0C32BE-0134-48ED-B045-2842E22DB545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214422"/>
            <a:ext cx="29000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5143512"/>
            <a:ext cx="28616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«Живые грибы»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214422"/>
            <a:ext cx="2587961" cy="2428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3786190"/>
            <a:ext cx="22860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«Как грибы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горохом воевали»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214422"/>
            <a:ext cx="8501122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Полетел пух с осины (слетают зрелые семена) — иди за подосиновиками.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Зацвела сосна — зернистый маслёнок появился.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Овёс набрал восковую спелость и зажелтели первые листья берёз — собирайся брать опёнки.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Зацветает ольха и берёза — появляются сморчки и строчки.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Сыплет снегом черёмуха — появляются первые подберёзовики.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 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Жнут рожь — начинается второй урожай подберёзовиков. 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714480" y="214290"/>
            <a:ext cx="545500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Грибные приметы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71471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85860"/>
            <a:ext cx="8435975" cy="4500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Ягоды любят день, грибы — ночь и тень.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Весна красна цветами, а осень —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грибами.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Где дубы, там и грибы.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Тихий дождь без ветра — к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грибам.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Вечером дожди — утром грибов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жди.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Любят грибы за нос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водить.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сыро, тогда и грибов много.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Раньше лисичек грибы не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растут.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571472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85728"/>
            <a:ext cx="722037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Пословицы и поговорки о грибах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ка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71744"/>
            <a:ext cx="5724388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Грибы - чудо</a:t>
            </a:r>
          </a:p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природы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14282" y="6286520"/>
            <a:ext cx="356004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285728"/>
            <a:ext cx="32015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игры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785926"/>
            <a:ext cx="818262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Слушайте внимательно задание –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в вопросе может быть подсказка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81439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Уважай мнение каждого игрока команды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857496"/>
            <a:ext cx="814393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выигрываете - не зазнавайтесь,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если проиграли – не отчаивайтесь,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в следующем туре обязательно выиграете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214818"/>
            <a:ext cx="81093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Главное в игре  «Если не знаем, то узнаем»,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«Учиться всегда пригодится»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143512"/>
            <a:ext cx="807249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Вперёд за знаниями к победе!!!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785794"/>
            <a:ext cx="1928826" cy="1803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5072050"/>
            <a:ext cx="2381082" cy="178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071942"/>
            <a:ext cx="2278079" cy="1898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1928802"/>
            <a:ext cx="2143140" cy="188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5214926"/>
            <a:ext cx="2139420" cy="164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285728"/>
            <a:ext cx="1714512" cy="1589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2786058"/>
            <a:ext cx="2749635" cy="1833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1802" y="214290"/>
            <a:ext cx="332603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Удивительное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царство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14480" y="1357298"/>
            <a:ext cx="208196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214818"/>
            <a:ext cx="1376441" cy="1731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7664" y="2143116"/>
            <a:ext cx="1241031" cy="18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357422" y="214290"/>
            <a:ext cx="4896149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1.Разминка 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56004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6" name="Рисунок 15" descr="smorchki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500166" y="2857496"/>
            <a:ext cx="1787187" cy="2000264"/>
          </a:xfrm>
          <a:prstGeom prst="rect">
            <a:avLst/>
          </a:prstGeom>
          <a:effectLst/>
        </p:spPr>
      </p:pic>
      <p:pic>
        <p:nvPicPr>
          <p:cNvPr id="17" name="Рисунок 16" descr="Gyromitra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26068" y="3286124"/>
            <a:ext cx="1717932" cy="1940199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32BE-0134-48ED-B045-2842E22DB54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7356" y="214290"/>
            <a:ext cx="542020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2.Блиц опрос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4"/>
          <p:cNvSpPr txBox="1">
            <a:spLocks/>
          </p:cNvSpPr>
          <p:nvPr/>
        </p:nvSpPr>
        <p:spPr>
          <a:xfrm>
            <a:off x="0" y="6492875"/>
            <a:ext cx="356004" cy="365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C32BE-0134-48ED-B045-2842E22DB545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6006572_250986612_2--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357298"/>
            <a:ext cx="2643206" cy="369925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1-gribyi-veshenka-gribyi-eringi-svezhie-o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08" y="1071546"/>
            <a:ext cx="2786082" cy="208956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griby.preview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285728"/>
            <a:ext cx="3727500" cy="2486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928670"/>
            <a:ext cx="15408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Вешенки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8022" y="2357430"/>
            <a:ext cx="21659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Шампиньоны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766-71B7-4A83-9303-E949FF48263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2" name="Рисунок 11" descr="поиск трюфеле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282" y="3200400"/>
            <a:ext cx="4357718" cy="3657600"/>
          </a:xfrm>
          <a:prstGeom prst="rect">
            <a:avLst/>
          </a:prstGeom>
          <a:effectLst/>
        </p:spPr>
      </p:pic>
      <p:pic>
        <p:nvPicPr>
          <p:cNvPr id="13" name="Рисунок 12" descr="трюфель1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43108" y="4071942"/>
            <a:ext cx="3100086" cy="2151223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3571868" y="3643314"/>
            <a:ext cx="15966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Трюфель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857364"/>
            <a:ext cx="210489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571744"/>
            <a:ext cx="21878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28604"/>
            <a:ext cx="2143140" cy="3286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Рисунок 7" descr="242148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1214422"/>
            <a:ext cx="2218895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3174" y="357166"/>
            <a:ext cx="55721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4.Узнай по фотопортрету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929198"/>
            <a:ext cx="29068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общего?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57190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8.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3500438"/>
            <a:ext cx="3193385" cy="2857195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3206218" cy="283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928670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928670"/>
            <a:ext cx="2697163" cy="2379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28926" y="142852"/>
            <a:ext cx="35719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4.Фотопортрет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000372"/>
            <a:ext cx="29068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общего?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35715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429000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14290"/>
            <a:ext cx="238442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785794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714752"/>
            <a:ext cx="29468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357166"/>
            <a:ext cx="33575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4.Фотопортрет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29068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общего?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357158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EE0C32BE-0134-48ED-B045-2842E22DB54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513</TotalTime>
  <Words>333</Words>
  <Application>Microsoft Office PowerPoint</Application>
  <PresentationFormat>Экран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Папоротники.</dc:title>
  <dc:creator>Пользователь</dc:creator>
  <cp:lastModifiedBy>Tata</cp:lastModifiedBy>
  <cp:revision>20</cp:revision>
  <dcterms:created xsi:type="dcterms:W3CDTF">2012-10-10T12:54:46Z</dcterms:created>
  <dcterms:modified xsi:type="dcterms:W3CDTF">2013-01-25T21:46:38Z</dcterms:modified>
</cp:coreProperties>
</file>