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87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851648" cy="218599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ПРЕЗЕНТАЦИЯ К ПРАЗДНИКУ «Преданья старины глубокой».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25261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Учитель начальной школы ГБОУ СОШ № 332 </a:t>
            </a:r>
            <a:r>
              <a:rPr lang="ru-RU" b="1" dirty="0" err="1" smtClean="0">
                <a:solidFill>
                  <a:srgbClr val="7030A0"/>
                </a:solidFill>
              </a:rPr>
              <a:t>Северо</a:t>
            </a:r>
            <a:r>
              <a:rPr lang="ru-RU" b="1" dirty="0" smtClean="0">
                <a:solidFill>
                  <a:srgbClr val="7030A0"/>
                </a:solidFill>
              </a:rPr>
              <a:t> – Восточного Административного округа города Москвы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Машкова Марина Владимировна.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Китай - город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пользователь\Pictures\картинки Москва\Китай - горо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1"/>
            <a:ext cx="8286808" cy="47149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Казанский собор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пользователь\Pictures\картинки Москва\Казанский соб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1"/>
            <a:ext cx="8215370" cy="47149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Икона Казанской Божьей Матери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пользователь\Pictures\картинки Москва\икона Казанской Божьей Матер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9" y="1571612"/>
            <a:ext cx="6858048" cy="49292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Храм Василия Блаженного (Покровский собор)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пользователь\Pictures\картинки Москва\храм Василия Блаженног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43050"/>
            <a:ext cx="6643734" cy="48577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Ордынка 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пользователь\Pictures\картинки Москва\Ордын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8215370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err="1" smtClean="0">
                <a:solidFill>
                  <a:srgbClr val="FF0000"/>
                </a:solidFill>
              </a:rPr>
              <a:t>Сретенка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пользователь\Pictures\картинки Москва\Сретен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8143931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Икона Владимирской Божьей Матери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пользователь\Pictures\картинки Москва\Икона Владимирской Богоматер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14488"/>
            <a:ext cx="6096000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Успенский собор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пользователь\Pictures\картинки Москва\Успенский соб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8215370" cy="45005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Сокольники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пользователь\Pictures\картинки Москва\Сокольни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8215370" cy="457203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Теремной дворец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пользователь\Pictures\картинки Москва\Теремной дворе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286807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Современная Москва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Pictures\картинки Москва\современная Москва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350256" cy="508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Царь - пушка 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пользователь\Pictures\картинки Москва\царь - пуш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8286808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Царь - колокол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пользователь\Pictures\картинки Москва\царь-колоко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43050"/>
            <a:ext cx="6786610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Колокольня Ивана Великого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C:\Users\пользователь\Pictures\картинки Москва\колокольня Ивана Великиго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43043" y="1571612"/>
            <a:ext cx="5857916" cy="48577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err="1" smtClean="0">
                <a:solidFill>
                  <a:srgbClr val="FF0000"/>
                </a:solidFill>
              </a:rPr>
              <a:t>Боровицкие</a:t>
            </a:r>
            <a:r>
              <a:rPr lang="ru-RU" sz="6600" dirty="0" smtClean="0">
                <a:solidFill>
                  <a:srgbClr val="FF0000"/>
                </a:solidFill>
              </a:rPr>
              <a:t> ворота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пользователь\Pictures\картинки Москва\Боровицкие воро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7429552" cy="47149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Никольские ворота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пользователь\Pictures\картинки Москва\Никольские воро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6572296" cy="47149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Спасские ворота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пользователь\Pictures\картинки Москва\Спасские воро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7143774" cy="48577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Спасские ворота сегодня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C:\Users\пользователь\Pictures\картинки Москва\ворота Кремл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6858048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Москва современная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B050"/>
                </a:solidFill>
              </a:rPr>
              <a:t>Вид на ночной город</a:t>
            </a:r>
            <a:endParaRPr lang="ru-RU" sz="6600" b="1" dirty="0">
              <a:solidFill>
                <a:srgbClr val="00B05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пользователь\Pictures\картинки Москва\современная Москва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85728"/>
            <a:ext cx="5143535" cy="57864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Москва современная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sz="4800" b="1" dirty="0" smtClean="0">
              <a:solidFill>
                <a:srgbClr val="00B050"/>
              </a:solidFill>
            </a:endParaRPr>
          </a:p>
          <a:p>
            <a:r>
              <a:rPr lang="ru-RU" sz="4800" b="1" dirty="0" smtClean="0">
                <a:solidFill>
                  <a:srgbClr val="00B050"/>
                </a:solidFill>
              </a:rPr>
              <a:t>Наша красавица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пользователь\Pictures\картинки Москва\Современная Моск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57166"/>
            <a:ext cx="5214974" cy="57864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М</a:t>
            </a:r>
            <a:r>
              <a:rPr lang="ru-RU" sz="3600" b="1" dirty="0" smtClean="0">
                <a:solidFill>
                  <a:srgbClr val="FF0000"/>
                </a:solidFill>
              </a:rPr>
              <a:t>осква современная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sz="3600" b="1" dirty="0" smtClean="0">
              <a:solidFill>
                <a:srgbClr val="00B050"/>
              </a:solidFill>
            </a:endParaRPr>
          </a:p>
          <a:p>
            <a:r>
              <a:rPr lang="ru-RU" sz="3600" b="1" dirty="0" smtClean="0">
                <a:solidFill>
                  <a:srgbClr val="00B050"/>
                </a:solidFill>
              </a:rPr>
              <a:t>Деревня </a:t>
            </a:r>
          </a:p>
          <a:p>
            <a:r>
              <a:rPr lang="ru-RU" sz="3600" b="1" dirty="0" err="1" smtClean="0">
                <a:solidFill>
                  <a:srgbClr val="00B050"/>
                </a:solidFill>
              </a:rPr>
              <a:t>Подушкино</a:t>
            </a:r>
            <a:r>
              <a:rPr lang="ru-RU" sz="3600" b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ru-RU" sz="3600" b="1" dirty="0" smtClean="0">
                <a:solidFill>
                  <a:srgbClr val="00B050"/>
                </a:solidFill>
              </a:rPr>
              <a:t>   1956 год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пользователь\Pictures\картинки Москва\деревня Подушкино 1956 год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28604"/>
            <a:ext cx="5000660" cy="56436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Москва. 12 век.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Pictures\картинки Москва\12 век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4071966" cy="4572032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Pictures\картинки Москва\12 ве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71612"/>
            <a:ext cx="4143404" cy="45005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Москва современная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sz="4000" b="1" dirty="0" smtClean="0">
              <a:solidFill>
                <a:srgbClr val="00B050"/>
              </a:solidFill>
            </a:endParaRPr>
          </a:p>
          <a:p>
            <a:endParaRPr lang="ru-RU" sz="4000" b="1" dirty="0" smtClean="0">
              <a:solidFill>
                <a:srgbClr val="00B050"/>
              </a:solidFill>
            </a:endParaRPr>
          </a:p>
          <a:p>
            <a:r>
              <a:rPr lang="ru-RU" sz="4000" b="1" dirty="0" smtClean="0">
                <a:solidFill>
                  <a:srgbClr val="00B050"/>
                </a:solidFill>
              </a:rPr>
              <a:t>Улица  </a:t>
            </a:r>
          </a:p>
          <a:p>
            <a:r>
              <a:rPr lang="ru-RU" sz="4000" b="1" dirty="0" smtClean="0">
                <a:solidFill>
                  <a:srgbClr val="00B050"/>
                </a:solidFill>
              </a:rPr>
              <a:t>Корнейчука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пользователь\Pictures\картинки Москва\улица Корнейчу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85728"/>
            <a:ext cx="5214974" cy="57864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Москва современная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sz="6000" b="1" dirty="0" smtClean="0">
              <a:solidFill>
                <a:srgbClr val="00B050"/>
              </a:solidFill>
            </a:endParaRPr>
          </a:p>
          <a:p>
            <a:r>
              <a:rPr lang="ru-RU" sz="6000" b="1" dirty="0" smtClean="0">
                <a:solidFill>
                  <a:srgbClr val="00B050"/>
                </a:solidFill>
              </a:rPr>
              <a:t> </a:t>
            </a:r>
            <a:r>
              <a:rPr lang="ru-RU" sz="6000" b="1" dirty="0" smtClean="0">
                <a:solidFill>
                  <a:srgbClr val="00B050"/>
                </a:solidFill>
              </a:rPr>
              <a:t> Школа</a:t>
            </a:r>
          </a:p>
          <a:p>
            <a:r>
              <a:rPr lang="ru-RU" sz="6000" b="1" dirty="0" smtClean="0">
                <a:solidFill>
                  <a:srgbClr val="00B050"/>
                </a:solidFill>
              </a:rPr>
              <a:t> </a:t>
            </a:r>
            <a:r>
              <a:rPr lang="ru-RU" sz="6000" b="1" dirty="0" smtClean="0">
                <a:solidFill>
                  <a:srgbClr val="00B050"/>
                </a:solidFill>
              </a:rPr>
              <a:t> № 332</a:t>
            </a:r>
            <a:endParaRPr lang="ru-RU" sz="6000" b="1" dirty="0">
              <a:solidFill>
                <a:srgbClr val="00B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пользователь\Pictures\картинки Москва\школа № 3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5" y="357166"/>
            <a:ext cx="5000661" cy="58579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6154758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Город самый главный,</a:t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Самый дорогой,</a:t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Город нашей славы,</a:t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Вечно молодой,</a:t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Город нашей славы,</a:t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Город волшебства,</a:t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Город златоглавый —</a:t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Гордая Москва!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Князь Юрий Долгорукий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пользователь\Pictures\картинки Москва\Юрий Долгорук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6786610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err="1" smtClean="0">
                <a:solidFill>
                  <a:srgbClr val="FF0000"/>
                </a:solidFill>
              </a:rPr>
              <a:t>Татаро</a:t>
            </a:r>
            <a:r>
              <a:rPr lang="ru-RU" sz="6600" dirty="0" smtClean="0">
                <a:solidFill>
                  <a:srgbClr val="FF0000"/>
                </a:solidFill>
              </a:rPr>
              <a:t> - монголы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Pictures\картинки Москва\татаро-монго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3"/>
            <a:ext cx="7643866" cy="46434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Иван </a:t>
            </a:r>
            <a:r>
              <a:rPr lang="ru-RU" sz="7200" dirty="0" err="1" smtClean="0">
                <a:solidFill>
                  <a:srgbClr val="FF0000"/>
                </a:solidFill>
              </a:rPr>
              <a:t>Калита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Pictures\картинки Москва\Иван Кали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1571612"/>
            <a:ext cx="8286807" cy="47149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Москва  белокаменная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пользователь\Pictures\картинки Москва\Москва белокаменна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8215369" cy="4624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Кремль при Иване </a:t>
            </a:r>
            <a:r>
              <a:rPr lang="en-US" sz="6000" dirty="0" smtClean="0">
                <a:solidFill>
                  <a:srgbClr val="FF0000"/>
                </a:solidFill>
              </a:rPr>
              <a:t> III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пользователь\Pictures\картинки Москва\Кремль при иване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8143931" cy="47149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Китай - город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пользователь\Pictures\картинки Москва\Китай-город стари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8072493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462</TotalTime>
  <Words>125</Words>
  <PresentationFormat>Экран (4:3)</PresentationFormat>
  <Paragraphs>48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Апекс</vt:lpstr>
      <vt:lpstr>ПРЕЗЕНТАЦИЯ К ПРАЗДНИКУ «Преданья старины глубокой».</vt:lpstr>
      <vt:lpstr>Современная Москва</vt:lpstr>
      <vt:lpstr>Москва. 12 век.</vt:lpstr>
      <vt:lpstr>Князь Юрий Долгорукий</vt:lpstr>
      <vt:lpstr>Татаро - монголы</vt:lpstr>
      <vt:lpstr>Иван Калита</vt:lpstr>
      <vt:lpstr>Москва  белокаменная</vt:lpstr>
      <vt:lpstr>Кремль при Иване  III</vt:lpstr>
      <vt:lpstr>Китай - город</vt:lpstr>
      <vt:lpstr>Китай - город</vt:lpstr>
      <vt:lpstr>Казанский собор</vt:lpstr>
      <vt:lpstr>Икона Казанской Божьей Матери</vt:lpstr>
      <vt:lpstr>Храм Василия Блаженного (Покровский собор)</vt:lpstr>
      <vt:lpstr>Ордынка </vt:lpstr>
      <vt:lpstr>Сретенка</vt:lpstr>
      <vt:lpstr>Икона Владимирской Божьей Матери</vt:lpstr>
      <vt:lpstr>Успенский собор</vt:lpstr>
      <vt:lpstr>Сокольники</vt:lpstr>
      <vt:lpstr>Теремной дворец</vt:lpstr>
      <vt:lpstr>Царь - пушка </vt:lpstr>
      <vt:lpstr>Царь - колокол</vt:lpstr>
      <vt:lpstr>Колокольня Ивана Великого</vt:lpstr>
      <vt:lpstr>Боровицкие ворота</vt:lpstr>
      <vt:lpstr>Никольские ворота</vt:lpstr>
      <vt:lpstr>Спасские ворота</vt:lpstr>
      <vt:lpstr>Спасские ворота сегодня</vt:lpstr>
      <vt:lpstr>Москва современная</vt:lpstr>
      <vt:lpstr>Москва современная</vt:lpstr>
      <vt:lpstr>     Москва современная</vt:lpstr>
      <vt:lpstr>Москва современная</vt:lpstr>
      <vt:lpstr>Москва современная</vt:lpstr>
      <vt:lpstr>Город самый главный, Самый дорогой, Город нашей славы, Вечно молодой, Город нашей славы, Город волшебства, Город златоглавый — Гордая Москва!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ПРАЗДНИКУ «Преданья старины глубокой».</dc:title>
  <dc:creator>маришка</dc:creator>
  <cp:lastModifiedBy>пользователь</cp:lastModifiedBy>
  <cp:revision>48</cp:revision>
  <dcterms:created xsi:type="dcterms:W3CDTF">2012-08-17T09:10:56Z</dcterms:created>
  <dcterms:modified xsi:type="dcterms:W3CDTF">2012-08-17T17:04:13Z</dcterms:modified>
</cp:coreProperties>
</file>