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609600"/>
            <a:ext cx="8458200" cy="1524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   </a:t>
            </a:r>
            <a:r>
              <a:rPr lang="ru-RU" sz="6000" b="1" dirty="0" smtClean="0">
                <a:solidFill>
                  <a:srgbClr val="7030A0"/>
                </a:solidFill>
              </a:rPr>
              <a:t>В ГОСТЯХ У СКАЗКИ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img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286000"/>
            <a:ext cx="3846967" cy="3924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</a:t>
            </a:r>
            <a:r>
              <a:rPr lang="ru-RU" sz="4800" dirty="0" smtClean="0"/>
              <a:t>А.С.ПУШКИН</a:t>
            </a:r>
            <a:endParaRPr lang="ru-RU" sz="4800" dirty="0"/>
          </a:p>
        </p:txBody>
      </p:sp>
      <p:pic>
        <p:nvPicPr>
          <p:cNvPr id="4" name="Содержимое 3" descr="imgpreview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632985"/>
            <a:ext cx="4572000" cy="40952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</a:t>
            </a:r>
            <a:r>
              <a:rPr lang="ru-RU" sz="4800" dirty="0" smtClean="0"/>
              <a:t>К.И.ЧУКОВСКИЙ</a:t>
            </a:r>
            <a:endParaRPr lang="ru-RU" sz="4800" dirty="0"/>
          </a:p>
        </p:txBody>
      </p:sp>
      <p:pic>
        <p:nvPicPr>
          <p:cNvPr id="4" name="Содержимое 3" descr="imgpreview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1" y="1384770"/>
            <a:ext cx="3962400" cy="50593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                 Г.Х.АНДЕРСЕН</a:t>
            </a:r>
            <a:endParaRPr lang="ru-RU" sz="4800" dirty="0"/>
          </a:p>
        </p:txBody>
      </p:sp>
      <p:pic>
        <p:nvPicPr>
          <p:cNvPr id="4" name="Содержимое 3" descr="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524001"/>
            <a:ext cx="3573350" cy="45625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sz="4800" dirty="0" smtClean="0"/>
              <a:t>РЕДЬЯРД  </a:t>
            </a:r>
            <a:r>
              <a:rPr lang="ru-RU" sz="4800" dirty="0" err="1" smtClean="0"/>
              <a:t>кИПЛИНГ</a:t>
            </a:r>
            <a:endParaRPr lang="ru-RU" sz="4800" dirty="0"/>
          </a:p>
        </p:txBody>
      </p:sp>
      <p:pic>
        <p:nvPicPr>
          <p:cNvPr id="6" name="Содержимое 5" descr="imgpreviewР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714772"/>
            <a:ext cx="4191000" cy="42826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5200" y="609600"/>
            <a:ext cx="8686800" cy="838200"/>
          </a:xfrm>
        </p:spPr>
        <p:txBody>
          <a:bodyPr>
            <a:noAutofit/>
          </a:bodyPr>
          <a:lstStyle/>
          <a:p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553874">
            <a:off x="304800" y="1554162"/>
            <a:ext cx="8686800" cy="4525963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МОЛОДЦЫ!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books-150x150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457200"/>
            <a:ext cx="1428750" cy="1428750"/>
          </a:xfrm>
          <a:prstGeom prst="rect">
            <a:avLst/>
          </a:prstGeom>
        </p:spPr>
      </p:pic>
      <p:pic>
        <p:nvPicPr>
          <p:cNvPr id="5" name="Рисунок 4" descr="0_802d8_53263e94_X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200400"/>
            <a:ext cx="3849246" cy="3168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      КРАСНАЯ     ШАПОЧКА</a:t>
            </a:r>
            <a:endParaRPr lang="ru-RU" sz="4800" dirty="0"/>
          </a:p>
        </p:txBody>
      </p:sp>
      <p:pic>
        <p:nvPicPr>
          <p:cNvPr id="4" name="Содержимое 3" descr="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1698099"/>
            <a:ext cx="3581399" cy="45270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           МАША   И   МЕДВЕДЬ</a:t>
            </a:r>
            <a:endParaRPr lang="ru-RU" sz="4800" dirty="0"/>
          </a:p>
        </p:txBody>
      </p:sp>
      <p:pic>
        <p:nvPicPr>
          <p:cNvPr id="4" name="Содержимое 3" descr="imgpreviewЖ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828800"/>
            <a:ext cx="3810000" cy="39432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                 БУРАТИНО</a:t>
            </a:r>
            <a:endParaRPr lang="ru-RU" sz="4800" dirty="0"/>
          </a:p>
        </p:txBody>
      </p:sp>
      <p:pic>
        <p:nvPicPr>
          <p:cNvPr id="4" name="Содержимое 3" descr="imgpreviewЮ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1524000"/>
            <a:ext cx="3657600" cy="47983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</a:t>
            </a:r>
            <a:r>
              <a:rPr lang="ru-RU" sz="4800" dirty="0" smtClean="0"/>
              <a:t>ДЮЙМОВОЧКА</a:t>
            </a:r>
            <a:endParaRPr lang="ru-RU" sz="4800" dirty="0"/>
          </a:p>
        </p:txBody>
      </p:sp>
      <p:pic>
        <p:nvPicPr>
          <p:cNvPr id="4" name="Содержимое 3" descr="imgpreviewЩ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1676400"/>
            <a:ext cx="3352800" cy="474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                    ЛИСА</a:t>
            </a:r>
            <a:endParaRPr lang="ru-RU" sz="4800" dirty="0"/>
          </a:p>
        </p:txBody>
      </p:sp>
      <p:pic>
        <p:nvPicPr>
          <p:cNvPr id="4" name="Содержимое 3" descr="imgprevie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2902" y="1656943"/>
            <a:ext cx="4101086" cy="43628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sz="4800" dirty="0" smtClean="0"/>
              <a:t>ЗОЛУШКА</a:t>
            </a:r>
            <a:endParaRPr lang="ru-RU" sz="4800" dirty="0"/>
          </a:p>
        </p:txBody>
      </p:sp>
      <p:pic>
        <p:nvPicPr>
          <p:cNvPr id="4" name="Содержимое 3" descr="imgpreview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8952" y="1981200"/>
            <a:ext cx="5520058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sz="4800" dirty="0" smtClean="0"/>
              <a:t>БАБА ЯГА</a:t>
            </a:r>
            <a:endParaRPr lang="ru-RU" sz="4800" dirty="0"/>
          </a:p>
        </p:txBody>
      </p:sp>
      <p:pic>
        <p:nvPicPr>
          <p:cNvPr id="4" name="Содержимое 3" descr="imgpreviewШ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9931" y="1600200"/>
            <a:ext cx="5136475" cy="41045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            ШАРЛЬ ПЕРРО</a:t>
            </a:r>
            <a:endParaRPr lang="ru-RU" sz="4800" dirty="0"/>
          </a:p>
        </p:txBody>
      </p:sp>
      <p:pic>
        <p:nvPicPr>
          <p:cNvPr id="4" name="Содержимое 3" descr="imgpreviewЗ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4619" y="1752600"/>
            <a:ext cx="3543299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37</Words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Слайд 1</vt:lpstr>
      <vt:lpstr>       КРАСНАЯ     ШАПОЧКА</vt:lpstr>
      <vt:lpstr>            МАША   И   МЕДВЕДЬ</vt:lpstr>
      <vt:lpstr>                  БУРАТИНО</vt:lpstr>
      <vt:lpstr>                    ДЮЙМОВОЧКА</vt:lpstr>
      <vt:lpstr>                     ЛИСА</vt:lpstr>
      <vt:lpstr>                         ЗОЛУШКА</vt:lpstr>
      <vt:lpstr>                         БАБА ЯГА</vt:lpstr>
      <vt:lpstr>             ШАРЛЬ ПЕРРО</vt:lpstr>
      <vt:lpstr>                        А.С.ПУШКИН</vt:lpstr>
      <vt:lpstr>                   К.И.ЧУКОВСКИЙ</vt:lpstr>
      <vt:lpstr>                  Г.Х.АНДЕРСЕН</vt:lpstr>
      <vt:lpstr>             РЕДЬЯРД  кИПЛИНГ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10</cp:revision>
  <dcterms:created xsi:type="dcterms:W3CDTF">2012-11-28T13:28:11Z</dcterms:created>
  <dcterms:modified xsi:type="dcterms:W3CDTF">2012-11-28T15:08:17Z</dcterms:modified>
</cp:coreProperties>
</file>