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5" r:id="rId6"/>
    <p:sldId id="278" r:id="rId7"/>
    <p:sldId id="264" r:id="rId8"/>
    <p:sldId id="258" r:id="rId9"/>
    <p:sldId id="269" r:id="rId10"/>
    <p:sldId id="267" r:id="rId11"/>
    <p:sldId id="272" r:id="rId12"/>
    <p:sldId id="271" r:id="rId13"/>
    <p:sldId id="270" r:id="rId14"/>
    <p:sldId id="274" r:id="rId15"/>
    <p:sldId id="275" r:id="rId16"/>
    <p:sldId id="276" r:id="rId17"/>
    <p:sldId id="277" r:id="rId18"/>
    <p:sldId id="273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2550-6589-4AEC-A76F-09A687312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2F23F-9A00-40C2-B1E8-8F61B25E718B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0ED4-1839-43FD-9D53-72F80AC6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C3A3-527E-4CAD-9058-2F1DFAA0AB9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E38E-F26C-4F35-95BA-27E838CA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9460-F7FB-4BC8-AE3A-8FA66F49B6A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4F6A-0FEB-462B-8B5E-07FA837BA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6D9A-0F39-4866-86A5-09DFADEA8DF7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FE76-8353-4877-A4C6-3E639B00E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FE15-0049-4D63-B732-89BE16967583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58DD-8444-4D29-AE75-0C22500D4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CF32-E34C-4960-81EE-268EFF8C0B5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8BFD-0ECB-4673-95D3-93381AC5B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1F59-B90D-4BD8-8C3B-F605BD0704C4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8D4B-44BA-474F-B703-75256087D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A3D9-965D-4D74-ACA3-9F7ACC18402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3870A-06E3-45FC-AB6B-AE7167421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B10E-CB5E-4ED6-8CF9-36AE7E26ACC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EE54-A632-49F1-8195-33C64AAA8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E17C-8974-4FAE-BF61-5FC7CC9261C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AC31-2510-4EB1-B762-F3D68F507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EAB3-5CE3-441B-BA7D-77E5BF6A862A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CEC6-4827-4C99-93DF-192F0E047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02B98-F486-48DF-B0B0-B539296EAE8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DF81C-19AC-416C-BB43-BE51E77E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60;&#1080;&#1090;&#1073;&#1086;&#1083;%2010%20&#1041;\live%20my%2000_01_38-00_02_45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150" y="3213100"/>
            <a:ext cx="8305800" cy="3311525"/>
          </a:xfrm>
        </p:spPr>
        <p:txBody>
          <a:bodyPr/>
          <a:lstStyle/>
          <a:p>
            <a:pPr algn="r" eaLnBrk="1" hangingPunct="1">
              <a:defRPr/>
            </a:pPr>
            <a:endParaRPr lang="ru-RU" sz="1800" i="1" dirty="0" smtClean="0"/>
          </a:p>
          <a:p>
            <a:pPr algn="r" eaLnBrk="1" hangingPunct="1">
              <a:defRPr/>
            </a:pPr>
            <a:endParaRPr lang="ru-RU" sz="1800" i="1" dirty="0" smtClean="0"/>
          </a:p>
          <a:p>
            <a:pPr algn="r" eaLnBrk="1" hangingPunct="1">
              <a:defRPr/>
            </a:pPr>
            <a:endParaRPr lang="ru-RU" sz="1800" i="1" dirty="0"/>
          </a:p>
          <a:p>
            <a:pPr algn="r" eaLnBrk="1" hangingPunct="1">
              <a:defRPr/>
            </a:pPr>
            <a:r>
              <a:rPr lang="ru-RU" sz="1800" i="1" dirty="0" smtClean="0"/>
              <a:t>Работа </a:t>
            </a:r>
          </a:p>
          <a:p>
            <a:pPr algn="r" eaLnBrk="1" hangingPunct="1">
              <a:defRPr/>
            </a:pPr>
            <a:r>
              <a:rPr lang="ru-RU" sz="1800" i="1" dirty="0" smtClean="0"/>
              <a:t>Учениц 10 «Б»</a:t>
            </a:r>
          </a:p>
          <a:p>
            <a:pPr algn="r" eaLnBrk="1" hangingPunct="1">
              <a:defRPr/>
            </a:pPr>
            <a:r>
              <a:rPr lang="ru-RU" sz="1800" i="1" dirty="0" smtClean="0"/>
              <a:t>Гимназия №8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1200" dirty="0" smtClean="0"/>
              <a:t>г. Мурманск</a:t>
            </a:r>
          </a:p>
          <a:p>
            <a:pPr eaLnBrk="1" hangingPunct="1">
              <a:defRPr/>
            </a:pPr>
            <a:r>
              <a:rPr lang="ru-RU" sz="1200" dirty="0" smtClean="0"/>
              <a:t>2012</a:t>
            </a:r>
            <a:endParaRPr lang="ru-RU" sz="11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305800" cy="148613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всех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live my 00_01_38-00_02_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Укрепление мышц спины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65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88" y="1446213"/>
            <a:ext cx="6072187" cy="4554537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Растяжка мышц спины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Содержимое 12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5" y="1428750"/>
            <a:ext cx="8286750" cy="2357438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3697288"/>
            <a:ext cx="8286750" cy="23749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мышц бедра и координаци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pic>
        <p:nvPicPr>
          <p:cNvPr id="6" name="Содержимое 5" descr="m7HQ3gc77L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25" y="1492250"/>
            <a:ext cx="3368675" cy="4492625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мышц рук, спины и для гибкости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65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713" y="1268413"/>
            <a:ext cx="6061075" cy="4759325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мышц спины и равновесия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6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341438"/>
            <a:ext cx="6315075" cy="4735512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мышц брюшного пресса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387475"/>
            <a:ext cx="6178550" cy="4633913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мышц брюшного пресса спины и задней поверхности бедра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700" y="1412875"/>
            <a:ext cx="6143625" cy="4608513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мышц бедра м на равновесие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613" y="1611313"/>
            <a:ext cx="5830887" cy="4373562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Восстановление мышц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DSC00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700" y="1500188"/>
            <a:ext cx="5980113" cy="4484687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61925"/>
            <a:ext cx="871378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Вывод</a:t>
            </a:r>
            <a:r>
              <a:rPr lang="ru-RU" sz="3200" smtClean="0">
                <a:solidFill>
                  <a:schemeClr val="tx2"/>
                </a:solidFill>
              </a:rPr>
              <a:t>: Фитбол это безопасно, доступно, а главное, интересно и полезно!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478634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4400" b="1" i="1" dirty="0" smtClean="0">
                <a:ln w="3175">
                  <a:solidFill>
                    <a:srgbClr val="C00000"/>
                  </a:solidFill>
                </a:ln>
              </a:rPr>
              <a:t>Всем удачи на занятиях!</a:t>
            </a:r>
            <a:endParaRPr lang="ru-RU" sz="4400" b="1" i="1" dirty="0">
              <a:ln w="3175"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Фитбол. Что это такое?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9" name="Содержимое 1"/>
          <p:cNvSpPr>
            <a:spLocks noGrp="1"/>
          </p:cNvSpPr>
          <p:nvPr>
            <p:ph sz="half" idx="1"/>
          </p:nvPr>
        </p:nvSpPr>
        <p:spPr>
          <a:xfrm>
            <a:off x="142875" y="1500188"/>
            <a:ext cx="8715375" cy="4429125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ru-RU" sz="2400" b="1" smtClean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Фитбол</a:t>
            </a:r>
            <a:r>
              <a:rPr lang="en-US" sz="2400" b="1" smtClean="0">
                <a:solidFill>
                  <a:schemeClr val="tx2"/>
                </a:solidFill>
              </a:rPr>
              <a:t> </a:t>
            </a:r>
            <a:r>
              <a:rPr lang="ru-RU" sz="2400" smtClean="0">
                <a:solidFill>
                  <a:schemeClr val="tx2"/>
                </a:solidFill>
              </a:rPr>
              <a:t>–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r>
              <a:rPr lang="ru-RU" sz="2400" smtClean="0">
                <a:solidFill>
                  <a:schemeClr val="tx2"/>
                </a:solidFill>
              </a:rPr>
              <a:t>швейцарский чудо-мяч, простой и эффективный тренажер, который решает оздоровительные задачи для всей семьи. Фитбол применяется для коррекции фигуры, формирования осанки и поднимает настроение.</a:t>
            </a:r>
          </a:p>
          <a:p>
            <a:pPr marL="0" indent="0" algn="ctr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ru-RU" sz="2400" smtClean="0">
              <a:solidFill>
                <a:schemeClr val="tx2"/>
              </a:solidFill>
            </a:endParaRPr>
          </a:p>
        </p:txBody>
      </p:sp>
      <p:pic>
        <p:nvPicPr>
          <p:cNvPr id="4100" name="Содержимое 5" descr="Без имени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429000"/>
            <a:ext cx="4038600" cy="2862263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3" name="Содержимое 1"/>
          <p:cNvSpPr>
            <a:spLocks noGrp="1"/>
          </p:cNvSpPr>
          <p:nvPr>
            <p:ph idx="1"/>
          </p:nvPr>
        </p:nvSpPr>
        <p:spPr>
          <a:xfrm>
            <a:off x="142875" y="1196975"/>
            <a:ext cx="8858250" cy="4968875"/>
          </a:xfrm>
        </p:spPr>
        <p:txBody>
          <a:bodyPr anchor="ctr"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	</a:t>
            </a:r>
            <a:r>
              <a:rPr lang="ru-RU" sz="2200" smtClean="0">
                <a:solidFill>
                  <a:schemeClr val="tx2"/>
                </a:solidFill>
              </a:rPr>
              <a:t>Впервые мяч стали использовать в 1909 году в Швейцарии для лечения людей с различными заболеваниями позвоночника. И вплоть до 1992 года мяч  использовали только в медицине.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200" smtClean="0">
                <a:solidFill>
                  <a:schemeClr val="tx2"/>
                </a:solidFill>
              </a:rPr>
              <a:t>	В 1992 году Майк и Стефания Моррис включили упражнения на мяче в систему оздоровительных занятий (аэробику). Именно  они явились основоположниками программы </a:t>
            </a:r>
            <a:r>
              <a:rPr lang="en-US" sz="2200" smtClean="0">
                <a:solidFill>
                  <a:schemeClr val="tx2"/>
                </a:solidFill>
              </a:rPr>
              <a:t>FIT-BALL — </a:t>
            </a:r>
            <a:r>
              <a:rPr lang="ru-RU" sz="2200" smtClean="0">
                <a:solidFill>
                  <a:schemeClr val="tx2"/>
                </a:solidFill>
              </a:rPr>
              <a:t>аэробика.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sz="2200" smtClean="0">
                <a:solidFill>
                  <a:schemeClr val="tx2"/>
                </a:solidFill>
              </a:rPr>
              <a:t>	Таким образом, от использования мяча в лечебной терапии пришли к его использованию в оздоровительной аэробике.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Преимущества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FIT-BALL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аэробики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42875" y="1412875"/>
            <a:ext cx="8858250" cy="4572000"/>
          </a:xfrm>
        </p:spPr>
        <p:txBody>
          <a:bodyPr anchor="ctr"/>
          <a:lstStyle/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Дает возможность тренировки равновесия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Тренировка мелких групп мышц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Снятие нагрузки с позвоночника, перераспределение тонуса всех групп мышц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Одновременная тренировка мышц спины и брюшного пресса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Возможность проведения стретчинга всех групп мышц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Эффективное средство для сжигания большего количества калорий, чем при обычной силовой тренировке</a:t>
            </a:r>
          </a:p>
          <a:p>
            <a:pPr marL="0" indent="179388" eaLnBrk="1" hangingPunct="1">
              <a:spcBef>
                <a:spcPct val="0"/>
              </a:spcBef>
            </a:pPr>
            <a:r>
              <a:rPr lang="ru-RU" sz="2400" smtClean="0">
                <a:solidFill>
                  <a:schemeClr val="tx2"/>
                </a:solidFill>
              </a:rPr>
              <a:t>Способствует исправлению осанки, благотворно влияет на сердце, легкие, сосуды.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91440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Средства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фитбола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00375" y="1428750"/>
            <a:ext cx="3214688" cy="571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Гимнастические упражнения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357313" y="1714500"/>
            <a:ext cx="1643062" cy="2143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15063" y="1714500"/>
            <a:ext cx="1285875" cy="142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5750" y="1428750"/>
            <a:ext cx="1071563" cy="10001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dirty="0"/>
              <a:t>Ходьба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dirty="0"/>
              <a:t>Прыжки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dirty="0"/>
              <a:t>Бег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85875" y="2071688"/>
            <a:ext cx="285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00187" y="2143126"/>
            <a:ext cx="1428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71625" y="2214563"/>
            <a:ext cx="407193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537201" y="2320925"/>
            <a:ext cx="214312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465513" y="2320925"/>
            <a:ext cx="2143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465263" y="2320925"/>
            <a:ext cx="2143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71500" y="2428875"/>
            <a:ext cx="1928813" cy="571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На месте и в движение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2571750" y="2428875"/>
            <a:ext cx="2000250" cy="571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dirty="0"/>
              <a:t>С мячом в руках и в ногах</a:t>
            </a:r>
          </a:p>
        </p:txBody>
      </p:sp>
      <p:sp>
        <p:nvSpPr>
          <p:cNvPr id="24" name="Овал 23"/>
          <p:cNvSpPr/>
          <p:nvPr/>
        </p:nvSpPr>
        <p:spPr>
          <a:xfrm>
            <a:off x="4786313" y="2428875"/>
            <a:ext cx="1714500" cy="5715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Сидя на мяче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57375" y="3071813"/>
            <a:ext cx="5715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393781" y="2321719"/>
            <a:ext cx="928688" cy="571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822281" y="3821907"/>
            <a:ext cx="15001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500938" y="1428750"/>
            <a:ext cx="928687" cy="857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ОРУ</a:t>
            </a:r>
            <a:endParaRPr lang="ru-RU" sz="125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6107113" y="3178175"/>
            <a:ext cx="2143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214938" y="3286125"/>
            <a:ext cx="2000250" cy="1214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/>
              <a:t>По анатомическим признакам: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-для рук и плечевого пояса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-для ног и тазового пояса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-для туловища и шеи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-для всего тела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438" y="3286125"/>
            <a:ext cx="2000250" cy="1285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/>
              <a:t>По признаку организации группы: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-одиночные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-вдвоем, втроем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кругу, в сцеплении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колоннах, в шеренгах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движении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1751013" y="3178175"/>
            <a:ext cx="2143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643188" y="3286125"/>
            <a:ext cx="2000250" cy="1285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/>
              <a:t>По признаку организации группы: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-одиночные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-вдвоем, втроем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кругу, в сцеплении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колоннах, в шеренгах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-в движении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3535363" y="3178175"/>
            <a:ext cx="21431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357938" y="4572000"/>
            <a:ext cx="2428875" cy="142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/>
              <a:t>По признаку использования предметов и снарядов: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-без предметов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-с предметами (скакалка, гантели, набивные мячи)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-на снарядах(сидя на мяче)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-с использованием тренажеров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57313" y="4714875"/>
            <a:ext cx="2000250" cy="1214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/>
              <a:t>По  исходным положениям: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u="sng" dirty="0"/>
              <a:t>-из стойки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-из седа (приседа)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-из упоров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/>
              <a:t>-из положения лежа, на боку, спине, животе</a:t>
            </a:r>
          </a:p>
        </p:txBody>
      </p:sp>
      <p:cxnSp>
        <p:nvCxnSpPr>
          <p:cNvPr id="51" name="Прямая со стрелкой 50"/>
          <p:cNvCxnSpPr>
            <a:endCxn id="49" idx="0"/>
          </p:cNvCxnSpPr>
          <p:nvPr/>
        </p:nvCxnSpPr>
        <p:spPr>
          <a:xfrm rot="5400000">
            <a:off x="1536701" y="3892550"/>
            <a:ext cx="1643062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занятия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Вводная часть: общеразвивающие упражнения с мячом и без мяча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Основная часть: комплекс упражнений скоростно-силовой направленности</a:t>
            </a:r>
          </a:p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Заключительная часть: упражнения на восстановление (дыхательные)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занятий с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мячом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19" name="Объект 4"/>
          <p:cNvSpPr>
            <a:spLocks noGrp="1"/>
          </p:cNvSpPr>
          <p:nvPr>
            <p:ph sz="half" idx="1"/>
          </p:nvPr>
        </p:nvSpPr>
        <p:spPr>
          <a:xfrm>
            <a:off x="285750" y="1628775"/>
            <a:ext cx="8858250" cy="20859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Угол между туловищем и ногами в положении сидя на мяче должен быть больше, чем 90°</a:t>
            </a:r>
          </a:p>
          <a:p>
            <a:pPr eaLnBrk="1" hangingPunct="1"/>
            <a:r>
              <a:rPr lang="ru-RU" sz="2400" smtClean="0">
                <a:solidFill>
                  <a:schemeClr val="tx2"/>
                </a:solidFill>
              </a:rPr>
              <a:t>На занятиях необходимо использовать устойчивые, правильно надутые мячи</a:t>
            </a:r>
          </a:p>
        </p:txBody>
      </p:sp>
      <p:pic>
        <p:nvPicPr>
          <p:cNvPr id="9220" name="Содержимое 5" descr="Без имени-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2050" y="3071813"/>
            <a:ext cx="4171950" cy="2955925"/>
          </a:xfrm>
        </p:spPr>
      </p:pic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285750" y="3214688"/>
            <a:ext cx="4857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</a:rPr>
              <a:t>Не используйте мячи не подходящего вам размера.</a:t>
            </a:r>
          </a:p>
          <a:p>
            <a:pPr marL="341313" indent="-341313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</a:rPr>
              <a:t>Не выполняйте сложных упражнений без поддержки</a:t>
            </a:r>
          </a:p>
          <a:p>
            <a:pPr marL="341313" indent="-341313">
              <a:buFont typeface="Arial" charset="0"/>
              <a:buChar char="•"/>
            </a:pPr>
            <a:r>
              <a:rPr lang="ru-RU" sz="2400">
                <a:solidFill>
                  <a:schemeClr val="tx2"/>
                </a:solidFill>
              </a:rPr>
              <a:t>При работе с мячом качество должно преобладать над количеством</a:t>
            </a:r>
            <a:endParaRPr lang="ru-RU" sz="2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03482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Базовые упражнения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3" name="Содержимое 5" descr="uprag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9144000" cy="616585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Укрепление мышц брюшного пресса и спины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DSC0651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6363" y="1539875"/>
            <a:ext cx="6624637" cy="4246563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2234</TotalTime>
  <Words>381</Words>
  <Application>Microsoft Office PowerPoint</Application>
  <PresentationFormat>Экран (4:3)</PresentationFormat>
  <Paragraphs>84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Calibri</vt:lpstr>
      <vt:lpstr>pl-Shablon1</vt:lpstr>
      <vt:lpstr>Фитбол для всех</vt:lpstr>
      <vt:lpstr>Фитбол. Что это такое?</vt:lpstr>
      <vt:lpstr>История</vt:lpstr>
      <vt:lpstr>Преимущества FIT-BALL — аэробики</vt:lpstr>
      <vt:lpstr>Средства фитбола</vt:lpstr>
      <vt:lpstr>План занятия</vt:lpstr>
      <vt:lpstr>Основные правила занятий с мячом</vt:lpstr>
      <vt:lpstr>Базовые упражнения</vt:lpstr>
      <vt:lpstr>Укрепление мышц брюшного пресса и спины</vt:lpstr>
      <vt:lpstr>Укрепление мышц спины</vt:lpstr>
      <vt:lpstr>Растяжка мышц спины</vt:lpstr>
      <vt:lpstr>Развитие мышц бедра и координации</vt:lpstr>
      <vt:lpstr>Для мышц рук, спины и для гибкости</vt:lpstr>
      <vt:lpstr>Для мышц спины и равновесия</vt:lpstr>
      <vt:lpstr>Для мышц брюшного пресса</vt:lpstr>
      <vt:lpstr>Для мышц брюшного пресса спины и задней поверхности бедра</vt:lpstr>
      <vt:lpstr>Для мышц бедра м на равновесие</vt:lpstr>
      <vt:lpstr>Восстановление мышц</vt:lpstr>
      <vt:lpstr>Вывод: Фитбол это безопасно, доступно, а главное, интересно и полезно!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</dc:title>
  <dc:creator>Nikusha</dc:creator>
  <cp:lastModifiedBy>revaz</cp:lastModifiedBy>
  <cp:revision>200</cp:revision>
  <dcterms:created xsi:type="dcterms:W3CDTF">2012-10-05T16:34:56Z</dcterms:created>
  <dcterms:modified xsi:type="dcterms:W3CDTF">2013-03-10T17:46:11Z</dcterms:modified>
</cp:coreProperties>
</file>