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7" r:id="rId2"/>
    <p:sldId id="265" r:id="rId3"/>
    <p:sldId id="263" r:id="rId4"/>
    <p:sldId id="259" r:id="rId5"/>
    <p:sldId id="261" r:id="rId6"/>
    <p:sldId id="262" r:id="rId7"/>
    <p:sldId id="266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657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9216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216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6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6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6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6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16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1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1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217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17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17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A7EACEA-D444-4896-ACD8-809890F978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6AC3BD-D592-43AC-A830-9AC8C20F726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FA703A-7CEF-4CD9-8DA5-651C26072A7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90853D4-7FA1-4C91-ACB7-0D23895C30E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1B1BA8-6104-4A68-9607-FE652422D58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6BF92E-78DD-4943-B30F-DAAE9152E54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9783D1-4597-4D43-81E1-F503F591E4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B00360-88BA-4713-93A1-BA5A7E6BD2F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F95BA0-C125-45F3-ABE4-E016FC2B57A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B1034F-CB62-486F-A944-CAB9DC35A5D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82611-0F1B-4FEA-AB8B-FA1296AA141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95A098-0CC3-4CB0-A480-54BAF1A5397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C2B605-E5BF-4A05-BAB0-1E8856A5626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8927C82-D7D6-4FC8-81AB-90EEA405C045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9114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9114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11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1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1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1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1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11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11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11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11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ransition spd="slow">
    <p:zo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/>
              <a:t>Детство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150" cy="146843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       4 (16) февраля 1831 г. в с. Горохово Орловского уезда родился Николай Семенович Лесков. </a:t>
            </a:r>
          </a:p>
        </p:txBody>
      </p:sp>
      <p:pic>
        <p:nvPicPr>
          <p:cNvPr id="3076" name="Picture 4" descr="Орловская губерния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268538" y="2782888"/>
            <a:ext cx="4535487" cy="2406650"/>
          </a:xfrm>
          <a:noFill/>
          <a:ln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276600" y="5445125"/>
            <a:ext cx="2727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/>
              <a:t>Орловская губерния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0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2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2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620713"/>
            <a:ext cx="5113338" cy="28082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        Дед писателя Дмитрий был священник, бабушка Александра Васильевна Колобова – купчиха, отец Семен Дмитриевич – заседатель Орловской уголовной палаты,  мать Мария Петровна   (урожденная Алферьева) – дворянка.</a:t>
            </a:r>
          </a:p>
        </p:txBody>
      </p:sp>
      <p:pic>
        <p:nvPicPr>
          <p:cNvPr id="44036" name="Picture 4" descr="Мать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08625" y="1125538"/>
            <a:ext cx="3074988" cy="4176712"/>
          </a:xfrm>
          <a:noFill/>
          <a:ln/>
        </p:spPr>
      </p:pic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4938713" y="5445125"/>
            <a:ext cx="4205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/>
              <a:t>Марья Петровна – мать Лескова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539750" y="3357563"/>
            <a:ext cx="4930775" cy="377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Таким образом,   писатель объединил в себе кровь четырех сословий, но очень вероятно, что наиболее глубокое влияние оказал на него человек пятого сословия – солдатка-нянька, крепостная, рассказы которой –  как он сам говорил – были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то сладкою     сытой кисловатому киселю жизни,  то – полезной горчицей жирному свинству ее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16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16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36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44039" grpId="0"/>
      <p:bldP spid="440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620713"/>
            <a:ext cx="4038600" cy="55054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    Отец Николая по тогдашним обычаям, был часто командируем для важных следствий в разные города. Человек он был неподкупный, честный, поэтому и жили Лесковы в крошечном домике, который состоял из одного большого крестьянского сруба, оштукатуренного внутри и покрытого соломой.</a:t>
            </a:r>
          </a:p>
          <a:p>
            <a:endParaRPr lang="ru-RU" sz="2400"/>
          </a:p>
        </p:txBody>
      </p:sp>
      <p:pic>
        <p:nvPicPr>
          <p:cNvPr id="38925" name="Picture 13" descr="n_hotel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1916113"/>
            <a:ext cx="3744913" cy="2370137"/>
          </a:xfr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2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29600" cy="13684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            </a:t>
            </a:r>
            <a:r>
              <a:rPr lang="ru-RU" sz="2400"/>
              <a:t>Религиозность воспитывалась в Лескове с детства. Свято хранил в душе писатель то, что вложил в нее когда-то его родной отец. В 1836 г. пятилетнему сыну старший Лесков написал письмо-завет.       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6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900"/>
              <a:t>   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3" y="1916113"/>
            <a:ext cx="82804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Вот строки из этого письма:                                          «Любезный мой сын и друг! Николай Семенович! – писал Лескову отец.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– &lt;…&gt;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Итак, выслушай меня и, что я скажу исполни:                                                                                         1. Ни для чего на свете не изменяй вере отцов твоих.                 2. Уважай от всей души твою мать до ее гроба.                          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84213" y="3716338"/>
            <a:ext cx="7848600" cy="261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3. Люби вообще всех твоих ближних, никем не пренебрегай, не издевайся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&lt;…&gt;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                                                                             7. Более всего будь честным человеком, не превозносись в благоприятных и не упадай в противных обстоятельствах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&lt;…&gt;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 Я хотел бы излить в тебе всю мою душу, но довольно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&lt;…&gt;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 Бог тебе в помощь!                                                                                                           ---------------------------------------------Отец твой Семен Лесков». 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48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2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44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0" grpId="0"/>
      <p:bldP spid="348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29600" cy="12969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      </a:t>
            </a:r>
            <a:r>
              <a:rPr lang="ru-RU" sz="2800" b="1"/>
              <a:t>Каждый день отец Лескова подолгу молился перед иконой Спаса Нерукотворного.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        </a:t>
            </a:r>
          </a:p>
        </p:txBody>
      </p:sp>
      <p:pic>
        <p:nvPicPr>
          <p:cNvPr id="36869" name="Picture 5" descr="икон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1268413"/>
            <a:ext cx="3309938" cy="3744912"/>
          </a:xfrm>
          <a:prstGeom prst="rect">
            <a:avLst/>
          </a:prstGeom>
          <a:noFill/>
        </p:spPr>
      </p:pic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2484438" y="5157788"/>
            <a:ext cx="346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i="1"/>
              <a:t>Икона Спаса Нерукотворного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323850" y="5734050"/>
            <a:ext cx="8418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Матушка ходила в церковь, дома читала акафисты и в отличие от отца верила в чудеса.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8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68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/>
      <p:bldP spid="368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/>
              <a:t>         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900113" y="692150"/>
            <a:ext cx="48958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Детство Лескова прошло в Орле и   в отцовском имении Панино Орловской губернии. </a:t>
            </a:r>
            <a:endParaRPr lang="ru-RU" sz="2400"/>
          </a:p>
        </p:txBody>
      </p:sp>
      <p:pic>
        <p:nvPicPr>
          <p:cNvPr id="37894" name="Picture 6" descr="Иван Флягин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651500" y="1412875"/>
            <a:ext cx="2992438" cy="4248150"/>
          </a:xfrm>
          <a:noFill/>
          <a:ln/>
        </p:spPr>
      </p:pic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755650" y="1844675"/>
            <a:ext cx="460851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Близкое знакомство с крепостными крестьянами, общение с крестьянскими детьми открыли будущему писателю своеобразие народного мировосприятия, столь непохожего на ценности и идеи образованных людей из высших сословий. И когда он впервые прочел «Записки охотника» </a:t>
            </a:r>
            <a:b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И. С. Тургенева, то весь задрожал от правды представлений и сразу понял: что называется искусством.</a:t>
            </a:r>
            <a:r>
              <a:rPr lang="ru-RU" sz="2400"/>
              <a:t> 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8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68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  <p:bldP spid="378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5" name="Picture 13" descr="г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051050" y="1773238"/>
            <a:ext cx="5400675" cy="4230687"/>
          </a:xfrm>
          <a:noFill/>
          <a:ln/>
        </p:spPr>
      </p:pic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2627313" y="6140450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/>
              <a:t>г. Орел. Дом-музей Лескова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611188" y="333375"/>
            <a:ext cx="79930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Также сохранился дом-музей Лескова в городе Орле. В этом доме всё идентично тому дому, в котором вырос  маленький Коля Лесков.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28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28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8" grpId="0"/>
      <p:bldP spid="49170" grpId="0"/>
    </p:bld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435</Words>
  <Application>Microsoft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Garamond</vt:lpstr>
      <vt:lpstr>Times New Roman</vt:lpstr>
      <vt:lpstr>Wingdings</vt:lpstr>
      <vt:lpstr>Течение</vt:lpstr>
      <vt:lpstr>Детство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Детство</dc:title>
  <dc:creator>User</dc:creator>
  <cp:lastModifiedBy>admin</cp:lastModifiedBy>
  <cp:revision>12</cp:revision>
  <dcterms:created xsi:type="dcterms:W3CDTF">2008-02-22T13:27:21Z</dcterms:created>
  <dcterms:modified xsi:type="dcterms:W3CDTF">2012-03-29T15:59:18Z</dcterms:modified>
</cp:coreProperties>
</file>