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6699"/>
    <a:srgbClr val="3366FF"/>
    <a:srgbClr val="FF3300"/>
    <a:srgbClr val="9900FF"/>
    <a:srgbClr val="FF66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F5784-12CA-4344-B6CB-47641C6442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6AE50-9177-4623-A172-C29138B59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37AA3-776B-47DE-B319-8B0731FCC0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8E82E-46B3-4533-A2A2-5377FD7CF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5750B-7B80-491A-A783-A1B94D125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6173E-7DB5-4746-A2AD-E073F11E8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4FBC8-CA6E-45A9-AECE-B9E8F01663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2D155-18C5-436C-BD45-D84C4CB84C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DD9BE-0821-4CD5-8496-E2DF79B26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F6543-61BB-44CE-882E-5BD6D04E4F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DCAD4-1C98-41FF-AC55-1B6DC39C4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1AF8-95EC-487F-B0BD-B83006F803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CDA654-7D07-4C60-B2E9-0F04172D261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1539875"/>
          </a:xfrm>
        </p:spPr>
        <p:txBody>
          <a:bodyPr/>
          <a:lstStyle/>
          <a:p>
            <a:r>
              <a:rPr lang="ru-RU" sz="4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Служба</a:t>
            </a:r>
            <a:br>
              <a:rPr lang="ru-RU" sz="4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ru-RU" sz="4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Н.С. Лескова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16113"/>
            <a:ext cx="6048375" cy="47529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b="1" i="1">
                <a:latin typeface="Arial Narrow" pitchFamily="34" charset="0"/>
              </a:rPr>
              <a:t>	В 1847, после смерти отца и гибели от пожара всего небольшого имущества, бросает гимназию и поступает на службу канцеляристом в Орловскую палату уголовного суда. </a:t>
            </a:r>
          </a:p>
          <a:p>
            <a:pPr algn="l">
              <a:lnSpc>
                <a:spcPct val="80000"/>
              </a:lnSpc>
            </a:pPr>
            <a:r>
              <a:rPr lang="ru-RU" b="1" i="1">
                <a:latin typeface="Arial Narrow" pitchFamily="34" charset="0"/>
              </a:rPr>
              <a:t>	В 1849 переводится помощником столоначальника рекрутского присутствия в Киев, где много занимается самообразованием</a:t>
            </a:r>
            <a:r>
              <a:rPr lang="ru-RU" sz="2800" b="1" i="1">
                <a:latin typeface="Arial Narrow" pitchFamily="34" charset="0"/>
              </a:rPr>
              <a:t>. </a:t>
            </a:r>
          </a:p>
        </p:txBody>
      </p:sp>
      <p:pic>
        <p:nvPicPr>
          <p:cNvPr id="2052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060575"/>
            <a:ext cx="2386012" cy="286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66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64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66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5329238" cy="5505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latin typeface="Arial Narrow" pitchFamily="34" charset="0"/>
              </a:rPr>
              <a:t>		После Крымской компании в 1857 поступает на частную службу, сначала в Русское общество пароходства и торговли, а затем агентом по управлению имениями Нарышкина и Перовского.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latin typeface="Arial Narrow" pitchFamily="34" charset="0"/>
              </a:rPr>
              <a:t>		Служба эта, связанная с разъездами по России, обогащает Лескова запасом наблюдений.</a:t>
            </a:r>
          </a:p>
          <a:p>
            <a:pPr>
              <a:lnSpc>
                <a:spcPct val="80000"/>
              </a:lnSpc>
            </a:pPr>
            <a:endParaRPr lang="ru-RU" b="1" i="1">
              <a:latin typeface="Arial Narrow" pitchFamily="34" charset="0"/>
            </a:endParaRPr>
          </a:p>
        </p:txBody>
      </p:sp>
      <p:pic>
        <p:nvPicPr>
          <p:cNvPr id="3076" name="Picture 4" descr="сс с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765175"/>
            <a:ext cx="2590800" cy="3635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66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66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Arial Black</vt:lpstr>
      <vt:lpstr>Arial Narrow</vt:lpstr>
      <vt:lpstr>Оформление по умолчанию</vt:lpstr>
      <vt:lpstr>Служба Н.С. Лескова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Н.С. Лескова</dc:title>
  <dc:creator>User</dc:creator>
  <cp:lastModifiedBy>admin</cp:lastModifiedBy>
  <cp:revision>3</cp:revision>
  <dcterms:created xsi:type="dcterms:W3CDTF">2008-02-20T12:59:09Z</dcterms:created>
  <dcterms:modified xsi:type="dcterms:W3CDTF">2012-03-29T16:00:31Z</dcterms:modified>
</cp:coreProperties>
</file>