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F4A1B-7C15-4222-AF5C-79D808E9DF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0F6E4-A16E-405F-8ECB-D4760E159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BD299-BCB7-4DC9-9BDD-0685B2F5C8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47E74F-5CD0-4D06-A982-75A656E009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4456F-3CBA-45CD-84BE-3423A6A58E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22F8D-0841-420D-A116-94B19C6272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83C51-C99D-4238-B6B6-D66E8F536B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098BC-2D8C-457C-A968-5F03E05E1A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3551-FF90-41E5-9D40-842D86A34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C30CB-49A5-40AA-AF41-405E0DA9AE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AA5B3-4016-4FFE-94CA-7FC1849BEC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D1E70-53EE-4B03-A020-9AEBDF12B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796097-8385-48CC-8DC9-01FC056BDFA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Семейная жизнь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843088"/>
            <a:ext cx="5076825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  </a:t>
            </a:r>
            <a:r>
              <a:rPr lang="ru-RU" sz="2000">
                <a:solidFill>
                  <a:schemeClr val="bg1"/>
                </a:solidFill>
              </a:rPr>
              <a:t>В 1853 году Н. С. Лесков женился на дочери киевского коммерсанта Ольге Васильевне Смирновой.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         В 1854 году у них родился сын Дмитрий (к несчастью, он вскоре умер), а в 1856 году – дочь Вера.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         Через 10 лет  у   Н. С. Лескова родился еще один сын Андрей – от гражданской жены Екатерины Степановны Бубновой.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chemeClr val="bg1"/>
                </a:solidFill>
              </a:rPr>
              <a:t>          В 1883 году в доме Н. С. Лескова появилась воспитанница Варя, ставшая потом его приемной дочерью.</a:t>
            </a:r>
          </a:p>
          <a:p>
            <a:pPr>
              <a:lnSpc>
                <a:spcPct val="90000"/>
              </a:lnSpc>
            </a:pPr>
            <a:endParaRPr lang="ru-RU" sz="2000">
              <a:solidFill>
                <a:schemeClr val="bg1"/>
              </a:solidFill>
            </a:endParaRPr>
          </a:p>
        </p:txBody>
      </p:sp>
      <p:pic>
        <p:nvPicPr>
          <p:cNvPr id="3079" name="Picture 7" descr="{4B3C6B27-98BE-4801-ACA2-BBE437027B17}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4725" y="1600200"/>
            <a:ext cx="3001963" cy="4525963"/>
          </a:xfrm>
          <a:ln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476375" y="6237288"/>
            <a:ext cx="1960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Семья Лесковых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Бубн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765175"/>
            <a:ext cx="3362325" cy="49149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771775" y="60213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Екатерина Степановна Бубнова</a:t>
            </a:r>
            <a:r>
              <a:rPr lang="ru-RU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94</Words>
  <Application>Microsoft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Arial</vt:lpstr>
      <vt:lpstr>Оформление по умолчанию</vt:lpstr>
      <vt:lpstr>Семейная жизнь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Семейная жизнь</dc:title>
  <dc:creator>User</dc:creator>
  <cp:lastModifiedBy>admin</cp:lastModifiedBy>
  <cp:revision>8</cp:revision>
  <dcterms:created xsi:type="dcterms:W3CDTF">2008-02-26T14:34:44Z</dcterms:created>
  <dcterms:modified xsi:type="dcterms:W3CDTF">2012-03-29T16:00:14Z</dcterms:modified>
</cp:coreProperties>
</file>