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C9C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26873-601C-415C-B3B0-A4DC1586AE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8AA76-49C6-4263-A423-06F3F93920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7FCAE-832A-4FCB-92C9-C0355A64F7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18155AB-B396-4530-8A38-B8375ECC14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0BCD00D-AC1B-413B-A998-E3890DE8C3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3AF2A-64BA-4992-8630-C911295130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43B15F-5FCF-463E-8291-D74AFEBBDD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EB6E1-DBC5-4B0C-828C-5673B58CAC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45BCE-E028-4BCF-93DE-3124E1B87D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B81A1-B933-4D63-8DC2-5780FD8E4F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7FF1F-79CC-48A8-A1D7-17CED1E382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0992D-D271-421B-A3CE-84F311D176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1F81A-E485-4C86-A16D-7547F5CBF2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F7058E1-4340-41B4-9C17-4096A5FECFA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8C9CE"/>
            </a:gs>
            <a:gs pos="50000">
              <a:schemeClr val="bg1"/>
            </a:gs>
            <a:gs pos="100000">
              <a:srgbClr val="88C9C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«Соборяне».  Фрагмент памятника Н.С. Лескову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1916113"/>
            <a:ext cx="2878138" cy="4321175"/>
          </a:xfrm>
          <a:prstGeom prst="rect">
            <a:avLst/>
          </a:prstGeom>
          <a:noFill/>
        </p:spPr>
      </p:pic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>
            <a:off x="827088" y="260350"/>
            <a:ext cx="7561262" cy="11525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Произведения Лескова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771775" y="1557338"/>
            <a:ext cx="3744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latin typeface="Times New Roman" pitchFamily="18" charset="0"/>
              </a:rPr>
              <a:t>«Очарованный странник»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95288" y="1700213"/>
            <a:ext cx="2665412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	«Что Груша раз не споет, то я ей за то лебедя, и уже не считаю, сколько их выпустили… И много-с она пела, песня от песни могучее… Ох, тоже плясунья  была! Я видал , как пляшут актеры в театрах, да что всё это, тьфу… Эта же краля как пошла, так как фараон плывет – не колыхнется.. 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227763" y="1916113"/>
            <a:ext cx="2592387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	А станет, повыгнется, плечом ведёт и бровь с носком ножки на одну линию строит… Картина! Просто от этого видения на её танец все словно свой ум потеряли: рвутся к ней без ума, без памяти.»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88C9CE"/>
            </a:gs>
            <a:gs pos="50000">
              <a:schemeClr val="bg1"/>
            </a:gs>
            <a:gs pos="100000">
              <a:srgbClr val="88C9C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404813"/>
            <a:ext cx="8208962" cy="59499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000"/>
              <a:t>     	Лесков был глубоко убежден в том, что «без трех праведных несть граду стояния». И пошел он искать праведников. Эти поиски увенчались успехом: праведников отыскал в самых разных социальных кругах и сословиях.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/>
              <a:t>     	Именно таких вдохновенных пророков-проповедников изобразил Лесков в «Соборянах»: протопоп Савелий Тубезоров «высок ростом и тучен», его голову позволительно считать образцом мужественной красоты, волосы густы и белы, глаза коричневые, большие и смелые; Захария Бенефактов – «воплощенная кротость и смирение», сам точно сплетен из соломки; Ахилла Десницын – роста огромного, силы страшной, в манерах угловат и резковат, но при этом весьма приятен. Эти люди исполнены внутренней духовной силы и правоты. Их фигуры венчают композицию памятника Лескову.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/>
              <a:t>     	Место, где возведен памятник, выбрано не случайно. Эта часть города непосредственно связана с жизнью и творчеством Лескова. Будущий писатель жил неподалеку и ходил ежедневно на службу по этим улицам через речку Орлик мимо церкви Михаила Архангела. Этот храм упоминается в повестях «Юдоль», «Несмертельный Голован».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8C9CE"/>
            </a:gs>
            <a:gs pos="50000">
              <a:schemeClr val="bg1"/>
            </a:gs>
            <a:gs pos="100000">
              <a:srgbClr val="88C9C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0"/>
            <a:ext cx="4321175" cy="6858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2000"/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/>
              <a:t>     	Рядом «колдует» над наковальней с молоточком в левой руке тульский оружейник – «косой левша, на щеке пятно родимое, а на висках волосья при ученье выдраны». Мы замечаем тисочки – рабочий инструмент левши, самовар – символ г. Тулы. А сам герой показан в тот момент, когда сумел подковать заводную блоху из «аглицкой вороненой стали, сработанной в Лондоне».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/>
              <a:t>		Колонна, на которую поднят левша, единственная в ансамблевской композиции памятника с кружевной резьбой, так как левша – олицетворение талантливости нашего народа, на нем «почивала надежда нации».</a:t>
            </a:r>
          </a:p>
        </p:txBody>
      </p:sp>
      <p:pic>
        <p:nvPicPr>
          <p:cNvPr id="5127" name="Picture 7" descr="«Левша». Фрагмент памятника Н.С. Лескову.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03800" y="476250"/>
            <a:ext cx="3554413" cy="5546725"/>
          </a:xfrm>
          <a:noFill/>
          <a:ln/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04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8C9CE"/>
            </a:gs>
            <a:gs pos="50000">
              <a:schemeClr val="bg1"/>
            </a:gs>
            <a:gs pos="100000">
              <a:srgbClr val="88C9C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2520950"/>
          </a:xfrm>
        </p:spPr>
        <p:txBody>
          <a:bodyPr/>
          <a:lstStyle/>
          <a:p>
            <a:pPr>
              <a:buFontTx/>
              <a:buNone/>
            </a:pPr>
            <a:r>
              <a:rPr lang="ru-RU" sz="2000"/>
              <a:t>     Безымянного левшу смело можно причислить к «иконостасу святых и праведных» земли русской. Даже умирая, герой, забытый и отвергнутый родиной, не перестает беспокоится о ее славе и судьбе: </a:t>
            </a:r>
          </a:p>
          <a:p>
            <a:pPr>
              <a:buFontTx/>
              <a:buNone/>
            </a:pPr>
            <a:r>
              <a:rPr lang="ru-RU" sz="2000"/>
              <a:t>«Скажите государю, что у англичан ружья кирпичом не чистят: пусть чтобы и у нас не чистили, а то, храни Бог войны, они стрелять не годятся».</a:t>
            </a:r>
            <a:r>
              <a:rPr lang="ru-RU" sz="2800"/>
              <a:t> 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75</Words>
  <Application>Microsoft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Оформление по умолчанию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13</cp:revision>
  <dcterms:created xsi:type="dcterms:W3CDTF">2008-02-26T15:58:30Z</dcterms:created>
  <dcterms:modified xsi:type="dcterms:W3CDTF">2012-03-29T15:59:56Z</dcterms:modified>
</cp:coreProperties>
</file>