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9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C9B8A-B3D3-4396-AF4D-C2EE711E6002}" type="datetimeFigureOut">
              <a:rPr lang="ru-RU"/>
              <a:pPr>
                <a:defRPr/>
              </a:pPr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2CEDD-AA23-4602-B057-EDA38924E9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24158-B1BE-4B5B-AFEE-A8D321C4A120}" type="datetimeFigureOut">
              <a:rPr lang="ru-RU"/>
              <a:pPr>
                <a:defRPr/>
              </a:pPr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38F92-98D0-4950-90F4-2F9F4C7681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1C5FE-C97B-4CBC-BD12-76C322D26DA5}" type="datetimeFigureOut">
              <a:rPr lang="ru-RU"/>
              <a:pPr>
                <a:defRPr/>
              </a:pPr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BFA7E-0F2D-490B-A827-F58AD60DD8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F2A60-6AE5-4A73-B718-EEC5C5D65988}" type="datetimeFigureOut">
              <a:rPr lang="ru-RU"/>
              <a:pPr>
                <a:defRPr/>
              </a:pPr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9519D-A84E-4BC1-B1D8-00A92B1C4A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E7A43-E253-4BD9-B11D-DF95439BD93F}" type="datetimeFigureOut">
              <a:rPr lang="ru-RU"/>
              <a:pPr>
                <a:defRPr/>
              </a:pPr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C89F2-FF32-4BE5-B627-BBA220A3F0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20EDA-5EA2-430A-B9EA-80EDE898E3C6}" type="datetimeFigureOut">
              <a:rPr lang="ru-RU"/>
              <a:pPr>
                <a:defRPr/>
              </a:pPr>
              <a:t>28.02.2013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8D54D-1868-4CE3-BDE7-8B6E32BC6B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CBEB6-0CBC-4784-BF36-C61D4991FE96}" type="datetimeFigureOut">
              <a:rPr lang="ru-RU"/>
              <a:pPr>
                <a:defRPr/>
              </a:pPr>
              <a:t>28.02.2013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4F038-F29D-424C-9DDA-A3602D6D8E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60BD8-F37C-4BC2-BA7F-CCB446481B6E}" type="datetimeFigureOut">
              <a:rPr lang="ru-RU"/>
              <a:pPr>
                <a:defRPr/>
              </a:pPr>
              <a:t>28.02.2013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E728F-B502-4B5E-8067-A986B1B75A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9C5B7-42DA-49D5-83F7-8EDEB9C1E6DE}" type="datetimeFigureOut">
              <a:rPr lang="ru-RU"/>
              <a:pPr>
                <a:defRPr/>
              </a:pPr>
              <a:t>28.02.2013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22AEF-5A12-46CC-BBB6-B75B22B1C3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B3E1B-50B9-4DE0-99FC-4D42C634FD85}" type="datetimeFigureOut">
              <a:rPr lang="ru-RU"/>
              <a:pPr>
                <a:defRPr/>
              </a:pPr>
              <a:t>28.02.2013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F7009-AA5B-430F-9BB2-C5728BD3A0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59721-A797-4E40-9DEB-242E3A833872}" type="datetimeFigureOut">
              <a:rPr lang="ru-RU"/>
              <a:pPr>
                <a:defRPr/>
              </a:pPr>
              <a:t>28.02.2013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FC6BA-E000-47A7-AC80-FF95C4B647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BB426A-1D47-4C82-BCAF-C1E8ED68450D}" type="datetimeFigureOut">
              <a:rPr lang="ru-RU"/>
              <a:pPr>
                <a:defRPr/>
              </a:pPr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8319FB5-CDC4-46C7-8F25-690664C82D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&#1055;&#1088;&#1080;&#1083;&#1086;&#1078;&#1077;&#1085;&#1080;&#1077;%207.mtf" TargetMode="External"/><Relationship Id="rId3" Type="http://schemas.openxmlformats.org/officeDocument/2006/relationships/hyperlink" Target="&#1055;&#1088;&#1080;&#1083;&#1086;&#1078;&#1077;&#1085;&#1080;&#1077;%202.xls" TargetMode="External"/><Relationship Id="rId7" Type="http://schemas.openxmlformats.org/officeDocument/2006/relationships/hyperlink" Target="&#1055;&#1088;&#1080;&#1083;&#1086;&#1078;&#1077;&#1085;&#1080;&#1077;%206.xl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&#1055;&#1088;&#1080;&#1083;&#1086;&#1078;&#1077;&#1085;&#1080;&#1077;%205.xls" TargetMode="External"/><Relationship Id="rId5" Type="http://schemas.openxmlformats.org/officeDocument/2006/relationships/hyperlink" Target="&#1055;&#1088;&#1080;&#1083;&#1086;&#1078;&#1077;&#1085;&#1080;&#1077;%204.xls" TargetMode="External"/><Relationship Id="rId4" Type="http://schemas.openxmlformats.org/officeDocument/2006/relationships/hyperlink" Target="&#1055;&#1088;&#1080;&#1083;&#1086;&#1078;&#1077;&#1085;&#1080;&#1077;%203.x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3" descr="3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813" y="1412875"/>
            <a:ext cx="59817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362300" y="332656"/>
            <a:ext cx="622516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ИГРА-ПУТЕШЕСТВИЕ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491880" y="5385990"/>
            <a:ext cx="240380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ВЫХОД</a:t>
            </a:r>
          </a:p>
        </p:txBody>
      </p:sp>
      <p:sp>
        <p:nvSpPr>
          <p:cNvPr id="14" name="Oval 5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323850" y="1268413"/>
            <a:ext cx="2952750" cy="1655762"/>
          </a:xfrm>
          <a:prstGeom prst="ellipse">
            <a:avLst/>
          </a:prstGeom>
          <a:gradFill rotWithShape="1">
            <a:gsLst>
              <a:gs pos="0">
                <a:srgbClr val="00FFFF">
                  <a:gamma/>
                  <a:shade val="60000"/>
                  <a:invGamma/>
                  <a:alpha val="22000"/>
                </a:srgbClr>
              </a:gs>
              <a:gs pos="100000">
                <a:srgbClr val="00FFFF">
                  <a:alpha val="23000"/>
                </a:srgbClr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5">
                <a:lumMod val="20000"/>
                <a:lumOff val="80000"/>
              </a:schemeClr>
            </a:extrusionClr>
          </a:sp3d>
        </p:spPr>
        <p:txBody>
          <a:bodyPr wrap="none" anchor="ctr">
            <a:flatTx/>
          </a:bodyPr>
          <a:lstStyle/>
          <a:p>
            <a:pPr algn="ctr" defTabSz="9779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+mn-cs"/>
              </a:rPr>
              <a:t>ЧИСЛОГРАД</a:t>
            </a:r>
          </a:p>
        </p:txBody>
      </p:sp>
      <p:sp>
        <p:nvSpPr>
          <p:cNvPr id="16" name="Oval 5">
            <a:hlinkClick r:id="rId4" action="ppaction://hlinkfile"/>
          </p:cNvPr>
          <p:cNvSpPr>
            <a:spLocks noChangeArrowheads="1"/>
          </p:cNvSpPr>
          <p:nvPr/>
        </p:nvSpPr>
        <p:spPr bwMode="auto">
          <a:xfrm>
            <a:off x="323850" y="3070225"/>
            <a:ext cx="2952750" cy="1654175"/>
          </a:xfrm>
          <a:prstGeom prst="ellipse">
            <a:avLst/>
          </a:prstGeom>
          <a:gradFill rotWithShape="1">
            <a:gsLst>
              <a:gs pos="0">
                <a:srgbClr val="00FFFF">
                  <a:gamma/>
                  <a:shade val="60000"/>
                  <a:invGamma/>
                  <a:alpha val="22000"/>
                </a:srgbClr>
              </a:gs>
              <a:gs pos="100000">
                <a:srgbClr val="00FFFF">
                  <a:alpha val="23000"/>
                </a:srgbClr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5">
                <a:lumMod val="20000"/>
                <a:lumOff val="80000"/>
              </a:schemeClr>
            </a:extrusionClr>
          </a:sp3d>
        </p:spPr>
        <p:txBody>
          <a:bodyPr wrap="none" anchor="ctr">
            <a:flatTx/>
          </a:bodyPr>
          <a:lstStyle/>
          <a:p>
            <a:pPr algn="ctr" defTabSz="9779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+mn-cs"/>
              </a:rPr>
              <a:t>ТЕКСТОГРАД</a:t>
            </a:r>
          </a:p>
        </p:txBody>
      </p:sp>
      <p:sp>
        <p:nvSpPr>
          <p:cNvPr id="17" name="Oval 5">
            <a:hlinkClick r:id="rId5" action="ppaction://hlinkfile"/>
          </p:cNvPr>
          <p:cNvSpPr>
            <a:spLocks noChangeArrowheads="1"/>
          </p:cNvSpPr>
          <p:nvPr/>
        </p:nvSpPr>
        <p:spPr bwMode="auto">
          <a:xfrm>
            <a:off x="323850" y="4870450"/>
            <a:ext cx="2952750" cy="1654175"/>
          </a:xfrm>
          <a:prstGeom prst="ellipse">
            <a:avLst/>
          </a:prstGeom>
          <a:gradFill rotWithShape="1">
            <a:gsLst>
              <a:gs pos="0">
                <a:srgbClr val="00FFFF">
                  <a:gamma/>
                  <a:shade val="60000"/>
                  <a:invGamma/>
                  <a:alpha val="22000"/>
                </a:srgbClr>
              </a:gs>
              <a:gs pos="100000">
                <a:srgbClr val="00FFFF">
                  <a:alpha val="23000"/>
                </a:srgbClr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5">
                <a:lumMod val="20000"/>
                <a:lumOff val="80000"/>
              </a:schemeClr>
            </a:extrusionClr>
          </a:sp3d>
        </p:spPr>
        <p:txBody>
          <a:bodyPr wrap="none" anchor="ctr">
            <a:flatTx/>
          </a:bodyPr>
          <a:lstStyle/>
          <a:p>
            <a:pPr algn="ctr" defTabSz="9779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+mn-cs"/>
              </a:rPr>
              <a:t>ЕДИЗМИНСК</a:t>
            </a:r>
          </a:p>
        </p:txBody>
      </p:sp>
      <p:sp>
        <p:nvSpPr>
          <p:cNvPr id="19" name="Oval 5">
            <a:hlinkClick r:id="rId6" action="ppaction://hlinkfile"/>
          </p:cNvPr>
          <p:cNvSpPr>
            <a:spLocks noChangeArrowheads="1"/>
          </p:cNvSpPr>
          <p:nvPr/>
        </p:nvSpPr>
        <p:spPr bwMode="auto">
          <a:xfrm>
            <a:off x="5795963" y="1341438"/>
            <a:ext cx="2952750" cy="1654175"/>
          </a:xfrm>
          <a:prstGeom prst="ellipse">
            <a:avLst/>
          </a:prstGeom>
          <a:gradFill rotWithShape="1">
            <a:gsLst>
              <a:gs pos="0">
                <a:srgbClr val="00FFFF">
                  <a:gamma/>
                  <a:shade val="60000"/>
                  <a:invGamma/>
                  <a:alpha val="22000"/>
                </a:srgbClr>
              </a:gs>
              <a:gs pos="100000">
                <a:srgbClr val="00FFFF">
                  <a:alpha val="23000"/>
                </a:srgbClr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5">
                <a:lumMod val="20000"/>
                <a:lumOff val="80000"/>
              </a:schemeClr>
            </a:extrusionClr>
          </a:sp3d>
        </p:spPr>
        <p:txBody>
          <a:bodyPr wrap="none" anchor="ctr">
            <a:flatTx/>
          </a:bodyPr>
          <a:lstStyle/>
          <a:p>
            <a:pPr algn="ctr" defTabSz="9779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+mn-cs"/>
              </a:rPr>
              <a:t>ГРАФОМИНСК</a:t>
            </a:r>
          </a:p>
        </p:txBody>
      </p:sp>
      <p:sp>
        <p:nvSpPr>
          <p:cNvPr id="20" name="Oval 5">
            <a:hlinkClick r:id="rId7" action="ppaction://hlinkfile"/>
          </p:cNvPr>
          <p:cNvSpPr>
            <a:spLocks noChangeArrowheads="1"/>
          </p:cNvSpPr>
          <p:nvPr/>
        </p:nvSpPr>
        <p:spPr bwMode="auto">
          <a:xfrm>
            <a:off x="5795963" y="3141663"/>
            <a:ext cx="2952750" cy="1654175"/>
          </a:xfrm>
          <a:prstGeom prst="ellipse">
            <a:avLst/>
          </a:prstGeom>
          <a:gradFill rotWithShape="1">
            <a:gsLst>
              <a:gs pos="0">
                <a:srgbClr val="00FFFF">
                  <a:gamma/>
                  <a:shade val="60000"/>
                  <a:invGamma/>
                  <a:alpha val="22000"/>
                </a:srgbClr>
              </a:gs>
              <a:gs pos="100000">
                <a:srgbClr val="00FFFF">
                  <a:alpha val="23000"/>
                </a:srgbClr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5">
                <a:lumMod val="20000"/>
                <a:lumOff val="80000"/>
              </a:schemeClr>
            </a:extrusionClr>
          </a:sp3d>
        </p:spPr>
        <p:txBody>
          <a:bodyPr wrap="none" anchor="ctr">
            <a:flatTx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+mn-cs"/>
              </a:rPr>
              <a:t>ФАЙЛОГРАД</a:t>
            </a:r>
          </a:p>
        </p:txBody>
      </p:sp>
      <p:sp>
        <p:nvSpPr>
          <p:cNvPr id="11" name="Oval 5">
            <a:hlinkClick r:id="rId8" action="ppaction://hlinkfile"/>
          </p:cNvPr>
          <p:cNvSpPr>
            <a:spLocks noChangeArrowheads="1"/>
          </p:cNvSpPr>
          <p:nvPr/>
        </p:nvSpPr>
        <p:spPr bwMode="auto">
          <a:xfrm>
            <a:off x="5795963" y="4941888"/>
            <a:ext cx="2952750" cy="1655762"/>
          </a:xfrm>
          <a:prstGeom prst="ellipse">
            <a:avLst/>
          </a:prstGeom>
          <a:gradFill rotWithShape="1">
            <a:gsLst>
              <a:gs pos="0">
                <a:srgbClr val="00FFFF">
                  <a:gamma/>
                  <a:shade val="60000"/>
                  <a:invGamma/>
                  <a:alpha val="22000"/>
                </a:srgbClr>
              </a:gs>
              <a:gs pos="100000">
                <a:srgbClr val="00FFFF">
                  <a:alpha val="23000"/>
                </a:srgbClr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5">
                <a:lumMod val="20000"/>
                <a:lumOff val="80000"/>
              </a:schemeClr>
            </a:extrusionClr>
          </a:sp3d>
        </p:spPr>
        <p:txBody>
          <a:bodyPr wrap="none" anchor="ctr">
            <a:flatTx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+mn-cs"/>
              </a:rPr>
              <a:t>ТЕСТОГРАД</a:t>
            </a:r>
          </a:p>
        </p:txBody>
      </p:sp>
      <p:sp>
        <p:nvSpPr>
          <p:cNvPr id="2059" name="Прямоугольник 11"/>
          <p:cNvSpPr>
            <a:spLocks noChangeArrowheads="1"/>
          </p:cNvSpPr>
          <p:nvPr/>
        </p:nvSpPr>
        <p:spPr bwMode="auto">
          <a:xfrm>
            <a:off x="1042988" y="0"/>
            <a:ext cx="698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  <a:latin typeface="Cambria" pitchFamily="18" charset="0"/>
              </a:rPr>
              <a:t>Автор: Хорькова Татьяна Ивановна, идентификатор 231-112-963</a:t>
            </a:r>
            <a:endParaRPr lang="ru-RU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0"/>
                            </p:stCondLst>
                            <p:childTnLst>
                              <p:par>
                                <p:cTn id="3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000"/>
                            </p:stCondLst>
                            <p:childTnLst>
                              <p:par>
                                <p:cTn id="4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7" grpId="0" animBg="1"/>
      <p:bldP spid="19" grpId="0" animBg="1"/>
      <p:bldP spid="20" grpId="0" animBg="1"/>
      <p:bldP spid="1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552</TotalTime>
  <Words>16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revaz</cp:lastModifiedBy>
  <cp:revision>58</cp:revision>
  <dcterms:created xsi:type="dcterms:W3CDTF">2012-01-28T12:38:28Z</dcterms:created>
  <dcterms:modified xsi:type="dcterms:W3CDTF">2013-02-28T14:53:02Z</dcterms:modified>
</cp:coreProperties>
</file>