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0" r:id="rId2"/>
    <p:sldId id="265" r:id="rId3"/>
    <p:sldId id="266" r:id="rId4"/>
    <p:sldId id="267" r:id="rId5"/>
    <p:sldId id="268" r:id="rId6"/>
    <p:sldId id="282" r:id="rId7"/>
    <p:sldId id="285" r:id="rId8"/>
    <p:sldId id="271" r:id="rId9"/>
    <p:sldId id="273" r:id="rId10"/>
    <p:sldId id="283" r:id="rId11"/>
    <p:sldId id="275" r:id="rId12"/>
    <p:sldId id="280" r:id="rId13"/>
    <p:sldId id="277" r:id="rId14"/>
    <p:sldId id="284" r:id="rId15"/>
    <p:sldId id="278" r:id="rId16"/>
    <p:sldId id="279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EEA"/>
    <a:srgbClr val="CE3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F011-F9EB-4FFA-947D-3B6FDD8C7F8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5E7A1-7D51-4B62-87EE-A5A4AFA85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9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E7A1-7D51-4B62-87EE-A5A4AFA853D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8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6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7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3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3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5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9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2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3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5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0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atai/literatura/V.Oseeva-urok/0006-013-V.Oseeva-Volshebnoe-slovo.jpg" TargetMode="External"/><Relationship Id="rId3" Type="http://schemas.openxmlformats.org/officeDocument/2006/relationships/hyperlink" Target="http://eu.cdn1.123rf.com/168nwm/alegria111/alegria1111002/alegria111100200035/6393727-pencils-in-glass--vector-illustration-eps-and-ai-files-included.jpg" TargetMode="External"/><Relationship Id="rId7" Type="http://schemas.openxmlformats.org/officeDocument/2006/relationships/hyperlink" Target="http://f.mypage.ru/dfa51747ef83adb06b2d51c2289daf7e_0e4577b43870dff0387bb5de4d89f90e.jpg" TargetMode="External"/><Relationship Id="rId2" Type="http://schemas.openxmlformats.org/officeDocument/2006/relationships/hyperlink" Target="http://magic-cone.ru/uploads/posts/2010-07/1279175598_15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.mypage.ru/9df6ceef8867e85b5f1bdaca95d2d449_53ba822a07f04e2517774c1a904215bb.jpg" TargetMode="External"/><Relationship Id="rId11" Type="http://schemas.openxmlformats.org/officeDocument/2006/relationships/hyperlink" Target="http://www.proshkolu.ru/content/media/pic/std/1000000/995000/994261-7ff8985b31fe6930.png" TargetMode="External"/><Relationship Id="rId5" Type="http://schemas.openxmlformats.org/officeDocument/2006/relationships/hyperlink" Target="http://img-fotki.yandex.ru/get/6204/158140427.1/0_91cc4_c21dc751_XL" TargetMode="External"/><Relationship Id="rId10" Type="http://schemas.openxmlformats.org/officeDocument/2006/relationships/hyperlink" Target="http://www.ruslania.com/pictures/big/9785699398058.jpg" TargetMode="External"/><Relationship Id="rId4" Type="http://schemas.openxmlformats.org/officeDocument/2006/relationships/hyperlink" Target="http://cs306203.userapi.com/v306203042/28c/a-4sseOEydM.jpg" TargetMode="External"/><Relationship Id="rId9" Type="http://schemas.openxmlformats.org/officeDocument/2006/relationships/hyperlink" Target="http://www.allmyhobby.ru/deti/Volshebnoeslovo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78" y="62134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КОГОАУ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«Лицей естественных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наук»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Дегтерёва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Г.Д,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учитель начальных классов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331640" y="2708920"/>
            <a:ext cx="6624736" cy="13681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В.А. Осеева «Почему?»</a:t>
            </a:r>
            <a:endParaRPr lang="ru-RU" sz="4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3728" y="5805264"/>
            <a:ext cx="5760640" cy="7815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УМК «Гармония»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2013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1484040" y="4797151"/>
            <a:ext cx="6624736" cy="785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Урок литературного чтения в 3 классе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РАСШИРИТЬ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СВЕДЕНИЯ   О ЖИЗНИ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ТВОРЧЕСТВЕ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ПОЗНАКОМИТЬСЯ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 ПРОИЗВЕДЕНИЕМ </a:t>
            </a:r>
          </a:p>
          <a:p>
            <a:endParaRPr lang="ru-RU" sz="2800" dirty="0" smtClean="0"/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УЧИТЬСЯ ЧИТАТЬ И АНАЛИЗИРОВАТЬ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ПРОИЗВЕДЕНИЕ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844824"/>
            <a:ext cx="5688632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ВАЛЕНТИНЫ АЛЕКСАНДРОВНЫ ОСЕЕВОЙ;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3356992"/>
            <a:ext cx="5688632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«ПОЧЕМУ?»;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869160"/>
            <a:ext cx="561662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«ПОЧЕМУ?»;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0474"/>
            <a:ext cx="50405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3790"/>
            <a:ext cx="50405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0_76f46_35597a74_X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6" y="404663"/>
            <a:ext cx="1663011" cy="13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9891975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945441" cy="12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27089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9944" y="2861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320968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28433" y="2196737"/>
            <a:ext cx="3781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«ГЛАЗА СМОТРЕЛИ ПОВЕРХ СТОЛА В ОДНУ ТОЧКУ»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354" y="2062589"/>
            <a:ext cx="425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«КОЛЕНИ У МЕНЯ ДРОЖАЛИ, ЯЗЫК ЗАПЛЕТАЛСЯ»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169" y="3579021"/>
            <a:ext cx="435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«МУРАШКИ ПРОБЕГАЛИ ПО СПИНЕ»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8842" y="2847419"/>
            <a:ext cx="376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«УШИ МОИ ГОРЕЛИ»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842" y="3230652"/>
            <a:ext cx="385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«НА СЕРДЦЕ ТЯЖЕЛО»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2169" y="4293095"/>
            <a:ext cx="297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«КУСАЛ НОГТИ»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1173" y="4754761"/>
            <a:ext cx="496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«НЕ МОГ НИ НА ЧТО РЕШИТЬСЯ»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8842" y="5183091"/>
            <a:ext cx="496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«УТЫКАЛСЯ В ПОДУШКУ»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140764" y="1735073"/>
            <a:ext cx="377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«ЛИЦО ПОТЕМНЕЛО»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354" y="1735072"/>
            <a:ext cx="297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«ТИХОНЬКО СПОЛЗ»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0764" y="3460664"/>
            <a:ext cx="378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«О ЧЁМ-ТО ЗАДУМАЛАСЬ»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0666" y="4047923"/>
            <a:ext cx="3765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«ЛИЦО СТАЛО РОЗОВЫМ, ДАЖЕ ШЕЯ И УШИ ЕЁ ПОРОЗОВЕЛИ»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ДУШЕВНОЕ СОСТОЯНИЕ ГЛАВНОГО ГЕРОЯ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39014" y="1916832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5942" y="3140968"/>
            <a:ext cx="914400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39014" y="4437112"/>
            <a:ext cx="914400" cy="914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ra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44" y="1844824"/>
            <a:ext cx="5182712" cy="3887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3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324"/>
            <a:ext cx="8229600" cy="8034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ТВОРЧЕСКАЯ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0028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ОТНОШЕНИЕ К ГЛАВНОМУ ГЕРОЮ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56733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НАЧАЛО РАССКАЗА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9194" y="158336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КОНЕЦ РАССКАЗА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ПАЛИТ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45026"/>
            <a:ext cx="1800200" cy="292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ПАЛИТ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59802"/>
            <a:ext cx="1800200" cy="292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D:\Мои документы\0_76f46_35597a74_X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35" y="1439722"/>
            <a:ext cx="1946538" cy="155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ои документы\УРОКИ ЛИТЕРАТУРНОГО ЧТЕНИЯ\К уроку ПОЧЕМУ\6393727-pencils-in-glass--vector-illustration-eps-and-ai-files-includ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2" y="4437112"/>
            <a:ext cx="12477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РАСШИРИТЬ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СВЕДЕНИЯ   О ЖИЗНИ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ТВОРЧЕСТВЕ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ПОЗНАКОМИТЬСЯ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 ПРОИЗВЕДЕНИЕМ </a:t>
            </a:r>
          </a:p>
          <a:p>
            <a:endParaRPr lang="ru-RU" sz="2800" dirty="0" smtClean="0"/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УЧИТЬСЯ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ЧИТАТЬ И АНАЛИЗИРОВАТЬ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ПРОИЗВЕДЕНИЕ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844824"/>
            <a:ext cx="5688632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ВАЛЕНТИНЫ АЛЕКСАНДРОВНЫ ОСЕЕВОЙ;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3356992"/>
            <a:ext cx="5688632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«ПОЧЕМУ?»;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869160"/>
            <a:ext cx="561662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«ПОЧЕМУ?»;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6" y="1308027"/>
            <a:ext cx="50405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3" y="2842642"/>
            <a:ext cx="50405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3" y="4348152"/>
            <a:ext cx="50405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573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ВЫПОЛНИ ЗАДАНИЕ НА ВЫБОР: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оставь характеристику главного героя рассказа «Почему?», используя вопросительные слова задания №2;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ай совет главному герою, используя пословицы;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зобрази с помощью рисунка настроение главного героя до признания маме и после признания.</a:t>
            </a: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0" descr="13a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13176"/>
            <a:ext cx="2209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3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Учимся читать, думать, говорить. Урок литературного чтения В.А. Осеева Почему\994261-7ff8985b31fe69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75009"/>
            <a:ext cx="5544616" cy="45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Используемые источники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052736"/>
            <a:ext cx="77048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http://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magic-cone.ru/uploads/posts/2010-07/1279175598_158.jpg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черепки чашки</a:t>
            </a:r>
          </a:p>
          <a:p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http://eu.cdn1.123rf.com/168nwm/alegria111/alegria1111002/alegria111100200035/6393727-pencils-in-glass--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vector-illustration-eps-and-ai-files-included.jpg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карандаши</a:t>
            </a:r>
          </a:p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http://cs306203.userapi.com/v306203042/28c/a-4sseOEydM.jpg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  мама бранит сына</a:t>
            </a:r>
          </a:p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img-fotki.yandex.ru/get/6204/158140427.1/0_91cc4_c21dc751_XL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гроза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linkClick r:id="rId6"/>
              </a:rPr>
              <a:t>http://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f.mypage.ru/9df6ceef8867e85b5f1bdaca95d2d449_53ba822a07f04e2517774c1a904215bb.jpg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 портрет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В.А.Осеевой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linkClick r:id="rId7"/>
              </a:rPr>
              <a:t>http://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f.mypage.ru/dfa51747ef83adb06b2d51c2289daf7e_0e4577b43870dff0387bb5de4d89f90e.jpg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портрет В.А. Осеевой</a:t>
            </a:r>
          </a:p>
          <a:p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linkClick r:id="rId8"/>
              </a:rPr>
              <a:t>http://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900igr.net/datai/literatura/V.Oseeva-urok/0006-013-V.Oseeva-Volshebnoe-slovo.jpg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обложка книги «Волшебное слово» №1</a:t>
            </a:r>
          </a:p>
          <a:p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linkClick r:id="rId9"/>
              </a:rPr>
              <a:t>http://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www.allmyhobby.ru/deti/Volshebnoeslovo.jpg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обложка книги «Волшебное слово»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№2</a:t>
            </a:r>
          </a:p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linkClick r:id="rId10"/>
              </a:rPr>
              <a:t>http://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hlinkClick r:id="rId10"/>
              </a:rPr>
              <a:t>www.ruslania.com/pictures/big/9785699398058.jpg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 обложка книги «Синие листья»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hlinkClick r:id="rId11"/>
              </a:rPr>
              <a:t>http://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hlinkClick r:id="rId11"/>
              </a:rPr>
              <a:t>www.proshkolu.ru/content/media/pic/std/1000000/995000/994261-7ff8985b31fe6930.png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анимация «Спасибо за урок»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829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6"/>
          <p:cNvSpPr txBox="1">
            <a:spLocks noGrp="1"/>
          </p:cNvSpPr>
          <p:nvPr>
            <p:ph idx="1"/>
          </p:nvPr>
        </p:nvSpPr>
        <p:spPr bwMode="auto">
          <a:xfrm>
            <a:off x="395536" y="1772816"/>
            <a:ext cx="8229600" cy="676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ВАЛЕНТИНА АЛЕКСАНДРОВНА ОСЕЕВА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 bwMode="auto">
          <a:xfrm>
            <a:off x="395536" y="2924944"/>
            <a:ext cx="8229600" cy="676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«ПОЧЕМУ?»</a:t>
            </a:r>
            <a:endParaRPr lang="ru-RU" sz="28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РАСШИРИТЬ СВЕДЕНИЯ   О ЖИЗНИ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ТВОРЧЕСТВЕ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ПОЗНАКОМИТЬСЯ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 ПРОИЗВЕДЕНИЕМ </a:t>
            </a:r>
          </a:p>
          <a:p>
            <a:endParaRPr lang="ru-RU" sz="2800" dirty="0" smtClean="0"/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УЧИТЬСЯ ЧИТАТЬ И АНАЛИЗИРОВАТЬ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ПРОИЗВЕДЕНИЕ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844824"/>
            <a:ext cx="5688632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ВАЛЕНТИНЫ АЛЕКСАНДРОВНЫ ОСЕЕВОЙ;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3356992"/>
            <a:ext cx="5688632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«ПОЧЕМУ?»;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869160"/>
            <a:ext cx="561662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«ПОЧЕМУ?»;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ВАЛЕНТИНА АЛЕКСАНДРОВНА ОСЕЕВА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D:\Мои документы\Oseev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882652" cy="38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3706" y="5661248"/>
            <a:ext cx="2454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1902-1969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D:\Мои документы\270px-Kiev_Theatral_Univers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210102" cy="15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48064" y="335699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КИЕВСКИЙ ТЕАТРАЛЬНЫЙ ИНСТИТУТ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4" descr="ФотоОсее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9139" y="4294429"/>
            <a:ext cx="1594450" cy="17988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1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ВАЛЕНТИНА АЛЕКСАНДРОВНА ОСЕЕВА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Мои документы\omega3295900big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r="-1"/>
          <a:stretch/>
        </p:blipFill>
        <p:spPr bwMode="auto">
          <a:xfrm>
            <a:off x="539552" y="1628800"/>
            <a:ext cx="240458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Мои документы\9785699398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3" y="1628800"/>
            <a:ext cx="2474525" cy="36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Мои документы\014labqs5t12925976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78" y="1643111"/>
            <a:ext cx="2580518" cy="35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РАСШИРИТЬ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СВЕДЕНИЯ   О ЖИЗНИ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ТВОРЧЕСТВЕ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ПОЗНАКОМИТЬСЯ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 ПРОИЗВЕДЕНИЕМ </a:t>
            </a:r>
          </a:p>
          <a:p>
            <a:endParaRPr lang="ru-RU" sz="2800" dirty="0" smtClean="0"/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УЧИТЬСЯ ЧИТАТЬ И АНАЛИЗИРОВАТЬ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ПРОИЗВЕДЕНИЕ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844824"/>
            <a:ext cx="5688632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ВАЛЕНТИНЫ АЛЕКСАНДРОВНЫ ОСЕЕВОЙ;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3356992"/>
            <a:ext cx="5688632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«ПОЧЕМУ?»;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869160"/>
            <a:ext cx="561662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«ПОЧЕМУ?»;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0474"/>
            <a:ext cx="50405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СЛОВАРНАЯ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292" y="1258674"/>
            <a:ext cx="1709452" cy="5141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ЧЕРЕПКИ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2271" y="1268760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 ОБЛОМКИ РАЗБИТОГО ГЛИНЯНОГО ФАРФОРОВОГО ИЗДЕЛИЯ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292" y="342900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БРАНИТЬ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4516" y="3427125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 РЕЗКО ПОРИЦАТЬ, РУГАТЬ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Мои документы\cimg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1" b="94406" l="34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7725"/>
            <a:ext cx="1545608" cy="118922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Минус 15"/>
          <p:cNvSpPr/>
          <p:nvPr/>
        </p:nvSpPr>
        <p:spPr>
          <a:xfrm rot="17839200">
            <a:off x="1610724" y="3339004"/>
            <a:ext cx="304800" cy="176241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 rot="17839200">
            <a:off x="1907197" y="1170552"/>
            <a:ext cx="304800" cy="176241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D:\Мои документы\УРОКИ ЛИТЕРАТУРНОГО ЧТЕНИЯ\К уроку ПОЧЕМУ\a-4sseOEyd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76" y="4392139"/>
            <a:ext cx="1562480" cy="207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ЖАНР ПРОИЗВЕДЕНИЯ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55679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Повествование о реальных событиях.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586" y="1077113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ПРИЗНАКИ РАССКАЗА: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480789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Описание одного эпизода из жизни героя или автора.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64937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Немного действующих лиц.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4441467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Небольшой объём.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6"/>
          <p:cNvSpPr>
            <a:spLocks noGrp="1"/>
          </p:cNvSpPr>
          <p:nvPr>
            <p:ph idx="1"/>
          </p:nvPr>
        </p:nvSpPr>
        <p:spPr>
          <a:xfrm>
            <a:off x="474442" y="1844824"/>
            <a:ext cx="6257798" cy="900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ВАЛЕНТИНА АЛЕКСАНДРОВНА ОСЕЕВА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1916832"/>
            <a:ext cx="187220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467544" y="2996952"/>
            <a:ext cx="6257798" cy="900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«ПОЧЕМУ?»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7308304" y="2270211"/>
            <a:ext cx="1130424" cy="1176789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7308304" y="2270212"/>
            <a:ext cx="1130424" cy="1176789"/>
          </a:xfrm>
          <a:prstGeom prst="rt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4-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411</Words>
  <Application>Microsoft Office PowerPoint</Application>
  <PresentationFormat>Экран (4:3)</PresentationFormat>
  <Paragraphs>111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4-11</vt:lpstr>
      <vt:lpstr>КОГОАУ «Лицей естественных наук» Дегтерёва Г.Д, учитель начальных классов </vt:lpstr>
      <vt:lpstr>ТЕМА УРОКА:</vt:lpstr>
      <vt:lpstr>ЦЕЛЬ:</vt:lpstr>
      <vt:lpstr>ВАЛЕНТИНА АЛЕКСАНДРОВНА ОСЕЕВА</vt:lpstr>
      <vt:lpstr>ВАЛЕНТИНА АЛЕКСАНДРОВНА ОСЕЕВА</vt:lpstr>
      <vt:lpstr>ЦЕЛЬ:</vt:lpstr>
      <vt:lpstr>СЛОВАРНАЯ РАБОТА</vt:lpstr>
      <vt:lpstr>ЖАНР ПРОИЗВЕДЕНИЯ</vt:lpstr>
      <vt:lpstr>ТЕМА УРОКА:</vt:lpstr>
      <vt:lpstr>ЦЕЛЬ:</vt:lpstr>
      <vt:lpstr>Презентация PowerPoint</vt:lpstr>
      <vt:lpstr>ДУШЕВНОЕ СОСТОЯНИЕ ГЛАВНОГО ГЕРОЯ</vt:lpstr>
      <vt:lpstr>ТВОРЧЕСКАЯ РАБОТА</vt:lpstr>
      <vt:lpstr>ЦЕЛЬ:</vt:lpstr>
      <vt:lpstr>ДОМАШНЕЕ ЗАДАНИЕ</vt:lpstr>
      <vt:lpstr>Презентация PowerPoint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86</cp:revision>
  <dcterms:created xsi:type="dcterms:W3CDTF">2011-04-12T17:36:34Z</dcterms:created>
  <dcterms:modified xsi:type="dcterms:W3CDTF">2013-01-08T19:14:45Z</dcterms:modified>
</cp:coreProperties>
</file>