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304" r:id="rId2"/>
    <p:sldId id="305" r:id="rId3"/>
    <p:sldId id="306" r:id="rId4"/>
    <p:sldId id="307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2" r:id="rId16"/>
    <p:sldId id="391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320" r:id="rId29"/>
    <p:sldId id="404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3" r:id="rId39"/>
    <p:sldId id="257" r:id="rId40"/>
    <p:sldId id="415" r:id="rId41"/>
    <p:sldId id="416" r:id="rId42"/>
    <p:sldId id="417" r:id="rId43"/>
    <p:sldId id="418" r:id="rId44"/>
    <p:sldId id="419" r:id="rId45"/>
    <p:sldId id="420" r:id="rId46"/>
    <p:sldId id="421" r:id="rId47"/>
    <p:sldId id="422" r:id="rId48"/>
    <p:sldId id="423" r:id="rId49"/>
    <p:sldId id="424" r:id="rId50"/>
    <p:sldId id="425" r:id="rId51"/>
    <p:sldId id="426" r:id="rId52"/>
    <p:sldId id="427" r:id="rId53"/>
    <p:sldId id="428" r:id="rId54"/>
    <p:sldId id="430" r:id="rId55"/>
    <p:sldId id="256" r:id="rId56"/>
    <p:sldId id="414" r:id="rId57"/>
    <p:sldId id="363" r:id="rId58"/>
    <p:sldId id="364" r:id="rId59"/>
    <p:sldId id="258" r:id="rId60"/>
    <p:sldId id="259" r:id="rId61"/>
    <p:sldId id="365" r:id="rId62"/>
    <p:sldId id="366" r:id="rId63"/>
    <p:sldId id="260" r:id="rId64"/>
    <p:sldId id="261" r:id="rId65"/>
    <p:sldId id="262" r:id="rId66"/>
    <p:sldId id="263" r:id="rId67"/>
    <p:sldId id="369" r:id="rId68"/>
    <p:sldId id="371" r:id="rId69"/>
    <p:sldId id="373" r:id="rId70"/>
    <p:sldId id="374" r:id="rId71"/>
    <p:sldId id="264" r:id="rId72"/>
    <p:sldId id="265" r:id="rId73"/>
    <p:sldId id="375" r:id="rId74"/>
    <p:sldId id="377" r:id="rId75"/>
    <p:sldId id="266" r:id="rId76"/>
    <p:sldId id="267" r:id="rId77"/>
    <p:sldId id="379" r:id="rId78"/>
    <p:sldId id="380" r:id="rId79"/>
    <p:sldId id="432" r:id="rId80"/>
    <p:sldId id="268" r:id="rId81"/>
    <p:sldId id="269" r:id="rId82"/>
    <p:sldId id="342" r:id="rId83"/>
    <p:sldId id="343" r:id="rId84"/>
    <p:sldId id="270" r:id="rId85"/>
    <p:sldId id="271" r:id="rId86"/>
    <p:sldId id="345" r:id="rId87"/>
    <p:sldId id="347" r:id="rId88"/>
    <p:sldId id="272" r:id="rId89"/>
    <p:sldId id="273" r:id="rId90"/>
    <p:sldId id="349" r:id="rId91"/>
    <p:sldId id="350" r:id="rId92"/>
    <p:sldId id="274" r:id="rId93"/>
    <p:sldId id="275" r:id="rId94"/>
    <p:sldId id="352" r:id="rId95"/>
    <p:sldId id="353" r:id="rId96"/>
    <p:sldId id="276" r:id="rId97"/>
    <p:sldId id="277" r:id="rId98"/>
    <p:sldId id="356" r:id="rId99"/>
    <p:sldId id="357" r:id="rId100"/>
    <p:sldId id="278" r:id="rId101"/>
    <p:sldId id="279" r:id="rId102"/>
    <p:sldId id="358" r:id="rId103"/>
    <p:sldId id="359" r:id="rId104"/>
    <p:sldId id="433" r:id="rId10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42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15E869-BA7F-4E5C-91F7-FFD96ADA0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DB11F-DB04-4FFA-BBB4-DD31901B8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1B8AE-334F-42A0-ADBA-CD63369ABA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137B03-60FD-465D-A237-6C973C060F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ADFA3-D270-45A6-8B6E-69FDE9B78D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11A9E-C8E6-45FF-9B7A-3EB347949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25AE-AE5D-40DD-9D10-6F27D998E9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8CA5-3104-4427-9A47-6C8BADA34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059B3-D4B4-4D11-9B61-A39A650AB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3DDA5-50E6-4305-9EEA-A3C676CA7B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55F7C-4694-4953-92A7-F2EF47BA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A61CAB-ECB3-40C6-BC30-0A98ED142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AE9965-17ED-4D3A-BA94-CE73DC972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714644"/>
          </a:xfrm>
        </p:spPr>
        <p:txBody>
          <a:bodyPr>
            <a:normAutofit/>
          </a:bodyPr>
          <a:lstStyle/>
          <a:p>
            <a:r>
              <a:rPr lang="en-US" dirty="0" smtClean="0"/>
              <a:t>LITERATURE ENGLISH CHANNEL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rmAutofit fontScale="85000" lnSpcReduction="10000"/>
          </a:bodyPr>
          <a:lstStyle/>
          <a:p>
            <a:r>
              <a:rPr lang="en-US" sz="5200" dirty="0" smtClean="0"/>
              <a:t>LA MANCHE LITTERAIRE</a:t>
            </a:r>
          </a:p>
          <a:p>
            <a:endParaRPr lang="en-US" sz="4400" dirty="0" smtClean="0"/>
          </a:p>
          <a:p>
            <a:r>
              <a:rPr lang="ru-RU" sz="4400" dirty="0" smtClean="0"/>
              <a:t>ЛИТЕРАТУРНЫЙ ЛАМАНШ</a:t>
            </a:r>
            <a:endParaRPr lang="ru-RU" sz="4400" dirty="0"/>
          </a:p>
        </p:txBody>
      </p:sp>
      <p:pic>
        <p:nvPicPr>
          <p:cNvPr id="6" name="Рисунок 5" descr="книг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285992"/>
            <a:ext cx="2643174" cy="199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La France</a:t>
            </a:r>
            <a:endParaRPr lang="ru-RU" sz="8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8000"/>
          </a:p>
          <a:p>
            <a:pPr>
              <a:buFontTx/>
              <a:buNone/>
            </a:pPr>
            <a:r>
              <a:rPr lang="en-US" sz="8000"/>
              <a:t>    M. Jourdin</a:t>
            </a:r>
            <a:endParaRPr lang="ru-RU" sz="80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“Le bourgeois gentilhomme”</a:t>
            </a:r>
            <a:endParaRPr lang="ru-RU" sz="80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/>
          <a:lstStyle/>
          <a:p>
            <a:r>
              <a:rPr lang="en-US" sz="8000" dirty="0" smtClean="0"/>
              <a:t>Dorian Gray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/>
          <a:lstStyle/>
          <a:p>
            <a:r>
              <a:rPr lang="en-US" sz="8000" dirty="0" smtClean="0"/>
              <a:t>“The Picture of Dorian Gray”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6744" y="214290"/>
            <a:ext cx="6377155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HANK YOU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 THE TRIP!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WELL DONE!</a:t>
            </a:r>
          </a:p>
          <a:p>
            <a:pPr algn="ctr"/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MERCI POUR 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CE 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VOYAGE!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BRAVO!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/>
          <a:lstStyle/>
          <a:p>
            <a:r>
              <a:rPr lang="en-US" sz="8000" dirty="0" smtClean="0"/>
              <a:t>JACK LONDON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The USA</a:t>
            </a: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Emile Zola</a:t>
            </a:r>
            <a:endParaRPr lang="ru-RU" sz="80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La France</a:t>
            </a:r>
            <a:endParaRPr lang="ru-RU" sz="8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/>
          <a:lstStyle/>
          <a:p>
            <a:r>
              <a:rPr lang="en-US" sz="8000" dirty="0" smtClean="0"/>
              <a:t>THEODOR DREISER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The USA</a:t>
            </a: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  Gustave </a:t>
            </a:r>
          </a:p>
          <a:p>
            <a:pPr>
              <a:buFontTx/>
              <a:buNone/>
            </a:pPr>
            <a:r>
              <a:rPr lang="en-US" sz="8000"/>
              <a:t>       Flaubert</a:t>
            </a:r>
            <a:endParaRPr lang="ru-RU" sz="80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La France</a:t>
            </a:r>
            <a:endParaRPr lang="ru-RU" sz="8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8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8000"/>
              <a:t>Charles Perrault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72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7200"/>
              <a:t>  </a:t>
            </a:r>
            <a:endParaRPr lang="ru-RU" sz="72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WRITER – COUNTRY</a:t>
            </a:r>
            <a:br>
              <a:rPr lang="en-US" sz="6600" dirty="0" smtClean="0"/>
            </a:br>
            <a:r>
              <a:rPr lang="en-US" sz="6600" dirty="0" smtClean="0"/>
              <a:t>ECRIVAIN - PAYS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La France</a:t>
            </a:r>
            <a:endParaRPr lang="ru-RU" sz="8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/>
          <a:lstStyle/>
          <a:p>
            <a:r>
              <a:rPr lang="en-US" sz="8000" dirty="0" smtClean="0"/>
              <a:t>ETHELE LILIAN VOYNICH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/>
          <a:lstStyle/>
          <a:p>
            <a:r>
              <a:rPr lang="en-US" sz="8000" dirty="0" smtClean="0"/>
              <a:t>ENGLAND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en-US" sz="8000" dirty="0" err="1" smtClean="0"/>
              <a:t>Redyard</a:t>
            </a:r>
            <a:r>
              <a:rPr lang="en-US" sz="8000" dirty="0" smtClean="0"/>
              <a:t> Kipling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857652"/>
          </a:xfrm>
        </p:spPr>
        <p:txBody>
          <a:bodyPr/>
          <a:lstStyle/>
          <a:p>
            <a:r>
              <a:rPr lang="en-US" sz="8000" dirty="0" smtClean="0"/>
              <a:t>ENGLAND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Anatole France</a:t>
            </a:r>
            <a:endParaRPr lang="ru-RU" sz="80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La France</a:t>
            </a:r>
            <a:endParaRPr lang="ru-RU" sz="8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en-US" sz="8000" dirty="0" smtClean="0"/>
              <a:t>WHO IS HE?</a:t>
            </a:r>
            <a:br>
              <a:rPr lang="en-US" sz="8000" dirty="0" smtClean="0"/>
            </a:br>
            <a:r>
              <a:rPr lang="en-US" sz="8000" dirty="0" smtClean="0"/>
              <a:t>QUI EST-CE?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Драйзер.jpg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482169" y="500041"/>
            <a:ext cx="4090095" cy="48577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/>
          <a:lstStyle/>
          <a:p>
            <a:r>
              <a:rPr lang="en-US" sz="8000" dirty="0" smtClean="0"/>
              <a:t>THEODOR DREISER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Charles Dickens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6" name="Picture 6" descr="i (1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7581" y="1481138"/>
            <a:ext cx="3648838" cy="4525962"/>
          </a:xfrm>
        </p:spPr>
      </p:pic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Victor Hugo</a:t>
            </a:r>
            <a:endParaRPr lang="ru-RU" sz="80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Теккерей.jpg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357423" y="428603"/>
            <a:ext cx="4000528" cy="54292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/>
          <a:lstStyle/>
          <a:p>
            <a:r>
              <a:rPr lang="en-US" sz="8000" dirty="0" smtClean="0"/>
              <a:t>WILLIAM THACKEREY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i (2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628775"/>
            <a:ext cx="5111750" cy="4176713"/>
          </a:xfrm>
        </p:spPr>
      </p:pic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Antoine de Saint-Exupery</a:t>
            </a:r>
            <a:endParaRPr lang="ru-RU" sz="800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72d536dedbda8707afd11759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85728"/>
            <a:ext cx="5786478" cy="62865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/>
          <a:lstStyle/>
          <a:p>
            <a:r>
              <a:rPr lang="en-US" sz="8000" dirty="0" smtClean="0"/>
              <a:t>CHARLES DICKENS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Picture 6" descr="i (6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362" y="1481138"/>
            <a:ext cx="3345276" cy="4525962"/>
          </a:xfrm>
        </p:spPr>
      </p:pic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8000"/>
              <a:t> Honore de Balzac</a:t>
            </a:r>
            <a:endParaRPr lang="ru-RU" sz="80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en-US" sz="8000" dirty="0" smtClean="0"/>
              <a:t>England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rk-tw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785794"/>
            <a:ext cx="4286280" cy="57864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/>
          <a:lstStyle/>
          <a:p>
            <a:r>
              <a:rPr lang="en-US" sz="8000" dirty="0" smtClean="0"/>
              <a:t>MARK TWAIN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 descr="i (7)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620713"/>
            <a:ext cx="4103687" cy="5113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 dirty="0"/>
          </a:p>
          <a:p>
            <a:pPr>
              <a:buFontTx/>
              <a:buNone/>
            </a:pPr>
            <a:r>
              <a:rPr lang="en-US" sz="7200" dirty="0" err="1"/>
              <a:t>FrancoisRabelais</a:t>
            </a:r>
            <a:endParaRPr lang="ru-RU" sz="7200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ortrai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14290"/>
            <a:ext cx="4357718" cy="62151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en-US" sz="8000" dirty="0" smtClean="0"/>
              <a:t>ERNEST HEMINGWAY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i (13)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836613"/>
            <a:ext cx="5113337" cy="5472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Jean-Baptiste </a:t>
            </a:r>
          </a:p>
          <a:p>
            <a:r>
              <a:rPr lang="en-US" sz="8000"/>
              <a:t>      Moliere</a:t>
            </a:r>
            <a:endParaRPr lang="ru-RU" sz="80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o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642918"/>
            <a:ext cx="4572032" cy="5429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/>
          <a:lstStyle/>
          <a:p>
            <a:r>
              <a:rPr lang="en-US" sz="8000" dirty="0"/>
              <a:t>F</a:t>
            </a:r>
            <a:r>
              <a:rPr lang="en-US" sz="8000" dirty="0" smtClean="0"/>
              <a:t>ENIMOR COOPER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/>
          <a:lstStyle/>
          <a:p>
            <a:r>
              <a:rPr lang="en-US" sz="8000" dirty="0" err="1" smtClean="0"/>
              <a:t>O’Henry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Мопассан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1927561" y="274638"/>
            <a:ext cx="5288878" cy="5851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  Guy de Maupassant</a:t>
            </a:r>
            <a:endParaRPr lang="ru-RU" sz="80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Шекспир.jpg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1928794" y="571480"/>
            <a:ext cx="4429156" cy="52864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/>
          <a:lstStyle/>
          <a:p>
            <a:r>
              <a:rPr lang="en-US" sz="8000" dirty="0" smtClean="0"/>
              <a:t>WILLIAM SHAKESPEARE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en-US" sz="6600" dirty="0" smtClean="0"/>
              <a:t>NOVEL – WRITER</a:t>
            </a:r>
            <a:br>
              <a:rPr lang="en-US" sz="6600" dirty="0" smtClean="0"/>
            </a:br>
            <a:r>
              <a:rPr lang="en-US" sz="6600" dirty="0" smtClean="0"/>
              <a:t>ROMAN - ECRIVAIN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“Le Pere Goriot”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8000"/>
              <a:t> Honore de Balzac</a:t>
            </a:r>
            <a:endParaRPr lang="ru-RU" sz="80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/>
          <a:lstStyle/>
          <a:p>
            <a:r>
              <a:rPr lang="en-US" sz="8000" dirty="0" smtClean="0"/>
              <a:t>“KING LEAR”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en-US" sz="8000" dirty="0" smtClean="0"/>
              <a:t>William Shakespeare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“Le petit Prince”</a:t>
            </a:r>
            <a:endParaRPr lang="ru-RU" sz="80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The USA</a:t>
            </a:r>
            <a:endParaRPr lang="ru-RU" sz="8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Antoine de Saint-Exupery</a:t>
            </a:r>
            <a:endParaRPr lang="ru-RU" sz="80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/>
          <a:lstStyle/>
          <a:p>
            <a:r>
              <a:rPr lang="en-US" sz="8000" dirty="0" smtClean="0"/>
              <a:t>“David Copperfield”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en-US" sz="8000" dirty="0" smtClean="0"/>
              <a:t>Charles Dickens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“Rouge et Noir”</a:t>
            </a:r>
            <a:endParaRPr lang="ru-RU" sz="80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  Stendhal</a:t>
            </a:r>
            <a:endParaRPr lang="ru-RU" sz="800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  “Bel ami”</a:t>
            </a:r>
            <a:endParaRPr lang="ru-RU" sz="800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Guy de Maupassant</a:t>
            </a:r>
            <a:endParaRPr lang="ru-RU" sz="800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en-US" sz="8000" dirty="0" smtClean="0"/>
              <a:t>“THE PRINCE AND THE PAUPER”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/>
          <a:lstStyle/>
          <a:p>
            <a:r>
              <a:rPr lang="en-US" sz="8000" dirty="0" smtClean="0"/>
              <a:t>MARK TWAIN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en-US" sz="8000" dirty="0" smtClean="0"/>
              <a:t>“THE OLD MAN AND THE SEA”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Albert Camus</a:t>
            </a:r>
            <a:endParaRPr lang="ru-RU" sz="80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/>
          <a:lstStyle/>
          <a:p>
            <a:r>
              <a:rPr lang="en-US" sz="8000" dirty="0" smtClean="0"/>
              <a:t>ERNEST HEMINGWAY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“Les enfants du capitaine Grant”</a:t>
            </a:r>
            <a:endParaRPr lang="ru-RU" sz="80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Jules Verne</a:t>
            </a:r>
            <a:endParaRPr lang="ru-RU" sz="80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/>
          <a:lstStyle/>
          <a:p>
            <a:r>
              <a:rPr lang="en-US" sz="8000" dirty="0" smtClean="0"/>
              <a:t>“HARRY POTTER”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/>
          <a:lstStyle/>
          <a:p>
            <a:r>
              <a:rPr lang="en-US" sz="8000" dirty="0" smtClean="0"/>
              <a:t>JOANNE ROWLING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“L’homme qui rit”</a:t>
            </a:r>
            <a:endParaRPr lang="ru-RU" sz="80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Victor Hugo</a:t>
            </a:r>
            <a:endParaRPr lang="ru-RU" sz="800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8000" dirty="0" smtClean="0"/>
              <a:t>JANE EYRE</a:t>
            </a:r>
            <a:r>
              <a:rPr lang="en-US" dirty="0" smtClean="0"/>
              <a:t>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/>
          <a:lstStyle/>
          <a:p>
            <a:r>
              <a:rPr lang="en-US" sz="8000" dirty="0" smtClean="0"/>
              <a:t>Charlotte Bronte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CHARACTER – NOVEL</a:t>
            </a:r>
            <a:br>
              <a:rPr lang="en-US" sz="8000" dirty="0" smtClean="0"/>
            </a:br>
            <a:r>
              <a:rPr lang="en-US" sz="8000" dirty="0" smtClean="0"/>
              <a:t>HEROS - ROMAN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La France</a:t>
            </a:r>
            <a:endParaRPr lang="ru-RU" sz="80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 Gavroche</a:t>
            </a:r>
            <a:endParaRPr lang="ru-RU" sz="80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“Les miserables”</a:t>
            </a:r>
            <a:endParaRPr lang="ru-RU" sz="80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/>
          <a:lstStyle/>
          <a:p>
            <a:r>
              <a:rPr lang="en-US" sz="8000" dirty="0" smtClean="0"/>
              <a:t>Winnie – the - Pooh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r>
              <a:rPr lang="en-US" sz="8000" dirty="0" smtClean="0"/>
              <a:t>Alan Milne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M. de Treville</a:t>
            </a:r>
            <a:endParaRPr lang="ru-RU" sz="80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“Les trois mousquetaires”</a:t>
            </a:r>
            <a:endParaRPr lang="ru-RU" sz="80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/>
          <a:lstStyle/>
          <a:p>
            <a:r>
              <a:rPr lang="en-US" sz="8000" dirty="0" err="1" smtClean="0"/>
              <a:t>Rhet</a:t>
            </a:r>
            <a:r>
              <a:rPr lang="en-US" sz="8000" dirty="0" smtClean="0"/>
              <a:t> Butler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en-US" sz="8000" dirty="0" smtClean="0"/>
              <a:t>“GONE WITH THE WIND”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 Gargantuat</a:t>
            </a:r>
            <a:endParaRPr lang="ru-RU" sz="80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“Gargantuat et Pantagruel”</a:t>
            </a:r>
            <a:endParaRPr lang="ru-RU" sz="80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   Prosper </a:t>
            </a:r>
          </a:p>
          <a:p>
            <a:pPr>
              <a:buFontTx/>
              <a:buNone/>
            </a:pPr>
            <a:r>
              <a:rPr lang="en-US" sz="8000"/>
              <a:t>   Merimee    </a:t>
            </a:r>
            <a:endParaRPr lang="ru-RU" sz="80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/>
          <a:lstStyle/>
          <a:p>
            <a:r>
              <a:rPr lang="en-US" sz="8000" dirty="0" smtClean="0"/>
              <a:t>OPHELIA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en-US" sz="8000" dirty="0" smtClean="0"/>
              <a:t>“HAMLET”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  Quasimodo</a:t>
            </a:r>
            <a:endParaRPr lang="ru-RU" sz="80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“Notre-Dame de   Paris”</a:t>
            </a:r>
            <a:endParaRPr lang="ru-RU" sz="80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en-US" sz="8000" dirty="0" smtClean="0"/>
              <a:t>Huckleberry Finn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“The Adventures of Tom Sawyer and Huckleberry Finn”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8000"/>
          </a:p>
          <a:p>
            <a:r>
              <a:rPr lang="en-US" sz="8000"/>
              <a:t>Capitaine Nemo</a:t>
            </a:r>
            <a:endParaRPr lang="ru-RU" sz="80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8000"/>
              <a:t>“80 milles lieus sous l’eau”</a:t>
            </a:r>
            <a:endParaRPr lang="ru-RU" sz="80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/>
          <a:lstStyle/>
          <a:p>
            <a:r>
              <a:rPr lang="en-US" sz="8000" dirty="0" smtClean="0"/>
              <a:t>Jim Hawkins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en-US" sz="8000" dirty="0" smtClean="0"/>
              <a:t>“TREASURE ISLAND”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</TotalTime>
  <Words>313</Words>
  <Application>Microsoft Office PowerPoint</Application>
  <PresentationFormat>Экран (4:3)</PresentationFormat>
  <Paragraphs>130</Paragraphs>
  <Slides>104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104</vt:i4>
      </vt:variant>
    </vt:vector>
  </HeadingPairs>
  <TitlesOfParts>
    <vt:vector size="105" baseType="lpstr">
      <vt:lpstr>Открытая</vt:lpstr>
      <vt:lpstr>LITERATURE ENGLISH CHANNEL </vt:lpstr>
      <vt:lpstr>WRITER – COUNTRY ECRIVAIN - PAYS</vt:lpstr>
      <vt:lpstr>Charles Dickens</vt:lpstr>
      <vt:lpstr>England</vt:lpstr>
      <vt:lpstr>O’Henry</vt:lpstr>
      <vt:lpstr>Слайд 6</vt:lpstr>
      <vt:lpstr>Слайд 7</vt:lpstr>
      <vt:lpstr>Слайд 8</vt:lpstr>
      <vt:lpstr>Слайд 9</vt:lpstr>
      <vt:lpstr>Слайд 10</vt:lpstr>
      <vt:lpstr>JACK LONDON</vt:lpstr>
      <vt:lpstr>Слайд 12</vt:lpstr>
      <vt:lpstr>Слайд 13</vt:lpstr>
      <vt:lpstr>Слайд 14</vt:lpstr>
      <vt:lpstr>THEODOR DREISER</vt:lpstr>
      <vt:lpstr>Слайд 16</vt:lpstr>
      <vt:lpstr>Слайд 17</vt:lpstr>
      <vt:lpstr>Слайд 18</vt:lpstr>
      <vt:lpstr>Слайд 19</vt:lpstr>
      <vt:lpstr>Слайд 20</vt:lpstr>
      <vt:lpstr>ETHELE LILIAN VOYNICH</vt:lpstr>
      <vt:lpstr>ENGLAND</vt:lpstr>
      <vt:lpstr>Redyard Kipling</vt:lpstr>
      <vt:lpstr>ENGLAND</vt:lpstr>
      <vt:lpstr>Слайд 25</vt:lpstr>
      <vt:lpstr>Слайд 26</vt:lpstr>
      <vt:lpstr>WHO IS HE? QUI EST-CE?</vt:lpstr>
      <vt:lpstr>Слайд 28</vt:lpstr>
      <vt:lpstr>THEODOR DREISER</vt:lpstr>
      <vt:lpstr>Слайд 30</vt:lpstr>
      <vt:lpstr>Слайд 31</vt:lpstr>
      <vt:lpstr>Слайд 32</vt:lpstr>
      <vt:lpstr>WILLIAM THACKEREY</vt:lpstr>
      <vt:lpstr>Слайд 34</vt:lpstr>
      <vt:lpstr>Слайд 35</vt:lpstr>
      <vt:lpstr>Слайд 36</vt:lpstr>
      <vt:lpstr>CHARLES DICKENS</vt:lpstr>
      <vt:lpstr>Слайд 38</vt:lpstr>
      <vt:lpstr>Слайд 39</vt:lpstr>
      <vt:lpstr>Слайд 40</vt:lpstr>
      <vt:lpstr>MARK TWAIN</vt:lpstr>
      <vt:lpstr>Слайд 42</vt:lpstr>
      <vt:lpstr>Слайд 43</vt:lpstr>
      <vt:lpstr>Слайд 44</vt:lpstr>
      <vt:lpstr>ERNEST HEMINGWAY</vt:lpstr>
      <vt:lpstr>Слайд 46</vt:lpstr>
      <vt:lpstr>Слайд 47</vt:lpstr>
      <vt:lpstr>Слайд 48</vt:lpstr>
      <vt:lpstr>FENIMOR COOPER</vt:lpstr>
      <vt:lpstr>Слайд 50</vt:lpstr>
      <vt:lpstr>Слайд 51</vt:lpstr>
      <vt:lpstr>Слайд 52</vt:lpstr>
      <vt:lpstr>WILLIAM SHAKESPEARE</vt:lpstr>
      <vt:lpstr>NOVEL – WRITER ROMAN - ECRIVAIN</vt:lpstr>
      <vt:lpstr>“Le Pere Goriot”</vt:lpstr>
      <vt:lpstr>Слайд 56</vt:lpstr>
      <vt:lpstr>“KING LEAR”</vt:lpstr>
      <vt:lpstr>William Shakespeare</vt:lpstr>
      <vt:lpstr>Слайд 59</vt:lpstr>
      <vt:lpstr>Слайд 60</vt:lpstr>
      <vt:lpstr>“David Copperfield”</vt:lpstr>
      <vt:lpstr>Charles Dickens</vt:lpstr>
      <vt:lpstr>Слайд 63</vt:lpstr>
      <vt:lpstr>Слайд 64</vt:lpstr>
      <vt:lpstr>Слайд 65</vt:lpstr>
      <vt:lpstr>Слайд 66</vt:lpstr>
      <vt:lpstr>“THE PRINCE AND THE PAUPER”</vt:lpstr>
      <vt:lpstr>MARK TWAIN</vt:lpstr>
      <vt:lpstr>“THE OLD MAN AND THE SEA”</vt:lpstr>
      <vt:lpstr>ERNEST HEMINGWAY</vt:lpstr>
      <vt:lpstr>Слайд 71</vt:lpstr>
      <vt:lpstr>Слайд 72</vt:lpstr>
      <vt:lpstr>“HARRY POTTER”</vt:lpstr>
      <vt:lpstr>JOANNE ROWLING</vt:lpstr>
      <vt:lpstr>Слайд 75</vt:lpstr>
      <vt:lpstr>Слайд 76</vt:lpstr>
      <vt:lpstr>“JANE EYRE”</vt:lpstr>
      <vt:lpstr>Charlotte Bronte</vt:lpstr>
      <vt:lpstr>CHARACTER – NOVEL HEROS - ROMAN</vt:lpstr>
      <vt:lpstr>Слайд 80</vt:lpstr>
      <vt:lpstr>Слайд 81</vt:lpstr>
      <vt:lpstr>Winnie – the - Pooh</vt:lpstr>
      <vt:lpstr>Alan Milne</vt:lpstr>
      <vt:lpstr>Слайд 84</vt:lpstr>
      <vt:lpstr>Слайд 85</vt:lpstr>
      <vt:lpstr>Rhet Butler </vt:lpstr>
      <vt:lpstr>“GONE WITH THE WIND”</vt:lpstr>
      <vt:lpstr>Слайд 88</vt:lpstr>
      <vt:lpstr>Слайд 89</vt:lpstr>
      <vt:lpstr>OPHELIA</vt:lpstr>
      <vt:lpstr>“HAMLET”</vt:lpstr>
      <vt:lpstr>Слайд 92</vt:lpstr>
      <vt:lpstr>Слайд 93</vt:lpstr>
      <vt:lpstr>Huckleberry Finn</vt:lpstr>
      <vt:lpstr>“The Adventures of Tom Sawyer and Huckleberry Finn”</vt:lpstr>
      <vt:lpstr>Слайд 96</vt:lpstr>
      <vt:lpstr>Слайд 97</vt:lpstr>
      <vt:lpstr>Jim Hawkins</vt:lpstr>
      <vt:lpstr>“TREASURE ISLAND”</vt:lpstr>
      <vt:lpstr>Слайд 100</vt:lpstr>
      <vt:lpstr>Слайд 101</vt:lpstr>
      <vt:lpstr>Dorian Gray</vt:lpstr>
      <vt:lpstr>“The Picture of Dorian Gray”</vt:lpstr>
      <vt:lpstr>Слайд 104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 Pere Goriot”</dc:title>
  <dc:creator>Елена</dc:creator>
  <cp:lastModifiedBy>Константинова</cp:lastModifiedBy>
  <cp:revision>20</cp:revision>
  <dcterms:created xsi:type="dcterms:W3CDTF">2010-12-06T15:08:13Z</dcterms:created>
  <dcterms:modified xsi:type="dcterms:W3CDTF">2013-01-10T07:56:40Z</dcterms:modified>
</cp:coreProperties>
</file>