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7" r:id="rId17"/>
    <p:sldId id="271" r:id="rId18"/>
    <p:sldId id="272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E1541-8ECF-4554-999F-D50F00AA77D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0434FB-B6E8-489C-8CEF-5090F196A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E1541-8ECF-4554-999F-D50F00AA77D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4FB-B6E8-489C-8CEF-5090F196A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E1541-8ECF-4554-999F-D50F00AA77D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4FB-B6E8-489C-8CEF-5090F196A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E1541-8ECF-4554-999F-D50F00AA77D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0434FB-B6E8-489C-8CEF-5090F196A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E1541-8ECF-4554-999F-D50F00AA77D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4FB-B6E8-489C-8CEF-5090F196A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E1541-8ECF-4554-999F-D50F00AA77D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4FB-B6E8-489C-8CEF-5090F196A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E1541-8ECF-4554-999F-D50F00AA77D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0434FB-B6E8-489C-8CEF-5090F196A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E1541-8ECF-4554-999F-D50F00AA77D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4FB-B6E8-489C-8CEF-5090F196A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E1541-8ECF-4554-999F-D50F00AA77D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4FB-B6E8-489C-8CEF-5090F196A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E1541-8ECF-4554-999F-D50F00AA77D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4FB-B6E8-489C-8CEF-5090F196A0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E1541-8ECF-4554-999F-D50F00AA77D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434FB-B6E8-489C-8CEF-5090F196A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3E1541-8ECF-4554-999F-D50F00AA77D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0434FB-B6E8-489C-8CEF-5090F196A0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869160"/>
            <a:ext cx="8458200" cy="1222375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581128"/>
            <a:ext cx="8458200" cy="17281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		Слатинская </a:t>
            </a:r>
            <a:r>
              <a:rPr lang="ru-RU" sz="2800" dirty="0"/>
              <a:t>Елена </a:t>
            </a:r>
            <a:r>
              <a:rPr lang="ru-RU" sz="2800" dirty="0" smtClean="0"/>
              <a:t>Валентиновна, </a:t>
            </a:r>
          </a:p>
          <a:p>
            <a:r>
              <a:rPr lang="ru-RU" sz="2800" dirty="0" smtClean="0"/>
              <a:t>		учитель русского языка и литературы </a:t>
            </a:r>
          </a:p>
          <a:p>
            <a:r>
              <a:rPr lang="ru-RU" sz="2800" dirty="0" smtClean="0"/>
              <a:t>	МБОУ СОШ №8 г. Конаково Тверской области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836712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       «</a:t>
            </a:r>
            <a:r>
              <a:rPr lang="ru-RU" sz="3600" b="1" i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Литературный турнир</a:t>
            </a:r>
            <a:r>
              <a:rPr lang="ru-RU" sz="3600" b="1" i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44824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     </a:t>
            </a:r>
            <a:r>
              <a:rPr lang="ru-RU" sz="3600" i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систематизация </a:t>
            </a:r>
            <a:r>
              <a:rPr lang="ru-RU" sz="3600" i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знаний </a:t>
            </a:r>
            <a:endParaRPr lang="ru-RU" sz="3600" i="1" cap="all" dirty="0" smtClean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Franklin Gothic Medium"/>
              <a:ea typeface="+mj-ea"/>
              <a:cs typeface="+mj-cs"/>
            </a:endParaRPr>
          </a:p>
          <a:p>
            <a:r>
              <a:rPr lang="ru-RU" sz="3600" i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       по </a:t>
            </a:r>
            <a:r>
              <a:rPr lang="ru-RU" sz="3600" i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русской литературе </a:t>
            </a:r>
            <a:endParaRPr lang="ru-RU" sz="3600" i="1" cap="all" dirty="0" smtClean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Franklin Gothic Medium"/>
              <a:ea typeface="+mj-ea"/>
              <a:cs typeface="+mj-cs"/>
            </a:endParaRPr>
          </a:p>
          <a:p>
            <a:r>
              <a:rPr lang="ru-RU" sz="3600" i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           за </a:t>
            </a:r>
            <a:r>
              <a:rPr lang="ru-RU" sz="3600" i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курс 6 </a:t>
            </a:r>
            <a:r>
              <a:rPr lang="ru-RU" sz="3600" i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класса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«Чьи слова?» (Назовите героя, произведение, автора.)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90861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		</a:t>
            </a:r>
            <a:r>
              <a:rPr lang="ru-RU" sz="4000" b="1" dirty="0" smtClean="0"/>
              <a:t>«</a:t>
            </a:r>
            <a:r>
              <a:rPr lang="ru-RU" sz="4000" b="1" dirty="0" smtClean="0"/>
              <a:t>Разве чёрные брови и очи мои так хороши, что уже равных им нет на свете».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085184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Оксана</a:t>
            </a:r>
            <a:r>
              <a:rPr lang="ru-RU" sz="3200" b="1" dirty="0" smtClean="0"/>
              <a:t>. «Ночь перед Рождеством» Н.В. Гоголь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«Чьи слова?» (Назовите героя, произведение, автора.)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026966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		</a:t>
            </a:r>
            <a:r>
              <a:rPr lang="ru-RU" sz="4000" b="1" dirty="0" smtClean="0"/>
              <a:t>«</a:t>
            </a:r>
            <a:r>
              <a:rPr lang="ru-RU" sz="4000" b="1" dirty="0" smtClean="0"/>
              <a:t>Тут не только что к акцизному, но и к чёрту пошлёшь. Ох! Мочи нет! Ну, где твой акцизный живёт? Как ему писать</a:t>
            </a:r>
            <a:r>
              <a:rPr lang="ru-RU" sz="4000" b="1" dirty="0" smtClean="0"/>
              <a:t>?»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08518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Генерал-майор </a:t>
            </a:r>
            <a:r>
              <a:rPr lang="ru-RU" sz="3200" b="1" dirty="0" err="1" smtClean="0"/>
              <a:t>Булдеев</a:t>
            </a:r>
            <a:r>
              <a:rPr lang="ru-RU" sz="3200" b="1" dirty="0" smtClean="0"/>
              <a:t>. «Лошадиная фамилия» </a:t>
            </a:r>
            <a:r>
              <a:rPr lang="ru-RU" sz="3200" b="1" dirty="0" smtClean="0"/>
              <a:t>А.П.Чехов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«Чьи слова?» (Назовите героя, произведение, автора.)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78893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		</a:t>
            </a:r>
          </a:p>
          <a:p>
            <a:pPr lvl="0">
              <a:buNone/>
            </a:pPr>
            <a:r>
              <a:rPr lang="ru-RU" sz="4000" b="1" dirty="0" smtClean="0"/>
              <a:t>	</a:t>
            </a:r>
            <a:r>
              <a:rPr lang="ru-RU" sz="4000" b="1" dirty="0" smtClean="0"/>
              <a:t>	«</a:t>
            </a:r>
            <a:r>
              <a:rPr lang="ru-RU" sz="4000" b="1" dirty="0" smtClean="0"/>
              <a:t>Костя, дальше ты поведёшь машину, я ослеп».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797152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3200" b="1" dirty="0" smtClean="0"/>
              <a:t>Мальцев</a:t>
            </a:r>
            <a:r>
              <a:rPr lang="ru-RU" sz="3200" b="1" dirty="0" smtClean="0"/>
              <a:t>. «В прекрасном и яростном мире» </a:t>
            </a:r>
            <a:r>
              <a:rPr lang="ru-RU" sz="3200" b="1" dirty="0" smtClean="0"/>
              <a:t>А.П.Платонов.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«Чьи слова?» (Назовите героя, произведение, автора.)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8853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		</a:t>
            </a:r>
          </a:p>
          <a:p>
            <a:pPr lvl="0">
              <a:buNone/>
            </a:pPr>
            <a:r>
              <a:rPr lang="ru-RU" sz="4000" b="1" dirty="0" smtClean="0"/>
              <a:t>	</a:t>
            </a:r>
            <a:r>
              <a:rPr lang="ru-RU" sz="4000" b="1" dirty="0" smtClean="0"/>
              <a:t>«</a:t>
            </a:r>
            <a:r>
              <a:rPr lang="ru-RU" sz="4000" b="1" dirty="0" err="1" smtClean="0"/>
              <a:t>Затравушка</a:t>
            </a:r>
            <a:r>
              <a:rPr lang="ru-RU" sz="4000" b="1" dirty="0" smtClean="0"/>
              <a:t>, милая </a:t>
            </a:r>
            <a:r>
              <a:rPr lang="ru-RU" sz="4000" b="1" dirty="0" err="1" smtClean="0"/>
              <a:t>Затравушка</a:t>
            </a:r>
            <a:r>
              <a:rPr lang="ru-RU" sz="4000" b="1" dirty="0" smtClean="0"/>
              <a:t>!»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50912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Митраша</a:t>
            </a:r>
            <a:r>
              <a:rPr lang="ru-RU" sz="3200" b="1" dirty="0" smtClean="0"/>
              <a:t>. «Кладовая солнца» М.М.Пришвин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«Чьи слова?» (Назовите героя, произведение, автора.)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94918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	</a:t>
            </a:r>
          </a:p>
          <a:p>
            <a:pPr lvl="0">
              <a:buNone/>
            </a:pPr>
            <a:r>
              <a:rPr lang="ru-RU" sz="4000" b="1" dirty="0" smtClean="0"/>
              <a:t>	</a:t>
            </a:r>
            <a:r>
              <a:rPr lang="ru-RU" sz="4000" b="1" dirty="0" smtClean="0"/>
              <a:t>	«</a:t>
            </a:r>
            <a:r>
              <a:rPr lang="ru-RU" sz="4000" b="1" dirty="0" smtClean="0"/>
              <a:t>Ты в туес травы натолкай, а сверху ягод – и готово дело</a:t>
            </a:r>
            <a:r>
              <a:rPr lang="ru-RU" sz="4000" b="1" dirty="0" smtClean="0"/>
              <a:t>!»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79715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3200" b="1" dirty="0" smtClean="0"/>
              <a:t>Санька</a:t>
            </a:r>
            <a:r>
              <a:rPr lang="ru-RU" sz="3200" b="1" dirty="0" smtClean="0"/>
              <a:t>. «Конь с </a:t>
            </a:r>
            <a:r>
              <a:rPr lang="ru-RU" sz="3200" b="1" dirty="0" err="1" smtClean="0"/>
              <a:t>розовой</a:t>
            </a:r>
            <a:r>
              <a:rPr lang="ru-RU" sz="3200" b="1" dirty="0" smtClean="0"/>
              <a:t> гривой» </a:t>
            </a:r>
            <a:r>
              <a:rPr lang="ru-RU" sz="3200" b="1" dirty="0" smtClean="0"/>
              <a:t>В.П.Астафьев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«Литературный вернисаж»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323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		</a:t>
            </a:r>
          </a:p>
          <a:p>
            <a:pPr>
              <a:buNone/>
            </a:pPr>
            <a:r>
              <a:rPr lang="ru-RU" sz="4000" b="1" dirty="0" smtClean="0"/>
              <a:t>	</a:t>
            </a:r>
            <a:r>
              <a:rPr lang="ru-RU" sz="4000" b="1" dirty="0" smtClean="0"/>
              <a:t>	Угадать</a:t>
            </a:r>
            <a:r>
              <a:rPr lang="ru-RU" sz="4000" b="1" dirty="0" smtClean="0"/>
              <a:t>, по каким произведениям созданы иллюстрации другой команды.</a:t>
            </a:r>
          </a:p>
          <a:p>
            <a:pPr>
              <a:buNone/>
            </a:pPr>
            <a:endParaRPr lang="ru-RU" sz="4000" b="1" dirty="0" smtClean="0"/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«Бюро находок»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2304256" cy="6507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1. Компас  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2276872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/>
              <a:t>(Митраша)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780928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2. Футляр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2780928"/>
            <a:ext cx="1917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(блоха)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284984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3. Пряник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3284984"/>
            <a:ext cx="1656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(Витя)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3789040"/>
            <a:ext cx="2160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4. Рукавица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3789040"/>
            <a:ext cx="3296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(Мужичок с ноготок)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4293096"/>
            <a:ext cx="2075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5. Корзинка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15816" y="4293096"/>
            <a:ext cx="1292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(Настя)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4797152"/>
            <a:ext cx="1856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6. Зеркало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4797152"/>
            <a:ext cx="1532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(Оксана)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628800"/>
            <a:ext cx="6553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Угадайте, кто потерял этот предмет?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Задание </a:t>
            </a:r>
            <a:r>
              <a:rPr lang="ru-RU" b="1" i="1" dirty="0" smtClean="0"/>
              <a:t>капитанам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109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sz="4000" b="1" dirty="0" smtClean="0"/>
              <a:t>	</a:t>
            </a:r>
            <a:r>
              <a:rPr lang="ru-RU" sz="4000" b="1" dirty="0" smtClean="0"/>
              <a:t>	Рассказать </a:t>
            </a:r>
            <a:r>
              <a:rPr lang="ru-RU" sz="4000" b="1" dirty="0" smtClean="0"/>
              <a:t>любое стихотворение, изученное в 6 классе.</a:t>
            </a:r>
          </a:p>
          <a:p>
            <a:pPr>
              <a:buNone/>
            </a:pPr>
            <a:r>
              <a:rPr lang="ru-RU" sz="4000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/>
          <a:lstStyle/>
          <a:p>
            <a:r>
              <a:rPr lang="ru-RU" b="1" i="1" dirty="0" smtClean="0"/>
              <a:t>«Мозаика»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sz="4000" b="1" dirty="0" smtClean="0"/>
              <a:t>		Собрать </a:t>
            </a:r>
            <a:r>
              <a:rPr lang="ru-RU" sz="4000" b="1" dirty="0" smtClean="0"/>
              <a:t>целое </a:t>
            </a:r>
            <a:r>
              <a:rPr lang="ru-RU" sz="4000" b="1" dirty="0" smtClean="0"/>
              <a:t>стихотворение</a:t>
            </a:r>
          </a:p>
          <a:p>
            <a:pPr>
              <a:buNone/>
            </a:pPr>
            <a:r>
              <a:rPr lang="ru-RU" sz="4000" b="1" dirty="0" smtClean="0"/>
              <a:t> 	из </a:t>
            </a:r>
            <a:r>
              <a:rPr lang="ru-RU" sz="4000" b="1" dirty="0" smtClean="0"/>
              <a:t>разрезанных полос. </a:t>
            </a: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		Как называется стихотворение и кто его автор?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«Домашнее задание»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Инсценировка эпизода из изученного произведения.</a:t>
            </a:r>
          </a:p>
          <a:p>
            <a:r>
              <a:rPr lang="ru-RU" sz="4000" b="1" i="1" u="sng" dirty="0" smtClean="0"/>
              <a:t>Задание командам</a:t>
            </a:r>
            <a:r>
              <a:rPr lang="ru-RU" sz="4000" b="1" dirty="0" smtClean="0"/>
              <a:t>. </a:t>
            </a:r>
            <a:r>
              <a:rPr lang="ru-RU" sz="4000" b="1" dirty="0" smtClean="0"/>
              <a:t>Назвать героев инсценировки, произведение и его автора</a:t>
            </a:r>
            <a:r>
              <a:rPr lang="ru-RU" sz="4000" b="1" dirty="0" smtClean="0"/>
              <a:t>.</a:t>
            </a:r>
            <a:r>
              <a:rPr lang="ru-RU" sz="4000" b="1" dirty="0" smtClean="0"/>
              <a:t> Какова основная мысль произведения?</a:t>
            </a:r>
          </a:p>
          <a:p>
            <a:pPr>
              <a:buNone/>
            </a:pPr>
            <a:endParaRPr lang="ru-RU" sz="4000" b="1" dirty="0" smtClean="0"/>
          </a:p>
          <a:p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«Разминка</a:t>
            </a:r>
            <a:r>
              <a:rPr lang="ru-RU" b="1" i="1" dirty="0" smtClean="0"/>
              <a:t>»</a:t>
            </a:r>
            <a:r>
              <a:rPr lang="ru-RU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	</a:t>
            </a:r>
            <a:r>
              <a:rPr lang="ru-RU" sz="4400" b="1" dirty="0" smtClean="0"/>
              <a:t>	</a:t>
            </a:r>
            <a:r>
              <a:rPr lang="ru-RU" sz="4400" b="1" dirty="0" smtClean="0"/>
              <a:t>Назовите </a:t>
            </a:r>
            <a:r>
              <a:rPr lang="ru-RU" sz="4400" b="1" dirty="0" smtClean="0"/>
              <a:t>произведения и их авторов</a:t>
            </a:r>
            <a:r>
              <a:rPr lang="ru-RU" sz="4400" b="1" dirty="0" smtClean="0"/>
              <a:t>, которые </a:t>
            </a:r>
            <a:r>
              <a:rPr lang="ru-RU" sz="4400" b="1" dirty="0" smtClean="0"/>
              <a:t>вы </a:t>
            </a:r>
            <a:r>
              <a:rPr lang="ru-RU" sz="4400" b="1" dirty="0" smtClean="0"/>
              <a:t>изучили в </a:t>
            </a:r>
            <a:r>
              <a:rPr lang="ru-RU" sz="4400" b="1" dirty="0"/>
              <a:t>6 классе.</a:t>
            </a:r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dirty="0" smtClean="0"/>
              <a:t>«Турнир смекалистых</a:t>
            </a:r>
            <a:r>
              <a:rPr lang="ru-RU" b="1" i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		</a:t>
            </a:r>
          </a:p>
          <a:p>
            <a:pPr>
              <a:buNone/>
            </a:pPr>
            <a:r>
              <a:rPr lang="ru-RU" sz="4000" b="1" dirty="0" smtClean="0"/>
              <a:t>			Решение кроссворда </a:t>
            </a:r>
          </a:p>
          <a:p>
            <a:pPr>
              <a:buNone/>
            </a:pPr>
            <a:r>
              <a:rPr lang="ru-RU" sz="4000" b="1" dirty="0" smtClean="0"/>
              <a:t>по рассказу </a:t>
            </a:r>
            <a:r>
              <a:rPr lang="ru-RU" sz="4000" b="1" i="1" dirty="0" smtClean="0"/>
              <a:t>«Конь с </a:t>
            </a:r>
            <a:r>
              <a:rPr lang="ru-RU" sz="4000" b="1" i="1" dirty="0" err="1" smtClean="0"/>
              <a:t>розовой</a:t>
            </a:r>
            <a:r>
              <a:rPr lang="ru-RU" sz="4000" b="1" i="1" dirty="0" smtClean="0"/>
              <a:t> гривой».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Домашнее задание.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170982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			</a:t>
            </a:r>
          </a:p>
          <a:p>
            <a:pPr>
              <a:buNone/>
            </a:pPr>
            <a:r>
              <a:rPr lang="ru-RU" sz="4000" b="1" dirty="0" smtClean="0"/>
              <a:t>				Чтение </a:t>
            </a:r>
            <a:r>
              <a:rPr lang="ru-RU" sz="4000" b="1" dirty="0" smtClean="0"/>
              <a:t>мифов 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		о </a:t>
            </a:r>
            <a:r>
              <a:rPr lang="ru-RU" sz="4000" b="1" dirty="0" smtClean="0"/>
              <a:t>двенадцати подвигах Геракла.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«О ком идёт речь?»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2664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000" b="1" dirty="0" smtClean="0"/>
              <a:t>«</a:t>
            </a:r>
            <a:r>
              <a:rPr lang="ru-RU" sz="4000" b="1" dirty="0"/>
              <a:t>Мальчику семь лет, рано остался без родителей, очень любит своих соседей». </a:t>
            </a:r>
            <a:endParaRPr lang="ru-RU" sz="4000" b="1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509120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Витя</a:t>
            </a:r>
            <a:r>
              <a:rPr lang="ru-RU" sz="3200" b="1" dirty="0" smtClean="0"/>
              <a:t>. «Конь с </a:t>
            </a:r>
            <a:r>
              <a:rPr lang="ru-RU" sz="3200" b="1" dirty="0" err="1" smtClean="0"/>
              <a:t>розовой</a:t>
            </a:r>
            <a:r>
              <a:rPr lang="ru-RU" sz="3200" b="1" dirty="0" smtClean="0"/>
              <a:t> </a:t>
            </a:r>
            <a:r>
              <a:rPr lang="ru-RU" sz="3200" b="1" dirty="0" smtClean="0"/>
              <a:t>гривой» В.П.Астафьев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 ком идёт речь?»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17098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«</a:t>
            </a:r>
            <a:r>
              <a:rPr lang="ru-RU" sz="4000" b="1" dirty="0" smtClean="0"/>
              <a:t>Девушка семнадцати лет, первая красавица на селе</a:t>
            </a:r>
            <a:r>
              <a:rPr lang="ru-RU" sz="4000" b="1" dirty="0" smtClean="0"/>
              <a:t>».</a:t>
            </a:r>
            <a:r>
              <a:rPr lang="ru-RU" sz="4000" b="1" dirty="0" smtClean="0"/>
              <a:t> 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941168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Оксана. «Ночь перед Рождеством» Н.В. Гоголь.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 ком идёт речь?»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234878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«Мальчику десять лет, он коротенький, но очень плотный, лобастый, затылок широкий».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797152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Митраша</a:t>
            </a:r>
            <a:r>
              <a:rPr lang="ru-RU" sz="3200" b="1" dirty="0" smtClean="0"/>
              <a:t>. «Кладовая солнца» М.М.Пришвин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 ком идёт речь?»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6030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 </a:t>
            </a:r>
            <a:r>
              <a:rPr lang="ru-RU" sz="4000" b="1" dirty="0" smtClean="0"/>
              <a:t>«Это был здоровенный мужик, угрюмый, рябой, одетый в рваную сермягу и лапти. У  него была лошадь  с растопыренными ногами и покусанными ушами».</a:t>
            </a:r>
            <a:r>
              <a:rPr lang="ru-RU" sz="4000" dirty="0" smtClean="0"/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157192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Клим</a:t>
            </a:r>
            <a:r>
              <a:rPr lang="ru-RU" sz="3200" b="1" dirty="0" smtClean="0"/>
              <a:t>. «Пересолил» </a:t>
            </a:r>
            <a:r>
              <a:rPr lang="ru-RU" sz="3200" b="1" dirty="0" smtClean="0"/>
              <a:t>А.П.Чехов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 ком идёт речь?»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88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sz="4000" b="1" dirty="0" smtClean="0"/>
              <a:t>	</a:t>
            </a:r>
            <a:r>
              <a:rPr lang="ru-RU" sz="4000" b="1" dirty="0" smtClean="0"/>
              <a:t>	 «</a:t>
            </a:r>
            <a:r>
              <a:rPr lang="ru-RU" sz="4000" b="1" dirty="0" smtClean="0"/>
              <a:t>Девочке двенадцать лет, похожа на Золотую Курочку</a:t>
            </a:r>
            <a:r>
              <a:rPr lang="ru-RU" sz="4000" b="1" dirty="0" smtClean="0"/>
              <a:t>».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013176"/>
            <a:ext cx="7711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/>
              <a:t>Настя. «Кладовая солнца» </a:t>
            </a:r>
            <a:r>
              <a:rPr lang="ru-RU" sz="3200" b="1" dirty="0" smtClean="0"/>
              <a:t>М.М.Пришвин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 ком идёт речь?»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608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000" b="1" dirty="0" smtClean="0"/>
              <a:t>«Он </a:t>
            </a:r>
            <a:r>
              <a:rPr lang="ru-RU" sz="4000" b="1" dirty="0" smtClean="0"/>
              <a:t>полоскал рот водкой, коньяком, прикладывал к больному зубу табачную копоть, опий, скипидар, керосин, мазал щёку йодом, в ушах у него была вата, смоченная в спирту, но всё это или не </a:t>
            </a:r>
            <a:r>
              <a:rPr lang="ru-RU" sz="4000" b="1" dirty="0" smtClean="0"/>
              <a:t>помогало</a:t>
            </a:r>
            <a:r>
              <a:rPr lang="ru-RU" sz="4000" b="1" dirty="0" smtClean="0"/>
              <a:t>, или вызывало тошноту».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589240"/>
            <a:ext cx="8820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Генерал-майор </a:t>
            </a:r>
            <a:r>
              <a:rPr lang="ru-RU" sz="3200" b="1" dirty="0" err="1" smtClean="0"/>
              <a:t>Булдеев</a:t>
            </a:r>
            <a:r>
              <a:rPr lang="ru-RU" sz="3200" b="1" dirty="0" smtClean="0"/>
              <a:t>. «Лошадиная фамилия» </a:t>
            </a:r>
            <a:r>
              <a:rPr lang="ru-RU" sz="3200" b="1" dirty="0" smtClean="0"/>
              <a:t>А.П.Чехов.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«Чьи слова?» (Назовите героя, произведение, автора.)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885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	</a:t>
            </a:r>
            <a:r>
              <a:rPr lang="ru-RU" sz="4000" b="1" dirty="0" smtClean="0"/>
              <a:t>	</a:t>
            </a:r>
          </a:p>
          <a:p>
            <a:pPr lvl="0">
              <a:buNone/>
            </a:pPr>
            <a:r>
              <a:rPr lang="ru-RU" sz="4000" b="1" dirty="0" smtClean="0"/>
              <a:t>	</a:t>
            </a:r>
            <a:r>
              <a:rPr lang="ru-RU" sz="4000" b="1" dirty="0" smtClean="0"/>
              <a:t>	«</a:t>
            </a:r>
            <a:r>
              <a:rPr lang="ru-RU" sz="4000" b="1" dirty="0" smtClean="0"/>
              <a:t>Явишься, явишься  домой, мошенник</a:t>
            </a:r>
            <a:r>
              <a:rPr lang="ru-RU" sz="4000" b="1" dirty="0" smtClean="0"/>
              <a:t>!»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65313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Бабушка</a:t>
            </a:r>
            <a:r>
              <a:rPr lang="ru-RU" sz="3200" b="1" dirty="0" smtClean="0"/>
              <a:t>. «Конь с </a:t>
            </a:r>
            <a:r>
              <a:rPr lang="ru-RU" sz="3200" b="1" dirty="0" err="1" smtClean="0"/>
              <a:t>розовой</a:t>
            </a:r>
            <a:r>
              <a:rPr lang="ru-RU" sz="3200" b="1" dirty="0" smtClean="0"/>
              <a:t> гривой» </a:t>
            </a:r>
            <a:r>
              <a:rPr lang="ru-RU" sz="3200" b="1" dirty="0" smtClean="0"/>
              <a:t>В.П.Астафьев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296</TotalTime>
  <Words>354</Words>
  <Application>Microsoft Office PowerPoint</Application>
  <PresentationFormat>Экран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 </vt:lpstr>
      <vt:lpstr>«Разминка» </vt:lpstr>
      <vt:lpstr>«О ком идёт речь?»</vt:lpstr>
      <vt:lpstr>«О ком идёт речь?»</vt:lpstr>
      <vt:lpstr>«О ком идёт речь?»</vt:lpstr>
      <vt:lpstr>«О ком идёт речь?»</vt:lpstr>
      <vt:lpstr>«О ком идёт речь?»</vt:lpstr>
      <vt:lpstr>«О ком идёт речь?»</vt:lpstr>
      <vt:lpstr>«Чьи слова?» (Назовите героя, произведение, автора.) </vt:lpstr>
      <vt:lpstr>«Чьи слова?» (Назовите героя, произведение, автора.) </vt:lpstr>
      <vt:lpstr>«Чьи слова?» (Назовите героя, произведение, автора.) </vt:lpstr>
      <vt:lpstr>«Чьи слова?» (Назовите героя, произведение, автора.) </vt:lpstr>
      <vt:lpstr>«Чьи слова?» (Назовите героя, произведение, автора.) </vt:lpstr>
      <vt:lpstr>«Чьи слова?» (Назовите героя, произведение, автора.) </vt:lpstr>
      <vt:lpstr>«Литературный вернисаж» </vt:lpstr>
      <vt:lpstr>«Бюро находок» </vt:lpstr>
      <vt:lpstr>Задание капитанам </vt:lpstr>
      <vt:lpstr>«Мозаика» </vt:lpstr>
      <vt:lpstr>«Домашнее задание» </vt:lpstr>
      <vt:lpstr>«Турнир смекалистых» </vt:lpstr>
      <vt:lpstr>Домашнее задание.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и систематизация знаний по литературе за курс 6 класса в форме игры «Литературный турнир».</dc:title>
  <dc:creator>Елена</dc:creator>
  <cp:lastModifiedBy>Елена</cp:lastModifiedBy>
  <cp:revision>30</cp:revision>
  <dcterms:created xsi:type="dcterms:W3CDTF">2013-01-04T11:26:15Z</dcterms:created>
  <dcterms:modified xsi:type="dcterms:W3CDTF">2013-01-04T19:13:12Z</dcterms:modified>
</cp:coreProperties>
</file>