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57" r:id="rId4"/>
    <p:sldId id="294" r:id="rId5"/>
    <p:sldId id="295" r:id="rId6"/>
    <p:sldId id="283" r:id="rId7"/>
    <p:sldId id="258" r:id="rId8"/>
    <p:sldId id="259" r:id="rId9"/>
    <p:sldId id="282" r:id="rId10"/>
    <p:sldId id="264" r:id="rId11"/>
    <p:sldId id="266" r:id="rId12"/>
    <p:sldId id="269" r:id="rId13"/>
    <p:sldId id="268" r:id="rId14"/>
    <p:sldId id="272" r:id="rId15"/>
    <p:sldId id="275" r:id="rId16"/>
    <p:sldId id="281" r:id="rId17"/>
    <p:sldId id="273" r:id="rId18"/>
    <p:sldId id="267" r:id="rId19"/>
    <p:sldId id="274" r:id="rId20"/>
    <p:sldId id="286" r:id="rId21"/>
    <p:sldId id="296" r:id="rId22"/>
    <p:sldId id="28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60"/>
  </p:normalViewPr>
  <p:slideViewPr>
    <p:cSldViewPr>
      <p:cViewPr varScale="1">
        <p:scale>
          <a:sx n="55" d="100"/>
          <a:sy n="55" d="100"/>
        </p:scale>
        <p:origin x="-84" y="-11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25.12.2012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slide" Target="slide3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7752" y="571480"/>
            <a:ext cx="2799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Русский язык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500042"/>
            <a:ext cx="6357982" cy="4000528"/>
          </a:xfrm>
          <a:prstGeom prst="rect">
            <a:avLst/>
          </a:prstGeom>
          <a:solidFill>
            <a:srgbClr val="336600"/>
          </a:solidFill>
          <a:ln w="1873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atin typeface="Monotype Corsiva" pitchFamily="66" charset="0"/>
              </a:rPr>
              <a:t>Части речи</a:t>
            </a:r>
          </a:p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Monotype Corsiva" pitchFamily="66" charset="0"/>
              </a:rPr>
              <a:t>Тестовые задания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 3 класс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9" name="Picture 1" descr="Добро пожаловать на сайт!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714752"/>
            <a:ext cx="1436574" cy="2518923"/>
          </a:xfrm>
          <a:prstGeom prst="rect">
            <a:avLst/>
          </a:prstGeom>
          <a:noFill/>
        </p:spPr>
      </p:pic>
      <p:pic>
        <p:nvPicPr>
          <p:cNvPr id="8" name="Picture 14" descr="1803219295454357eb91aab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72232" y="4000504"/>
            <a:ext cx="257176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мама\Мои рисунки\аниме алфавит, книги,шк.принадлежности\Рисунок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286644" y="5000636"/>
            <a:ext cx="785818" cy="876300"/>
          </a:xfrm>
          <a:prstGeom prst="rect">
            <a:avLst/>
          </a:prstGeom>
          <a:noFill/>
        </p:spPr>
      </p:pic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2786050" y="4929198"/>
            <a:ext cx="3806363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Начать тест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428604"/>
            <a:ext cx="8001056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В какое слово нужно вставить букву  </a:t>
            </a:r>
            <a:r>
              <a:rPr lang="ru-RU" sz="4800" b="1" u="sng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?</a:t>
            </a:r>
            <a:endParaRPr lang="ru-RU" sz="48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3000372"/>
            <a:ext cx="2571768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гр…</a:t>
            </a:r>
            <a:r>
              <a:rPr lang="ru-RU" sz="4400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3000372"/>
            <a:ext cx="3357586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д…</a:t>
            </a:r>
            <a:r>
              <a:rPr lang="ru-RU" sz="4400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рить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4429132"/>
            <a:ext cx="250033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в…да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4429132"/>
            <a:ext cx="3214710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д…</a:t>
            </a:r>
            <a:r>
              <a:rPr lang="ru-RU" sz="4400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лёкий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2"/>
            <a:ext cx="7643866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Какое слово отвечает на вопрос </a:t>
            </a:r>
            <a:r>
              <a:rPr lang="ru-RU" sz="5400" b="1" u="sng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кто</a:t>
            </a:r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?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57752" y="2928934"/>
            <a:ext cx="264320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яблоко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4286256"/>
            <a:ext cx="2714644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улыбка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4286256"/>
            <a:ext cx="264320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сторож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2928934"/>
            <a:ext cx="264320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пенал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428604"/>
            <a:ext cx="8001056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Укажи существительное, которое не употребляется во множественном числе.</a:t>
            </a:r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3357562"/>
            <a:ext cx="3286148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Лепесток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3357562"/>
            <a:ext cx="2571768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Нефть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4643446"/>
            <a:ext cx="328614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Пальто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143504" y="4643446"/>
            <a:ext cx="2571768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Мясо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2"/>
            <a:ext cx="7643866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  <a:cs typeface="Times New Roman" pitchFamily="18" charset="0"/>
              </a:rPr>
              <a:t>Найди существительное женского  рода.</a:t>
            </a:r>
            <a:endParaRPr lang="ru-RU" sz="54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2976" y="2786058"/>
            <a:ext cx="2357454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Озеро</a:t>
            </a:r>
            <a:endParaRPr lang="ru-RU" sz="44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4500570"/>
            <a:ext cx="2286016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Конь</a:t>
            </a:r>
            <a:endParaRPr lang="ru-RU" sz="44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2786058"/>
            <a:ext cx="3571900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Пристань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4500570"/>
            <a:ext cx="3500462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Тополь</a:t>
            </a:r>
            <a:endParaRPr lang="ru-RU" sz="44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428604"/>
            <a:ext cx="7643866" cy="25853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Определи  род имени  прилагательного </a:t>
            </a:r>
          </a:p>
          <a:p>
            <a:pPr algn="ctr"/>
            <a:r>
              <a:rPr lang="ru-RU" sz="5400" b="1" u="sng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Чудесное утро.</a:t>
            </a:r>
            <a:endParaRPr lang="ru-RU" sz="5400" b="1" u="sng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3504" y="3286124"/>
            <a:ext cx="2928958" cy="132343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Женский род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488" y="4857760"/>
            <a:ext cx="3143272" cy="132343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Мужской род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3286124"/>
            <a:ext cx="3143272" cy="132343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Средний род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500042"/>
            <a:ext cx="7358114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Monotype Corsiva" pitchFamily="66" charset="0"/>
                <a:cs typeface="Times New Roman" pitchFamily="18" charset="0"/>
              </a:rPr>
              <a:t>На какой вопрос отвечает имя прилагательное?</a:t>
            </a:r>
            <a:endParaRPr lang="ru-RU" sz="48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786058"/>
            <a:ext cx="3857652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Что делать?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6380" y="4357694"/>
            <a:ext cx="3000396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Что 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4942" y="2786058"/>
            <a:ext cx="3071834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Какое?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4357694"/>
            <a:ext cx="3857652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Кто?  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428604"/>
            <a:ext cx="5786478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Имя прилагательное обозначает…</a:t>
            </a:r>
            <a:endParaRPr lang="ru-RU" sz="5400" b="1" u="sng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500306"/>
            <a:ext cx="5286412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Действие предмета 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4744" y="4714884"/>
            <a:ext cx="4143404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Предмет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85918" y="3643314"/>
            <a:ext cx="514353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Признак предмета  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2"/>
            <a:ext cx="7643866" cy="175432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Найди  имя прилагательное мужского рода.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7686" y="4786322"/>
            <a:ext cx="3286148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Синее небо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3714752"/>
            <a:ext cx="3500462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Ясный день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2571744"/>
            <a:ext cx="4143404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Дальняя роща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utoUpdateAnimBg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2"/>
            <a:ext cx="7643866" cy="25853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Определи  число имени  прилагательного</a:t>
            </a: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Свежие  огурцы.</a:t>
            </a:r>
            <a:endParaRPr lang="ru-RU" sz="5400" b="1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3429000"/>
            <a:ext cx="571504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Единственное число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4714884"/>
            <a:ext cx="585791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Множественное число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2"/>
            <a:ext cx="7643866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  <a:cs typeface="Times New Roman" pitchFamily="18" charset="0"/>
              </a:rPr>
              <a:t>Какое слово отвечает на вопрос какие?</a:t>
            </a:r>
            <a:endParaRPr lang="ru-RU" sz="54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3071810"/>
            <a:ext cx="3071834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Горный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4357694"/>
            <a:ext cx="3071834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Огромная  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7752" y="3071810"/>
            <a:ext cx="2786082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Осенние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4286256"/>
            <a:ext cx="2714644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Горячее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далее 8">
            <a:hlinkClick r:id="rId3" action="ppaction://hlinksldjump" highlightClick="1"/>
          </p:cNvPr>
          <p:cNvSpPr/>
          <p:nvPr/>
        </p:nvSpPr>
        <p:spPr>
          <a:xfrm>
            <a:off x="7500958" y="5857892"/>
            <a:ext cx="857256" cy="500066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7752" y="571480"/>
            <a:ext cx="2799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Русский язык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9" name="Picture 1" descr="Добро пожаловать на сайт!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714752"/>
            <a:ext cx="1436574" cy="2518923"/>
          </a:xfrm>
          <a:prstGeom prst="rect">
            <a:avLst/>
          </a:prstGeom>
          <a:noFill/>
        </p:spPr>
      </p:pic>
      <p:pic>
        <p:nvPicPr>
          <p:cNvPr id="8" name="Picture 14" descr="1803219295454357eb91aab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72232" y="4000504"/>
            <a:ext cx="257176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мама\Мои рисунки\аниме алфавит, книги,шк.принадлежности\Рисунок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286644" y="5000636"/>
            <a:ext cx="785818" cy="876300"/>
          </a:xfrm>
          <a:prstGeom prst="rect">
            <a:avLst/>
          </a:prstGeom>
          <a:noFill/>
        </p:spPr>
      </p:pic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1071538" y="785794"/>
            <a:ext cx="7369326" cy="11079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latin typeface="Monotype Corsiva" pitchFamily="66" charset="0"/>
              </a:rPr>
              <a:t>Имя существительное</a:t>
            </a: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285852" y="2357430"/>
            <a:ext cx="6929486" cy="11079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atin typeface="Monotype Corsiva" pitchFamily="66" charset="0"/>
              </a:rPr>
              <a:t>Имя прилагательное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142852"/>
            <a:ext cx="7929618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Как   узнать окончание имён прилагательных ?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4714884"/>
            <a:ext cx="7786742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Определить число.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143248"/>
            <a:ext cx="7858180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Узнать по вопросу к нему от существительного. 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1928802"/>
            <a:ext cx="7715304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Определить род.</a:t>
            </a:r>
          </a:p>
        </p:txBody>
      </p:sp>
      <p:sp>
        <p:nvSpPr>
          <p:cNvPr id="10" name="Управляющая кнопка: далее 9">
            <a:hlinkClick r:id="rId3" action="ppaction://hlinksldjump" highlightClick="1"/>
          </p:cNvPr>
          <p:cNvSpPr/>
          <p:nvPr/>
        </p:nvSpPr>
        <p:spPr>
          <a:xfrm>
            <a:off x="7429520" y="5786454"/>
            <a:ext cx="857256" cy="500066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928934"/>
            <a:ext cx="7215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«5» - </a:t>
            </a:r>
            <a:r>
              <a:rPr lang="ru-RU" sz="2800" dirty="0" smtClean="0"/>
              <a:t>нет ошибок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«4»</a:t>
            </a:r>
            <a:r>
              <a:rPr lang="ru-RU" sz="2800" dirty="0" smtClean="0"/>
              <a:t> - одна ошибка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«3»</a:t>
            </a:r>
            <a:r>
              <a:rPr lang="ru-RU" sz="2800" dirty="0" smtClean="0"/>
              <a:t> - три ошибки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Больше  трёх ошибок </a:t>
            </a:r>
            <a:r>
              <a:rPr lang="ru-RU" sz="2800" dirty="0" smtClean="0"/>
              <a:t>– учи правила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428604"/>
            <a:ext cx="1853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«5»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86512" y="1571612"/>
            <a:ext cx="1853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«4»</a:t>
            </a:r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5000636"/>
            <a:ext cx="1853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«3»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Прямоугольник 2"/>
          <p:cNvSpPr>
            <a:spLocks noChangeArrowheads="1"/>
          </p:cNvSpPr>
          <p:nvPr/>
        </p:nvSpPr>
        <p:spPr bwMode="auto">
          <a:xfrm>
            <a:off x="1000100" y="3571876"/>
            <a:ext cx="65008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0033CC"/>
                </a:solidFill>
                <a:latin typeface="Georgia" pitchFamily="18" charset="0"/>
              </a:rPr>
              <a:t>Автор </a:t>
            </a:r>
            <a:r>
              <a:rPr lang="ru-RU" sz="2000" b="1" i="1" dirty="0" smtClean="0">
                <a:solidFill>
                  <a:srgbClr val="0033CC"/>
                </a:solidFill>
                <a:latin typeface="Georgia" pitchFamily="18" charset="0"/>
              </a:rPr>
              <a:t>изменений в презентации</a:t>
            </a:r>
            <a:endParaRPr lang="ru-RU" sz="2000" b="1" i="1" dirty="0">
              <a:solidFill>
                <a:srgbClr val="0033CC"/>
              </a:solidFill>
              <a:latin typeface="Georgia" pitchFamily="18" charset="0"/>
            </a:endParaRPr>
          </a:p>
          <a:p>
            <a:r>
              <a:rPr lang="ru-RU" sz="2000" b="1" i="1" dirty="0" smtClean="0">
                <a:solidFill>
                  <a:srgbClr val="0033CC"/>
                </a:solidFill>
                <a:latin typeface="Georgia" pitchFamily="18" charset="0"/>
              </a:rPr>
              <a:t>Деревякина Татьяна Владимировна</a:t>
            </a:r>
          </a:p>
          <a:p>
            <a:r>
              <a:rPr lang="ru-RU" sz="2000" b="1" i="1" dirty="0" smtClean="0">
                <a:solidFill>
                  <a:srgbClr val="0033CC"/>
                </a:solidFill>
                <a:latin typeface="Georgia" pitchFamily="18" charset="0"/>
              </a:rPr>
              <a:t>учитель </a:t>
            </a:r>
            <a:r>
              <a:rPr lang="ru-RU" sz="2000" b="1" i="1" dirty="0">
                <a:solidFill>
                  <a:srgbClr val="0033CC"/>
                </a:solidFill>
                <a:latin typeface="Georgia" pitchFamily="18" charset="0"/>
              </a:rPr>
              <a:t>начальных классов </a:t>
            </a:r>
          </a:p>
          <a:p>
            <a:r>
              <a:rPr lang="ru-RU" sz="2000" b="1" i="1" dirty="0">
                <a:solidFill>
                  <a:srgbClr val="0033CC"/>
                </a:solidFill>
                <a:latin typeface="Georgia" pitchFamily="18" charset="0"/>
              </a:rPr>
              <a:t>МОУ </a:t>
            </a:r>
            <a:r>
              <a:rPr lang="ru-RU" sz="2000" b="1" i="1" dirty="0" smtClean="0">
                <a:solidFill>
                  <a:srgbClr val="0033CC"/>
                </a:solidFill>
                <a:latin typeface="Georgia" pitchFamily="18" charset="0"/>
              </a:rPr>
              <a:t>СОШ </a:t>
            </a:r>
            <a:r>
              <a:rPr lang="ru-RU" sz="2000" b="1" i="1" dirty="0">
                <a:solidFill>
                  <a:srgbClr val="0033CC"/>
                </a:solidFill>
                <a:latin typeface="Georgia" pitchFamily="18" charset="0"/>
              </a:rPr>
              <a:t>п.  </a:t>
            </a:r>
            <a:r>
              <a:rPr lang="ru-RU" sz="2000" b="1" i="1" dirty="0" smtClean="0">
                <a:solidFill>
                  <a:srgbClr val="0033CC"/>
                </a:solidFill>
                <a:latin typeface="Georgia" pitchFamily="18" charset="0"/>
              </a:rPr>
              <a:t>Тарбагатай</a:t>
            </a:r>
          </a:p>
          <a:p>
            <a:r>
              <a:rPr lang="ru-RU" sz="2000" b="1" i="1" dirty="0" smtClean="0">
                <a:solidFill>
                  <a:srgbClr val="0033CC"/>
                </a:solidFill>
                <a:latin typeface="Georgia" pitchFamily="18" charset="0"/>
              </a:rPr>
              <a:t>Петровск – Забайкальского района,</a:t>
            </a:r>
          </a:p>
          <a:p>
            <a:r>
              <a:rPr lang="ru-RU" sz="2000" b="1" i="1" dirty="0" smtClean="0">
                <a:solidFill>
                  <a:srgbClr val="0033CC"/>
                </a:solidFill>
                <a:latin typeface="Georgia" pitchFamily="18" charset="0"/>
              </a:rPr>
              <a:t>Забайкальского края.</a:t>
            </a:r>
            <a:endParaRPr lang="ru-RU" sz="2000" b="1" i="1" dirty="0">
              <a:solidFill>
                <a:srgbClr val="0033CC"/>
              </a:solidFill>
              <a:latin typeface="Georgia" pitchFamily="18" charset="0"/>
            </a:endParaRPr>
          </a:p>
        </p:txBody>
      </p:sp>
      <p:sp>
        <p:nvSpPr>
          <p:cNvPr id="50181" name="Прямоугольник 3"/>
          <p:cNvSpPr>
            <a:spLocks noChangeArrowheads="1"/>
          </p:cNvSpPr>
          <p:nvPr/>
        </p:nvSpPr>
        <p:spPr bwMode="auto">
          <a:xfrm>
            <a:off x="1142976" y="5643578"/>
            <a:ext cx="571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i="1" dirty="0" smtClean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2000" i="1" dirty="0" smtClean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1142984"/>
            <a:ext cx="778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Georgia" pitchFamily="18" charset="0"/>
              </a:rPr>
              <a:t>Картинки  с сайтов: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http://images.yandex.ru/</a:t>
            </a:r>
            <a:endParaRPr lang="ru-RU" b="1" dirty="0" smtClean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00FF"/>
                </a:solidFill>
              </a:rPr>
              <a:t> Ракитина М.Г., Тестовые задания, Москва, 2006 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0100" y="2071678"/>
            <a:ext cx="58865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i="1" dirty="0" smtClean="0">
                <a:solidFill>
                  <a:srgbClr val="0033CC"/>
                </a:solidFill>
              </a:rPr>
              <a:t>Автор презентации</a:t>
            </a:r>
            <a:endParaRPr lang="ru-RU" dirty="0" smtClean="0">
              <a:solidFill>
                <a:srgbClr val="0033CC"/>
              </a:solidFill>
            </a:endParaRPr>
          </a:p>
          <a:p>
            <a:pPr lvl="0"/>
            <a:r>
              <a:rPr lang="ru-RU" b="1" i="1" dirty="0" err="1" smtClean="0">
                <a:solidFill>
                  <a:srgbClr val="0033CC"/>
                </a:solidFill>
              </a:rPr>
              <a:t>Берестовская</a:t>
            </a:r>
            <a:r>
              <a:rPr lang="ru-RU" b="1" i="1" dirty="0" smtClean="0">
                <a:solidFill>
                  <a:srgbClr val="0033CC"/>
                </a:solidFill>
              </a:rPr>
              <a:t> Наталья Александровна,</a:t>
            </a:r>
            <a:endParaRPr lang="ru-RU" dirty="0" smtClean="0">
              <a:solidFill>
                <a:srgbClr val="0033CC"/>
              </a:solidFill>
            </a:endParaRPr>
          </a:p>
          <a:p>
            <a:pPr lvl="0"/>
            <a:r>
              <a:rPr lang="ru-RU" b="1" i="1" dirty="0" smtClean="0">
                <a:solidFill>
                  <a:srgbClr val="0033CC"/>
                </a:solidFill>
              </a:rPr>
              <a:t>учитель </a:t>
            </a:r>
            <a:r>
              <a:rPr lang="ru-RU" b="1" dirty="0" smtClean="0">
                <a:solidFill>
                  <a:srgbClr val="0033CC"/>
                </a:solidFill>
              </a:rPr>
              <a:t>начальных</a:t>
            </a:r>
            <a:r>
              <a:rPr lang="ru-RU" b="1" i="1" dirty="0" smtClean="0">
                <a:solidFill>
                  <a:srgbClr val="0033CC"/>
                </a:solidFill>
              </a:rPr>
              <a:t> классов </a:t>
            </a:r>
            <a:endParaRPr lang="ru-RU" dirty="0" smtClean="0">
              <a:solidFill>
                <a:srgbClr val="0033CC"/>
              </a:solidFill>
            </a:endParaRPr>
          </a:p>
          <a:p>
            <a:pPr lvl="0"/>
            <a:r>
              <a:rPr lang="ru-RU" b="1" i="1" dirty="0" smtClean="0">
                <a:solidFill>
                  <a:srgbClr val="0033CC"/>
                </a:solidFill>
              </a:rPr>
              <a:t>МОУ СОШ № 61 п. </a:t>
            </a:r>
            <a:r>
              <a:rPr lang="ru-RU" b="1" i="1" dirty="0" err="1" smtClean="0">
                <a:solidFill>
                  <a:srgbClr val="0033CC"/>
                </a:solidFill>
              </a:rPr>
              <a:t>Персиановский</a:t>
            </a:r>
            <a:r>
              <a:rPr lang="ru-RU" b="1" i="1" dirty="0" smtClean="0">
                <a:solidFill>
                  <a:srgbClr val="0033CC"/>
                </a:solidFill>
              </a:rPr>
              <a:t>,</a:t>
            </a:r>
            <a:endParaRPr lang="ru-RU" dirty="0" smtClean="0">
              <a:solidFill>
                <a:srgbClr val="0033CC"/>
              </a:solidFill>
            </a:endParaRPr>
          </a:p>
          <a:p>
            <a:pPr lvl="0"/>
            <a:r>
              <a:rPr lang="ru-RU" b="1" i="1" dirty="0" smtClean="0">
                <a:solidFill>
                  <a:srgbClr val="0033CC"/>
                </a:solidFill>
              </a:rPr>
              <a:t>Октябрьского района, Ростовской области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5715016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Презентация опубликована на сайте - </a:t>
            </a:r>
            <a:r>
              <a:rPr lang="ru-RU" i="1" dirty="0" err="1" smtClean="0"/>
              <a:t>viki.rdf.ru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642918"/>
            <a:ext cx="8029762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Monotype Corsiva" pitchFamily="66" charset="0"/>
                <a:cs typeface="Times New Roman" pitchFamily="18" charset="0"/>
              </a:rPr>
              <a:t>Какое слово обозначает предмет?</a:t>
            </a:r>
            <a:endParaRPr lang="ru-RU" sz="48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8860" y="2000240"/>
            <a:ext cx="4357718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Прыгать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4857760"/>
            <a:ext cx="4357718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Прекрасный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3357562"/>
            <a:ext cx="435771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Мебель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786710" y="571501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428604"/>
            <a:ext cx="6357982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Как изменяются имена существительные 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428868"/>
            <a:ext cx="3857652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временам  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6314" y="3286124"/>
            <a:ext cx="3429024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По родам 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4429132"/>
            <a:ext cx="3857652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По числам  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857752" y="4429132"/>
            <a:ext cx="3429024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По цветам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83DEB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357166"/>
            <a:ext cx="7643866" cy="175432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У имени существительного можно определить: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068" y="4857760"/>
            <a:ext cx="528644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 Время.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3286124"/>
            <a:ext cx="5215006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2.Род: ж. </a:t>
            </a:r>
            <a:r>
              <a:rPr lang="ru-RU" sz="40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., м.р., ср.р.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500958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2285992"/>
            <a:ext cx="521497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Место.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utoUpdateAnimBg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2"/>
            <a:ext cx="7643866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Предлоги со словами пишутся…</a:t>
            </a:r>
            <a:endParaRPr lang="ru-RU" sz="5400" b="1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2976" y="3071810"/>
            <a:ext cx="250033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Слитно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4143380"/>
            <a:ext cx="321471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Раздельно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2"/>
            <a:ext cx="7643866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Какое слово нужно писать с </a:t>
            </a: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большой буквы?</a:t>
            </a:r>
            <a:endParaRPr lang="ru-RU" sz="5400" b="1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2786058"/>
            <a:ext cx="2286016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белка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4500570"/>
            <a:ext cx="2286016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река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2786058"/>
            <a:ext cx="250033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48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галя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4429132"/>
            <a:ext cx="2500330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собака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2"/>
            <a:ext cx="7643866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  <a:cs typeface="Times New Roman" pitchFamily="18" charset="0"/>
              </a:rPr>
              <a:t>Какие слова являются однокоренными?</a:t>
            </a:r>
            <a:endParaRPr lang="ru-RU" sz="54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714620"/>
            <a:ext cx="821537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горе, гора, горный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3714752"/>
            <a:ext cx="821537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большой, огромный, громадный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4643446"/>
            <a:ext cx="8143932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вода, водный, водица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428604"/>
            <a:ext cx="6786610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Имя  существительное обозначает…</a:t>
            </a:r>
            <a:endParaRPr lang="ru-RU" sz="5400" b="1" u="sng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500306"/>
            <a:ext cx="5286412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Действие предмета 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0232" y="3714752"/>
            <a:ext cx="5572164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Признак предмета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57752" y="4714884"/>
            <a:ext cx="3643338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Предмет  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чись и п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390</TotalTime>
  <Words>465</Words>
  <Application>Microsoft Office PowerPoint</Application>
  <PresentationFormat>Экран (4:3)</PresentationFormat>
  <Paragraphs>111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47</cp:revision>
  <dcterms:modified xsi:type="dcterms:W3CDTF">2012-12-25T10:52:33Z</dcterms:modified>
</cp:coreProperties>
</file>