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0" r:id="rId2"/>
    <p:sldId id="269" r:id="rId3"/>
    <p:sldId id="266" r:id="rId4"/>
    <p:sldId id="267" r:id="rId5"/>
    <p:sldId id="258" r:id="rId6"/>
    <p:sldId id="272" r:id="rId7"/>
    <p:sldId id="256" r:id="rId8"/>
    <p:sldId id="264" r:id="rId9"/>
    <p:sldId id="265" r:id="rId10"/>
    <p:sldId id="260" r:id="rId11"/>
    <p:sldId id="268" r:id="rId12"/>
    <p:sldId id="257" r:id="rId13"/>
    <p:sldId id="262" r:id="rId14"/>
    <p:sldId id="263" r:id="rId15"/>
    <p:sldId id="261" r:id="rId16"/>
    <p:sldId id="271" r:id="rId17"/>
  </p:sldIdLst>
  <p:sldSz cx="9144000" cy="6858000" type="screen4x3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40" autoAdjust="0"/>
  </p:normalViewPr>
  <p:slideViewPr>
    <p:cSldViewPr>
      <p:cViewPr varScale="1">
        <p:scale>
          <a:sx n="85" d="100"/>
          <a:sy n="85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0B4E-F7EB-4128-B0E1-83CFEC823AFC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EFA5-D479-451E-AC06-58904F434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0B4E-F7EB-4128-B0E1-83CFEC823AFC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EFA5-D479-451E-AC06-58904F434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0B4E-F7EB-4128-B0E1-83CFEC823AFC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EFA5-D479-451E-AC06-58904F434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0B4E-F7EB-4128-B0E1-83CFEC823AFC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EFA5-D479-451E-AC06-58904F434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0B4E-F7EB-4128-B0E1-83CFEC823AFC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EFA5-D479-451E-AC06-58904F434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0B4E-F7EB-4128-B0E1-83CFEC823AFC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EFA5-D479-451E-AC06-58904F434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0B4E-F7EB-4128-B0E1-83CFEC823AFC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EFA5-D479-451E-AC06-58904F434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0B4E-F7EB-4128-B0E1-83CFEC823AFC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EFA5-D479-451E-AC06-58904F434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0B4E-F7EB-4128-B0E1-83CFEC823AFC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EFA5-D479-451E-AC06-58904F434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0B4E-F7EB-4128-B0E1-83CFEC823AFC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EFA5-D479-451E-AC06-58904F434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0B4E-F7EB-4128-B0E1-83CFEC823AFC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EFA5-D479-451E-AC06-58904F434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90B4E-F7EB-4128-B0E1-83CFEC823AFC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6EFA5-D479-451E-AC06-58904F434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0300"/>
            <a:ext cx="8229600" cy="157163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f:\Documents and Settings\ilya\Мои рисунки\толсто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428736"/>
            <a:ext cx="3000364" cy="40756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34" y="142852"/>
            <a:ext cx="7742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МБОУ   «Средняя общеобразовательная школа №7»   г. Донского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14480" y="642918"/>
            <a:ext cx="515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«Азбука жизни» Л.Н.Толстого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7290" y="114298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857620" y="2428868"/>
            <a:ext cx="47149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Тема: «Карл Иванович и Николенька»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Л.Н.Толстой «Детство».     Главы из повести.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Глава 4 – «Классы»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929058" y="1428736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Урок   литературного  чтения  в  4  классе</a:t>
            </a:r>
          </a:p>
          <a:p>
            <a:r>
              <a:rPr lang="ru-RU" dirty="0" smtClean="0"/>
              <a:t>                     УМК «Школа России»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071934" y="4714884"/>
            <a:ext cx="42707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           Составила  </a:t>
            </a:r>
          </a:p>
          <a:p>
            <a:r>
              <a:rPr lang="ru-RU" dirty="0" smtClean="0"/>
              <a:t>                   </a:t>
            </a:r>
            <a:r>
              <a:rPr lang="ru-RU" dirty="0" err="1" smtClean="0"/>
              <a:t>Махлина</a:t>
            </a:r>
            <a:r>
              <a:rPr lang="ru-RU" dirty="0" smtClean="0"/>
              <a:t>  Евгения  Ильинична -</a:t>
            </a:r>
          </a:p>
          <a:p>
            <a:r>
              <a:rPr lang="ru-RU" dirty="0" smtClean="0"/>
              <a:t>                     учитель  начальных  классов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421" y="6021288"/>
            <a:ext cx="8229600" cy="100013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В. Серов   «</a:t>
            </a:r>
            <a:r>
              <a:rPr lang="ru-RU" sz="2000" dirty="0" err="1" smtClean="0"/>
              <a:t>Мика</a:t>
            </a:r>
            <a:r>
              <a:rPr lang="ru-RU" sz="2000" dirty="0" smtClean="0"/>
              <a:t> Морозов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4" name="Содержимое 3" descr="serov05_smal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15616" y="260648"/>
            <a:ext cx="6154658" cy="6000792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14818"/>
            <a:ext cx="8229600" cy="928694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400" dirty="0" smtClean="0"/>
              <a:t>  Кто из этих мальчиков (на обеих картинах), на ваш взгляд, мог бы быть Николенькой </a:t>
            </a:r>
            <a:r>
              <a:rPr lang="ru-RU" sz="2400" dirty="0" err="1" smtClean="0"/>
              <a:t>Иртемьевым</a:t>
            </a:r>
            <a:r>
              <a:rPr lang="ru-RU" sz="2400" dirty="0" smtClean="0"/>
              <a:t>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636"/>
            <a:ext cx="8229600" cy="428628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Почему?</a:t>
            </a:r>
          </a:p>
          <a:p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5286388"/>
            <a:ext cx="6434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   Можно ли по портрету сказать что  либо  о характере мальчика?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6072206"/>
            <a:ext cx="5577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   Какое настроение вызывает картина?</a:t>
            </a:r>
          </a:p>
        </p:txBody>
      </p:sp>
      <p:pic>
        <p:nvPicPr>
          <p:cNvPr id="9" name="Содержимое 3" descr="ca6457e7367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2" y="116632"/>
            <a:ext cx="3714776" cy="4224226"/>
          </a:xfrm>
          <a:prstGeom prst="rect">
            <a:avLst/>
          </a:prstGeom>
        </p:spPr>
      </p:pic>
      <p:pic>
        <p:nvPicPr>
          <p:cNvPr id="10" name="Содержимое 3" descr="serov05_smal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66528" y="197478"/>
            <a:ext cx="4249621" cy="4143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«Учитель Карл Иванович»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(глава из повести)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[LI7RK_12-02]_[IL_03]-k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928661" y="1419226"/>
            <a:ext cx="3082619" cy="4867294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500562" y="1600201"/>
            <a:ext cx="4186238" cy="26146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 </a:t>
            </a:r>
            <a:r>
              <a:rPr lang="ru-RU" dirty="0" smtClean="0"/>
              <a:t>«…Только о том и думает всю жизнь, прошептал я,- как бы мне делать неприятности».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899824" y="3571876"/>
            <a:ext cx="42441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800" dirty="0" smtClean="0"/>
              <a:t>«Какой он добрый</a:t>
            </a:r>
          </a:p>
          <a:p>
            <a:pPr>
              <a:buNone/>
            </a:pPr>
            <a:r>
              <a:rPr lang="ru-RU" sz="2800" dirty="0" smtClean="0"/>
              <a:t> и как нас любит,</a:t>
            </a:r>
          </a:p>
          <a:p>
            <a:pPr>
              <a:buNone/>
            </a:pPr>
            <a:r>
              <a:rPr lang="ru-RU" sz="2800" dirty="0" smtClean="0"/>
              <a:t> а я мог так дурно  </a:t>
            </a:r>
          </a:p>
          <a:p>
            <a:pPr>
              <a:buNone/>
            </a:pPr>
            <a:r>
              <a:rPr lang="ru-RU" sz="2800" dirty="0" smtClean="0"/>
              <a:t>о нём думать».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«Классы»  (глава 4)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714488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214942" y="1643050"/>
            <a:ext cx="4107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«…Дети большие стали,</a:t>
            </a:r>
          </a:p>
          <a:p>
            <a:r>
              <a:rPr lang="ru-RU" sz="2400" dirty="0" smtClean="0"/>
              <a:t> им надо серьёзно  учиться…»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85786" y="5214950"/>
            <a:ext cx="70432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«Из всех пороков самый ужасный – это</a:t>
            </a:r>
          </a:p>
          <a:p>
            <a:r>
              <a:rPr lang="ru-RU" sz="3200" dirty="0" smtClean="0"/>
              <a:t>               неблагодарность…»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Стремление к добру,</a:t>
            </a:r>
            <a:br>
              <a:rPr lang="ru-RU" dirty="0" smtClean="0"/>
            </a:br>
            <a:r>
              <a:rPr lang="ru-RU" dirty="0" smtClean="0"/>
              <a:t> правде,   истине,    любви,    красоте.</a:t>
            </a:r>
            <a:endParaRPr lang="ru-RU" dirty="0"/>
          </a:p>
        </p:txBody>
      </p:sp>
      <p:pic>
        <p:nvPicPr>
          <p:cNvPr id="1026" name="Picture 2" descr="f:\Documents and Settings\ilya\воспитательная работа\012labmq4h12735174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1700808"/>
            <a:ext cx="416535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8" y="0"/>
            <a:ext cx="35718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42852"/>
            <a:ext cx="28575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54" y="642918"/>
            <a:ext cx="2348331" cy="362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57158" y="4643446"/>
            <a:ext cx="85011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 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«Во всем, как хотите, чтобы с вами                  поступали люди,  так поступайте и вы              с ними.» 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(Мф.7:12)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" y="188640"/>
            <a:ext cx="8229600" cy="7200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Список источников.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252" y="1879987"/>
            <a:ext cx="8126196" cy="396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http://trli.tuva24.ru/wp-content/uploads/2011/03/tolstou.jpg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355576"/>
            <a:ext cx="8136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http://img-fotki.yandex.ru/get/4713/132448604.4/0_80b17_ed8ccd0c_XL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252" y="1632575"/>
            <a:ext cx="8280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1200" dirty="0"/>
              <a:t>://s50.radikal.ru/i128/1103/ce/29f4f6f0aac0.jpg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2199347"/>
            <a:ext cx="717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http://magnetida.ru/magneto/module/atlant_is/watermark/?img=main/eskiz/m_1252387022_1252387075.jpg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476346"/>
            <a:ext cx="2829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http://knigiorel.narod.ru/SDC48824.JPG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518" y="2753345"/>
            <a:ext cx="36038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http://dic.academic.ru/pictures/bse/jpg/0289355263.jpg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370" y="3007985"/>
            <a:ext cx="6212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http://900igr.net/datas/iskusstvo/Deti-3.files/0009-009-V.-A.-Serov-Portret-Miki-Morozova.jpg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4337" y="3284984"/>
            <a:ext cx="3201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http://naholste.info/UserFiles/SerovV_1.jpg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514" y="3561983"/>
            <a:ext cx="3284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http://pics2.pokazuha.ru/p442/z/z/7176229vzz.jpg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3838982"/>
            <a:ext cx="38503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http://www.ableman.ru/pics/3a82d154a829_102C1/.jpg.jpg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370" y="4138308"/>
            <a:ext cx="4659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http://www.sorevnovaniya.ru/content/rus/news_list/763/preview_big.jpg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8252" y="4423872"/>
            <a:ext cx="8280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http://stihi.playcast.ru/get-media/f63ce/uploads/2010/12</a:t>
            </a:r>
            <a:r>
              <a:rPr lang="en-US" sz="1200" dirty="0"/>
              <a:t>/14/2175978.jpg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276524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ocuments and Settings\ilya\воспитательная работа\ekster2.jpg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358246" cy="5411807"/>
          </a:xfrm>
        </p:spPr>
        <p:txBody>
          <a:bodyPr>
            <a:normAutofit/>
          </a:bodyPr>
          <a:lstStyle/>
          <a:p>
            <a:pPr algn="ctr" fontAlgn="ctr">
              <a:buNone/>
            </a:pPr>
            <a:r>
              <a:rPr lang="ru-RU" b="1" dirty="0" smtClean="0"/>
              <a:t>«</a:t>
            </a:r>
            <a:r>
              <a:rPr lang="ru-RU" b="1" i="1" dirty="0" smtClean="0"/>
              <a:t>Чтение хороших книг </a:t>
            </a:r>
            <a:r>
              <a:rPr lang="ru-RU" b="1" dirty="0" smtClean="0"/>
              <a:t>– это  беседа с почтеннейшими людьми прошлых веков — их авторами, </a:t>
            </a:r>
          </a:p>
          <a:p>
            <a:pPr algn="ctr" fontAlgn="ctr">
              <a:buNone/>
            </a:pPr>
            <a:r>
              <a:rPr lang="ru-RU" b="1" dirty="0" smtClean="0"/>
              <a:t>    и причем ученая беседа, в которой они открывают нам только </a:t>
            </a:r>
            <a:r>
              <a:rPr lang="ru-RU" b="1" i="1" dirty="0" smtClean="0"/>
              <a:t>лучшие из своих мыслей.»</a:t>
            </a:r>
          </a:p>
          <a:p>
            <a:pPr algn="ctr">
              <a:buNone/>
            </a:pPr>
            <a:r>
              <a:rPr lang="ru-RU" b="1" i="1" dirty="0" smtClean="0"/>
              <a:t>                                                      Рене Декарт</a:t>
            </a:r>
            <a:endParaRPr lang="ru-RU" b="1" dirty="0" smtClean="0"/>
          </a:p>
          <a:p>
            <a:pPr algn="ctr" fontAlgn="ctr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ocuments and Settings\ilya\воспитательная работа\841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446938"/>
            <a:ext cx="7929618" cy="4982326"/>
          </a:xfrm>
          <a:prstGeom prst="rect">
            <a:avLst/>
          </a:prstGeom>
          <a:noFill/>
        </p:spPr>
      </p:pic>
      <p:pic>
        <p:nvPicPr>
          <p:cNvPr id="3" name="Picture 2" descr="f:\Documents and Settings\ilya\воспитательная работа\841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544928"/>
            <a:ext cx="8001056" cy="50272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Documents and Settings\ilya\воспитательная работа\sa400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50" y="142852"/>
            <a:ext cx="2939539" cy="3911609"/>
          </a:xfrm>
          <a:prstGeom prst="rect">
            <a:avLst/>
          </a:prstGeom>
          <a:noFill/>
        </p:spPr>
      </p:pic>
      <p:pic>
        <p:nvPicPr>
          <p:cNvPr id="1026" name="Picture 2" descr="f:\Documents and Settings\ilya\воспитательная работа\jp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016540">
            <a:off x="455022" y="1447387"/>
            <a:ext cx="2243287" cy="38872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5929330"/>
            <a:ext cx="8434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Азбука -  начальные основания какой –либо науки. (Словарь)</a:t>
            </a:r>
            <a:endParaRPr lang="ru-RU" sz="2400" b="1" dirty="0"/>
          </a:p>
        </p:txBody>
      </p:sp>
      <p:pic>
        <p:nvPicPr>
          <p:cNvPr id="2" name="Picture 2" descr="http://www.buklit.ru/covers/251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50503">
            <a:off x="5630448" y="1499334"/>
            <a:ext cx="3014914" cy="38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48566" y="2204864"/>
            <a:ext cx="8329642" cy="403244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f:\Documents and Settings\ilya\воспитательная работа\841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72198" y="544928"/>
            <a:ext cx="2714644" cy="45985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75656" y="166627"/>
            <a:ext cx="3454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«Наум  наставит на ум»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71538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63835" y="3944469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2" descr="&quot;Пророк Наум наставит на ум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862" y="720377"/>
            <a:ext cx="3350511" cy="478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8566" y="5589240"/>
            <a:ext cx="7407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«Пророк Наум наставит на ум», - говорили на Руси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называли Наума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Грамотником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195462"/>
            <a:ext cx="5174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«…Рука  покоится   на  ручке  кресел»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5062" y="2658663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400" b="1" dirty="0"/>
              <a:t>«…Задал нам урок из истории…»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764704"/>
            <a:ext cx="5220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«Как </a:t>
            </a:r>
            <a:r>
              <a:rPr lang="ru-RU" sz="2800" b="1" dirty="0"/>
              <a:t>учили дворянских </a:t>
            </a:r>
            <a:r>
              <a:rPr lang="ru-RU" sz="2800" b="1" dirty="0" smtClean="0"/>
              <a:t>детей?»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90647" y="4218518"/>
            <a:ext cx="4707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«…Он нес наши платья и обувь…»</a:t>
            </a:r>
            <a:endParaRPr lang="ru-RU" sz="2400" b="1" dirty="0"/>
          </a:p>
        </p:txBody>
      </p:sp>
      <p:pic>
        <p:nvPicPr>
          <p:cNvPr id="8" name="Picture 2" descr="f:\Documents and Settings\ilya\воспитательная работа\841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72198" y="544928"/>
            <a:ext cx="2714644" cy="459858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02826" y="1613991"/>
            <a:ext cx="3083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Работаем с текстом.</a:t>
            </a:r>
            <a:endParaRPr lang="ru-RU" sz="2400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130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f:\Documents and Settings\ilya\методический материал\birch_alley_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" y="-53534"/>
            <a:ext cx="9143940" cy="6911534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357298"/>
            <a:ext cx="457203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 descr="f:\Documents and Settings\ilya\методический материал\rykunova291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72264" y="4500570"/>
            <a:ext cx="2132758" cy="207871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85918" y="66437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214414" y="6286520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Прешпект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42876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«Без  своей  Ясной  Поляны  я  трудно  могу себе  представить  Россию  и  мое отношение  к  ней.»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7" descr="f:\Documents and Settings\ilya\методический материал\849fcf_700p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643050"/>
            <a:ext cx="2358900" cy="1782654"/>
          </a:xfrm>
          <a:prstGeom prst="rect">
            <a:avLst/>
          </a:prstGeom>
          <a:noFill/>
        </p:spPr>
      </p:pic>
      <p:pic>
        <p:nvPicPr>
          <p:cNvPr id="7" name="Picture 2" descr="f:\Documents and Settings\ilya\методический материал\3ab7e6d2d1aca9e16be9d754646301044fa5e87179494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76256" y="1665392"/>
            <a:ext cx="2000264" cy="1500198"/>
          </a:xfrm>
          <a:prstGeom prst="rect">
            <a:avLst/>
          </a:prstGeom>
          <a:noFill/>
        </p:spPr>
      </p:pic>
      <p:pic>
        <p:nvPicPr>
          <p:cNvPr id="8" name="Picture 8" descr="f:\Documents and Settings\ilya\методический материал\skam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2092" y="4286256"/>
            <a:ext cx="2436244" cy="1652585"/>
          </a:xfrm>
          <a:prstGeom prst="rect">
            <a:avLst/>
          </a:prstGeom>
          <a:noFill/>
        </p:spPr>
      </p:pic>
      <p:pic>
        <p:nvPicPr>
          <p:cNvPr id="9" name="Содержимое 3" descr="[LI7RK_12-01]_[IL_02]-k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419872" y="1690993"/>
            <a:ext cx="2535118" cy="3097203"/>
          </a:xfrm>
          <a:prstGeom prst="rect">
            <a:avLst/>
          </a:prstGeom>
        </p:spPr>
      </p:pic>
      <p:pic>
        <p:nvPicPr>
          <p:cNvPr id="11" name="Picture 2" descr="f:\Documents and Settings\ilya\методический материал\53768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61942" y="4088348"/>
            <a:ext cx="2214578" cy="1873572"/>
          </a:xfrm>
          <a:prstGeom prst="rect">
            <a:avLst/>
          </a:prstGeom>
          <a:noFill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285865">
            <a:off x="4648583" y="4523675"/>
            <a:ext cx="1361429" cy="216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6215082"/>
            <a:ext cx="8043890" cy="78579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Валентин Серов  «Дети»</a:t>
            </a:r>
            <a:endParaRPr lang="ru-RU" sz="2000" dirty="0"/>
          </a:p>
        </p:txBody>
      </p:sp>
      <p:pic>
        <p:nvPicPr>
          <p:cNvPr id="4" name="Содержимое 3" descr="ca6457e7367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928794" y="357166"/>
            <a:ext cx="4929222" cy="600563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362</Words>
  <Application>Microsoft Office PowerPoint</Application>
  <PresentationFormat>Экран (4:3)</PresentationFormat>
  <Paragraphs>63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«Без  своей  Ясной  Поляны  я  трудно  могу себе  представить  Россию  и  мое отношение  к  ней.»</vt:lpstr>
      <vt:lpstr>Валентин Серов  «Дети»</vt:lpstr>
      <vt:lpstr>В. Серов   «Мика Морозов»</vt:lpstr>
      <vt:lpstr>  Кто из этих мальчиков (на обеих картинах), на ваш взгляд, мог бы быть Николенькой Иртемьевым?</vt:lpstr>
      <vt:lpstr>«Учитель Карл Иванович» (глава из повести)</vt:lpstr>
      <vt:lpstr>«Классы»  (глава 4)</vt:lpstr>
      <vt:lpstr>Стремление к добру,  правде,   истине,    любви,    красоте.</vt:lpstr>
      <vt:lpstr>Слайд 15</vt:lpstr>
      <vt:lpstr>Список источников.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Л.Н. Толстой «Детство»</dc:title>
  <dc:creator>SamLab.ws</dc:creator>
  <cp:lastModifiedBy>Roman</cp:lastModifiedBy>
  <cp:revision>93</cp:revision>
  <dcterms:created xsi:type="dcterms:W3CDTF">2011-01-19T09:22:15Z</dcterms:created>
  <dcterms:modified xsi:type="dcterms:W3CDTF">2013-03-25T20:38:41Z</dcterms:modified>
</cp:coreProperties>
</file>