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6" r:id="rId7"/>
    <p:sldId id="264" r:id="rId8"/>
    <p:sldId id="263" r:id="rId9"/>
    <p:sldId id="261" r:id="rId10"/>
    <p:sldId id="260" r:id="rId11"/>
    <p:sldId id="265" r:id="rId12"/>
    <p:sldId id="278" r:id="rId13"/>
    <p:sldId id="267" r:id="rId14"/>
    <p:sldId id="268" r:id="rId15"/>
    <p:sldId id="269" r:id="rId16"/>
    <p:sldId id="271" r:id="rId17"/>
    <p:sldId id="272" r:id="rId18"/>
    <p:sldId id="274" r:id="rId19"/>
    <p:sldId id="270" r:id="rId20"/>
    <p:sldId id="273" r:id="rId21"/>
    <p:sldId id="275" r:id="rId22"/>
    <p:sldId id="279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25E1-B5A9-4ED9-904B-A0F79D84649D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CD56-EC6B-4D50-8993-313CA0918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4E66-E624-47AE-A148-99B7AC84AC13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7404-3D7F-4B1E-9E4F-B088F0C8A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E05-8B0D-425D-8E90-694EC972FA25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1ABB-4DEA-40C3-9BE8-B5076ACA4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4B45-35DE-4502-AEBF-E790E685432D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35D0-D9A6-43F4-9A34-1E81C8539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E139-88EA-4C53-93B2-1D60E416CEFB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0769-D838-468F-B293-6F5E851E4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7891-6718-453B-961C-289E848A5763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1C50-ACD6-4D78-9D0A-A50858AC7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F5E5F-583F-4868-988F-B6EDC068F985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A52D-47B7-4AA5-9A8F-AA83AD229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9BDB-F2C4-4656-B1D9-CA2EDEE86B23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275F-34AF-44CC-BBEA-C084293D1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624F-8B28-4214-970A-5F411086FDA1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49A1-2D53-43DF-BE66-BAF55B5EE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A166-EFE5-4C07-BA4C-0E7A64AC6A00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E0F0-9CB0-492A-BD44-FF71BD43D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0A37E-5551-4A97-8A6D-E6AFC492106A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3114-53B4-44B1-B9E7-B9099DF73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3DF342-BB87-4F04-BD5E-E1573F402C82}" type="datetimeFigureOut">
              <a:rPr lang="ru-RU"/>
              <a:pPr>
                <a:defRPr/>
              </a:pPr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9A9830-7FE7-4521-9AA5-2DB9452EA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Tunga" pitchFamily="34" charset="0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B88472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v0.lori-images.net/glavnyi-monument-geroyam-borodinskogo-srazheniya-0000204916-preview.jpg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vipcollag.ru/_ph/6/2/71167674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1.liveinternet.ru/images/attach/c/4/81/375/81375275_2158834_barklaide_tolli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e/e7/Rajevskij_N_N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tlant-koeln.de/foto_ru/458_gr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2/25/Volkonsky-4_S_G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f/f5/Tuchkov_1_N_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commons/9/94/Tuchkov-4th_A_A_by_Daw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mil.ru/images/kutaisov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slide" Target="slide12.xml"/><Relationship Id="rId3" Type="http://schemas.openxmlformats.org/officeDocument/2006/relationships/hyperlink" Target="http://www.mil.ru/images/kutaisov.jpg" TargetMode="External"/><Relationship Id="rId7" Type="http://schemas.openxmlformats.org/officeDocument/2006/relationships/hyperlink" Target="//upload.wikimedia.org/wikipedia/commons/2/25/Volkonsky-4_S_G.jpg" TargetMode="External"/><Relationship Id="rId12" Type="http://schemas.openxmlformats.org/officeDocument/2006/relationships/image" Target="../media/image30.jpeg"/><Relationship Id="rId2" Type="http://schemas.openxmlformats.org/officeDocument/2006/relationships/image" Target="../media/image18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hyperlink" Target="http://www.atlant-koeln.de/foto_ru/458_gr.jpg" TargetMode="External"/><Relationship Id="rId5" Type="http://schemas.openxmlformats.org/officeDocument/2006/relationships/hyperlink" Target="//upload.wikimedia.org/wikipedia/commons/f/f5/Tuchkov_1_N_A.jpg" TargetMode="External"/><Relationship Id="rId15" Type="http://schemas.openxmlformats.org/officeDocument/2006/relationships/hyperlink" Target="//upload.wikimedia.org/wikipedia/commons/e/e7/Rajevskij_N_N.jpg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//upload.wikimedia.org/wikipedia/commons/9/94/Tuchkov-4th_A_A_by_Daw.jpg" TargetMode="External"/><Relationship Id="rId1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hyperlink" Target="http://www.atlant-koeln.de/foto_ru/458_gr.jpg" TargetMode="External"/><Relationship Id="rId3" Type="http://schemas.openxmlformats.org/officeDocument/2006/relationships/hyperlink" Target="http://www.mil.ru/images/kutaisov.jpg" TargetMode="External"/><Relationship Id="rId7" Type="http://schemas.openxmlformats.org/officeDocument/2006/relationships/hyperlink" Target="//upload.wikimedia.org/wikipedia/commons/2/25/Volkonsky-4_S_G.jpg" TargetMode="External"/><Relationship Id="rId12" Type="http://schemas.openxmlformats.org/officeDocument/2006/relationships/image" Target="../media/image31.jpeg"/><Relationship Id="rId2" Type="http://schemas.openxmlformats.org/officeDocument/2006/relationships/image" Target="../media/image18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slide" Target="slide12.xml"/><Relationship Id="rId5" Type="http://schemas.openxmlformats.org/officeDocument/2006/relationships/hyperlink" Target="//upload.wikimedia.org/wikipedia/commons/f/f5/Tuchkov_1_N_A.jpg" TargetMode="External"/><Relationship Id="rId15" Type="http://schemas.openxmlformats.org/officeDocument/2006/relationships/hyperlink" Target="//upload.wikimedia.org/wikipedia/commons/e/e7/Rajevskij_N_N.jpg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//upload.wikimedia.org/wikipedia/commons/9/94/Tuchkov-4th_A_A_by_Daw.jpg" TargetMode="External"/><Relationship Id="rId1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italnya.ru/upload/781/5535901119001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81000" y="260350"/>
            <a:ext cx="8458200" cy="54006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7200">
                <a:solidFill>
                  <a:srgbClr val="FF0000"/>
                </a:solidFill>
                <a:ea typeface="Tunga" pitchFamily="34" charset="0"/>
                <a:cs typeface="Tunga" pitchFamily="34" charset="0"/>
              </a:rPr>
              <a:t>День воинской славы России — День Бородинского сражения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AppData\Local\Temp\Temp1_otechestvennaya_voina_1812.zip\картинки по теме\a1d0c6e83f027327d8461063f4ac58a6autor_id.jpg">
            <a:hlinkClick r:id="rId2" action="ppaction://hlinksldjump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8424862" cy="626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8496300" cy="6408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ostransavto.ru/mp/borodino/0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3600450" cy="4032250"/>
          </a:xfrm>
          <a:noFill/>
        </p:spPr>
      </p:pic>
      <p:pic>
        <p:nvPicPr>
          <p:cNvPr id="24579" name="Picture 4" descr="Картинка 3 из 6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25" y="260350"/>
            <a:ext cx="3384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C:\Users\user\Documents\Изображение 0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3429000"/>
            <a:ext cx="4032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C:\Users\user\Documents\Изображение 0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3933825"/>
            <a:ext cx="28797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Grp="1"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43325" y="1844675"/>
            <a:ext cx="2089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80 из 890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1463675"/>
            <a:ext cx="5688012" cy="5060950"/>
          </a:xfrm>
          <a:noFill/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8612188" cy="968375"/>
          </a:xfrm>
        </p:spPr>
        <p:txBody>
          <a:bodyPr/>
          <a:lstStyle/>
          <a:p>
            <a:pPr algn="ctr" eaLnBrk="1" hangingPunct="1"/>
            <a:r>
              <a:rPr lang="ru-RU" sz="4400" smtClean="0">
                <a:cs typeface="Tunga" pitchFamily="34" charset="0"/>
              </a:rPr>
              <a:t>Михаил  </a:t>
            </a:r>
            <a:r>
              <a:rPr lang="ru-RU" smtClean="0">
                <a:cs typeface="Tunga" pitchFamily="34" charset="0"/>
              </a:rPr>
              <a:t>Илларионович</a:t>
            </a:r>
            <a:r>
              <a:rPr lang="ru-RU" sz="4400" smtClean="0">
                <a:cs typeface="Tunga" pitchFamily="34" charset="0"/>
              </a:rPr>
              <a:t>  Кутузов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1924050"/>
            <a:ext cx="33845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5 из 402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63688" y="1463675"/>
            <a:ext cx="5400600" cy="4845646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467850" cy="896938"/>
          </a:xfrm>
        </p:spPr>
        <p:txBody>
          <a:bodyPr/>
          <a:lstStyle/>
          <a:p>
            <a:pPr algn="ctr" eaLnBrk="1" hangingPunct="1"/>
            <a:r>
              <a:rPr lang="ru-RU" smtClean="0">
                <a:cs typeface="Tunga" pitchFamily="34" charset="0"/>
              </a:rPr>
              <a:t>Михаил Богданович Барклай де Толли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44 из 890">
            <a:hlinkClick r:id="rId2" action="ppaction://hlinksldjump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1920875"/>
            <a:ext cx="5761038" cy="4316413"/>
          </a:xfrm>
          <a:noFill/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8467725" cy="1066800"/>
          </a:xfrm>
        </p:spPr>
        <p:txBody>
          <a:bodyPr/>
          <a:lstStyle/>
          <a:p>
            <a:pPr algn="ctr" eaLnBrk="1" hangingPunct="1"/>
            <a:r>
              <a:rPr lang="ru-RU" smtClean="0">
                <a:cs typeface="Tunga" pitchFamily="34" charset="0"/>
              </a:rPr>
              <a:t>Петр Иванович Багратион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Файл:Rajevskij N N.jpg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8838" y="1463675"/>
            <a:ext cx="5180012" cy="4724400"/>
          </a:xfrm>
          <a:noFill/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8323263" cy="968375"/>
          </a:xfrm>
        </p:spPr>
        <p:txBody>
          <a:bodyPr/>
          <a:lstStyle/>
          <a:p>
            <a:pPr algn="ctr" eaLnBrk="1" hangingPunct="1"/>
            <a:r>
              <a:rPr lang="ru-RU" smtClean="0">
                <a:cs typeface="Tunga" pitchFamily="34" charset="0"/>
              </a:rPr>
              <a:t>Николай Николаевич Раевский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28 из 890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20913" y="1539875"/>
            <a:ext cx="5087937" cy="4841875"/>
          </a:xfrm>
          <a:noFill/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8467725" cy="896938"/>
          </a:xfrm>
        </p:spPr>
        <p:txBody>
          <a:bodyPr/>
          <a:lstStyle/>
          <a:p>
            <a:pPr algn="ctr" eaLnBrk="1" hangingPunct="1"/>
            <a:r>
              <a:rPr lang="ru-RU" smtClean="0">
                <a:cs typeface="Tunga" pitchFamily="34" charset="0"/>
              </a:rPr>
              <a:t>Денис Васильевич Давыдов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айл:Volkonsky-4 S G.jpg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8838" y="1463675"/>
            <a:ext cx="4964112" cy="4989513"/>
          </a:xfrm>
          <a:noFill/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8791575" cy="896938"/>
          </a:xfrm>
        </p:spPr>
        <p:txBody>
          <a:bodyPr/>
          <a:lstStyle/>
          <a:p>
            <a:pPr algn="ctr" eaLnBrk="1" hangingPunct="1"/>
            <a:r>
              <a:rPr lang="ru-RU" smtClean="0">
                <a:cs typeface="Tunga" pitchFamily="34" charset="0"/>
              </a:rPr>
              <a:t>Сергей Григорьевич Волконский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айл:Tuchkov 1 N A.jpg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463675"/>
            <a:ext cx="5256213" cy="4724400"/>
          </a:xfrm>
          <a:noFill/>
        </p:spPr>
      </p:pic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8396288" cy="823913"/>
          </a:xfrm>
        </p:spPr>
        <p:txBody>
          <a:bodyPr/>
          <a:lstStyle/>
          <a:p>
            <a:pPr algn="ctr" eaLnBrk="1" hangingPunct="1"/>
            <a:r>
              <a:rPr lang="ru-RU" smtClean="0">
                <a:cs typeface="Tunga" pitchFamily="34" charset="0"/>
              </a:rPr>
              <a:t>Николай Алексеевич Тучков 1-й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549275"/>
            <a:ext cx="8496300" cy="5903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Файл:Tuchkov-4th A A by Daw.jpg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7413" y="1463675"/>
            <a:ext cx="4862512" cy="4724400"/>
          </a:xfrm>
          <a:noFill/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8791575" cy="896938"/>
          </a:xfrm>
        </p:spPr>
        <p:txBody>
          <a:bodyPr/>
          <a:lstStyle/>
          <a:p>
            <a:pPr algn="ctr" eaLnBrk="1" hangingPunct="1"/>
            <a:r>
              <a:rPr lang="ru-RU" smtClean="0">
                <a:cs typeface="Tunga" pitchFamily="34" charset="0"/>
              </a:rPr>
              <a:t>Александр Алексеевич  Тучков 4-й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13 из 29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875" y="1484313"/>
            <a:ext cx="4176713" cy="4897437"/>
          </a:xfrm>
          <a:noFill/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896938"/>
          </a:xfrm>
        </p:spPr>
        <p:txBody>
          <a:bodyPr/>
          <a:lstStyle/>
          <a:p>
            <a:pPr algn="ctr" eaLnBrk="1" hangingPunct="1"/>
            <a:r>
              <a:rPr lang="ru-RU" smtClean="0">
                <a:cs typeface="Tunga" pitchFamily="34" charset="0"/>
              </a:rPr>
              <a:t>Александр  Иванович  Кутасов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76250"/>
            <a:ext cx="3405188" cy="5976938"/>
          </a:xfrm>
        </p:spPr>
      </p:pic>
      <p:pic>
        <p:nvPicPr>
          <p:cNvPr id="34819" name="Picture 2" descr="Картинка 13 из 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09875" y="325438"/>
            <a:ext cx="19653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Файл:Tuchkov 1 N 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76975" y="1103313"/>
            <a:ext cx="23272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Файл:Volkonsky-4 S 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27538" y="765175"/>
            <a:ext cx="22066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 descr="Файл:Tuchkov-4th A A by Daw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02463" y="3551238"/>
            <a:ext cx="19431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 descr="Картинка 28 из 89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45163" y="4221163"/>
            <a:ext cx="1695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 descr="Картинка 44 из 890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924300" y="3551238"/>
            <a:ext cx="20875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2" descr="Файл:Rajevskij N N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627313" y="4508500"/>
            <a:ext cx="1800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856662" cy="22764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900" smtClean="0">
                <a:cs typeface="Tunga" pitchFamily="34" charset="0"/>
              </a:rPr>
              <a:t>«Из всех моих сражений самое страшное то, которое я  дал под Москвой. Французы показали себя достойными  одержать победу, а русские стяжали право быть непобедимыми».</a:t>
            </a:r>
            <a:br>
              <a:rPr lang="ru-RU" sz="2900" smtClean="0">
                <a:cs typeface="Tunga" pitchFamily="34" charset="0"/>
              </a:rPr>
            </a:br>
            <a:endParaRPr lang="ru-RU" sz="2900" smtClean="0">
              <a:cs typeface="Tunga" pitchFamily="34" charset="0"/>
            </a:endParaRPr>
          </a:p>
        </p:txBody>
      </p:sp>
      <p:pic>
        <p:nvPicPr>
          <p:cNvPr id="35843" name="Picture 2" descr="пожар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44675"/>
            <a:ext cx="8713787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76250"/>
            <a:ext cx="340518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Картинка 13 из 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09875" y="325438"/>
            <a:ext cx="19653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Файл:Tuchkov 1 N 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76975" y="1103313"/>
            <a:ext cx="23272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Файл:Volkonsky-4 S 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27538" y="765175"/>
            <a:ext cx="22066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Файл:Tuchkov-4th A A by Daw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02463" y="3551238"/>
            <a:ext cx="19431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 descr="Картинка 44 из 890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24300" y="3551238"/>
            <a:ext cx="20875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" descr="Картинка 28 из 890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745163" y="4221163"/>
            <a:ext cx="1695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2" descr="Файл:Rajevskij N N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627313" y="4508500"/>
            <a:ext cx="1800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algn="ctr" eaLnBrk="1" hangingPunct="1"/>
            <a:r>
              <a:rPr lang="ru-RU" sz="6600" smtClean="0">
                <a:cs typeface="Tunga" pitchFamily="34" charset="0"/>
              </a:rPr>
              <a:t>Вечная память героям!</a:t>
            </a:r>
          </a:p>
        </p:txBody>
      </p:sp>
      <p:pic>
        <p:nvPicPr>
          <p:cNvPr id="37891" name="Picture 2" descr="C:\Users\user\Documents\Изображение 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341438"/>
            <a:ext cx="85693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08 из 890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60350"/>
            <a:ext cx="8424863" cy="6337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33375"/>
            <a:ext cx="8135938" cy="619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AppData\Local\Temp\Temp1_otechestvennaya_voina_1812.zip\картинки по теме\Альтернативы 1914го года. Война 1812 года..jpg">
            <a:hlinkClick r:id="rId2" action="ppaction://hlinksldjump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04813"/>
            <a:ext cx="8642350" cy="6119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8642350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8496300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8569325" cy="6335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AppData\Local\Temp\Temp1_otechestvennaya_voina_1812.zip\картинки по теме\22963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33375"/>
            <a:ext cx="8424863" cy="6191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131</TotalTime>
  <Words>72</Words>
  <Application>Microsoft Office PowerPoint</Application>
  <PresentationFormat>Экран (4:3)</PresentationFormat>
  <Paragraphs>12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Corbel</vt:lpstr>
      <vt:lpstr>Arial</vt:lpstr>
      <vt:lpstr>Tunga</vt:lpstr>
      <vt:lpstr>Tahoma</vt:lpstr>
      <vt:lpstr>Calibri</vt:lpstr>
      <vt:lpstr>Mylar</vt:lpstr>
      <vt:lpstr>День воинской славы России — День Бородинского сражения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Михаил  Илларионович  Кутузов</vt:lpstr>
      <vt:lpstr>Михаил Богданович Барклай де Толли</vt:lpstr>
      <vt:lpstr>Петр Иванович Багратион</vt:lpstr>
      <vt:lpstr>Николай Николаевич Раевский</vt:lpstr>
      <vt:lpstr>Денис Васильевич Давыдов</vt:lpstr>
      <vt:lpstr>Сергей Григорьевич Волконский</vt:lpstr>
      <vt:lpstr>Николай Алексеевич Тучков 1-й</vt:lpstr>
      <vt:lpstr>Александр Алексеевич  Тучков 4-й</vt:lpstr>
      <vt:lpstr>Александр  Иванович  Кутасов</vt:lpstr>
      <vt:lpstr>Слайд 22</vt:lpstr>
      <vt:lpstr>«Из всех моих сражений самое страшное то, которое я  дал под Москвой. Французы показали себя достойными  одержать победу, а русские стяжали право быть непобедимыми». </vt:lpstr>
      <vt:lpstr>Слайд 24</vt:lpstr>
      <vt:lpstr>Вечная память героям!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воинской славы России — День Бородинского сражения</dc:title>
  <dc:creator>Туровец</dc:creator>
  <cp:lastModifiedBy>revaz</cp:lastModifiedBy>
  <cp:revision>14</cp:revision>
  <dcterms:created xsi:type="dcterms:W3CDTF">2012-12-04T13:54:30Z</dcterms:created>
  <dcterms:modified xsi:type="dcterms:W3CDTF">2013-03-31T13:38:51Z</dcterms:modified>
</cp:coreProperties>
</file>