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1" r:id="rId2"/>
    <p:sldId id="283" r:id="rId3"/>
    <p:sldId id="284" r:id="rId4"/>
    <p:sldId id="285" r:id="rId5"/>
    <p:sldId id="257" r:id="rId6"/>
    <p:sldId id="270" r:id="rId7"/>
    <p:sldId id="258" r:id="rId8"/>
    <p:sldId id="260" r:id="rId9"/>
    <p:sldId id="262" r:id="rId10"/>
    <p:sldId id="265" r:id="rId11"/>
    <p:sldId id="266" r:id="rId12"/>
    <p:sldId id="267" r:id="rId13"/>
    <p:sldId id="268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yrillicOld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B4"/>
    <a:srgbClr val="B02A00"/>
    <a:srgbClr val="821F00"/>
    <a:srgbClr val="CC0000"/>
    <a:srgbClr val="0066CC"/>
    <a:srgbClr val="CC3300"/>
    <a:srgbClr val="3366FF"/>
    <a:srgbClr val="0058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576" autoAdjust="0"/>
  </p:normalViewPr>
  <p:slideViewPr>
    <p:cSldViewPr>
      <p:cViewPr>
        <p:scale>
          <a:sx n="75" d="100"/>
          <a:sy n="75" d="100"/>
        </p:scale>
        <p:origin x="-54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CF6CB-9CA0-4494-AA87-67CE6B056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9C791-98A1-47A4-B0CC-2C858C0F81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3E0F-E40E-4F60-BD67-33D24A742B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5A8EA-F84C-4570-B79E-67567BC71A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601B8-B504-496B-A7B4-1A4A2D8DFA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DC0B9-CFC4-4D29-A0F9-E8445A8563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4FC2D-87BE-4EC1-B6DF-12E5C32A0E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7855D-A27F-4E12-9BD5-C767A84BAC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04A3C-B221-4208-A7BC-937F7F62DA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441B1-B2F5-4E1D-B0B4-19E9EF4606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8CD-5704-4F87-AB04-B6AA1E35F1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5ED85C66-30EB-4A4E-B6D2-01C05093BF5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3.jpeg"/><Relationship Id="rId3" Type="http://schemas.openxmlformats.org/officeDocument/2006/relationships/image" Target="../media/image27.jpeg"/><Relationship Id="rId7" Type="http://schemas.openxmlformats.org/officeDocument/2006/relationships/image" Target="../media/image8.jpeg"/><Relationship Id="rId12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5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jpeg"/><Relationship Id="rId21" Type="http://schemas.openxmlformats.org/officeDocument/2006/relationships/image" Target="../media/image54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3.jpeg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idx="1"/>
          </p:nvPr>
        </p:nvSpPr>
        <p:spPr>
          <a:xfrm>
            <a:off x="755650" y="765175"/>
            <a:ext cx="7704138" cy="5256213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ru-RU" sz="1400" b="1">
              <a:solidFill>
                <a:srgbClr val="CC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400" b="1">
                <a:solidFill>
                  <a:srgbClr val="CC3300"/>
                </a:solidFill>
                <a:latin typeface="Times New Roman" pitchFamily="18" charset="0"/>
              </a:rPr>
              <a:t>ВСЕРОССИЙСКИЙ ФЕСТИВАЛЬ ПЕДАГОГИЧЕСКИХ ИДЕЙ  «ОТКРЫТЫЙ УРОК»</a:t>
            </a:r>
          </a:p>
          <a:p>
            <a:pPr algn="ctr">
              <a:buFontTx/>
              <a:buNone/>
            </a:pPr>
            <a:endParaRPr lang="ru-RU" sz="1400" b="1">
              <a:solidFill>
                <a:srgbClr val="0066CC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b="1">
                <a:solidFill>
                  <a:srgbClr val="0066CC"/>
                </a:solidFill>
                <a:latin typeface="Times New Roman" pitchFamily="18" charset="0"/>
              </a:rPr>
              <a:t>ПРЕЗЕНТАЦИЯ</a:t>
            </a:r>
          </a:p>
          <a:p>
            <a:pPr algn="ctr">
              <a:buFontTx/>
              <a:buNone/>
            </a:pPr>
            <a:endParaRPr lang="ru-RU" sz="1400" b="1">
              <a:solidFill>
                <a:srgbClr val="0066CC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К УРОКУ ИЗОБРАЗИТЕЛЬНОГО ИСКУССТВА В 5 КЛАССЕ</a:t>
            </a:r>
          </a:p>
          <a:p>
            <a:pPr algn="ctr">
              <a:buFontTx/>
              <a:buNone/>
            </a:pPr>
            <a:r>
              <a:rPr lang="ru-RU" sz="2600" b="1">
                <a:solidFill>
                  <a:srgbClr val="CC3300"/>
                </a:solidFill>
                <a:latin typeface="Times New Roman" pitchFamily="18" charset="0"/>
              </a:rPr>
              <a:t>  </a:t>
            </a:r>
            <a:r>
              <a:rPr lang="ru-RU" sz="2000" b="1">
                <a:solidFill>
                  <a:srgbClr val="005AB4"/>
                </a:solidFill>
                <a:latin typeface="Times New Roman" pitchFamily="18" charset="0"/>
              </a:rPr>
              <a:t>ПО ТЕМЕ</a:t>
            </a:r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066CC"/>
                </a:solidFill>
                <a:latin typeface="Times New Roman" pitchFamily="18" charset="0"/>
              </a:rPr>
              <a:t>«РУССКИЙ НАРОДНЫЙ ЖЕНСКИЙ КОСТЮМ»</a:t>
            </a:r>
          </a:p>
          <a:p>
            <a:pPr>
              <a:buFontTx/>
              <a:buNone/>
            </a:pPr>
            <a:endParaRPr lang="ru-RU" sz="1600" b="1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600" b="1">
                <a:solidFill>
                  <a:srgbClr val="CC3300"/>
                </a:solidFill>
                <a:latin typeface="Times New Roman" pitchFamily="18" charset="0"/>
              </a:rPr>
              <a:t>РАЗРАБОТАЛА</a:t>
            </a:r>
          </a:p>
          <a:p>
            <a:pPr>
              <a:buFontTx/>
              <a:buNone/>
            </a:pPr>
            <a:r>
              <a:rPr lang="ru-RU" sz="1600" b="1">
                <a:solidFill>
                  <a:srgbClr val="0066CC"/>
                </a:solidFill>
                <a:latin typeface="Times New Roman" pitchFamily="18" charset="0"/>
              </a:rPr>
              <a:t>УЧИТЕЛЬ ИЗОБРАЗИТЕЛЬНОГО ИСКУССТВА</a:t>
            </a:r>
          </a:p>
          <a:p>
            <a:pPr>
              <a:buFontTx/>
              <a:buNone/>
            </a:pPr>
            <a:r>
              <a:rPr lang="ru-RU" sz="1600" b="1">
                <a:solidFill>
                  <a:srgbClr val="CC3300"/>
                </a:solidFill>
                <a:latin typeface="Times New Roman" pitchFamily="18" charset="0"/>
              </a:rPr>
              <a:t>МБОУ СОШ № 86 ИМ.</a:t>
            </a:r>
            <a:r>
              <a:rPr lang="ru-RU" sz="1600" b="1">
                <a:solidFill>
                  <a:srgbClr val="0066CC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CC3300"/>
                </a:solidFill>
                <a:latin typeface="Times New Roman" pitchFamily="18" charset="0"/>
              </a:rPr>
              <a:t>ПЕСКОВА Д. М.</a:t>
            </a:r>
          </a:p>
          <a:p>
            <a:pPr>
              <a:buFontTx/>
              <a:buNone/>
            </a:pPr>
            <a:r>
              <a:rPr lang="ru-RU" sz="1600" b="1">
                <a:solidFill>
                  <a:srgbClr val="0058B0"/>
                </a:solidFill>
                <a:latin typeface="Times New Roman" pitchFamily="18" charset="0"/>
              </a:rPr>
              <a:t>ПОЛИВОДА ТАТЬЯНА ВАСИЛЬЕВНА</a:t>
            </a:r>
          </a:p>
          <a:p>
            <a:pPr>
              <a:buFontTx/>
              <a:buNone/>
            </a:pPr>
            <a:endParaRPr lang="ru-RU" sz="1400" b="1">
              <a:solidFill>
                <a:srgbClr val="0058B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b="1">
              <a:solidFill>
                <a:srgbClr val="0058B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400" b="1">
                <a:solidFill>
                  <a:srgbClr val="CC3300"/>
                </a:solidFill>
                <a:latin typeface="Times New Roman" pitchFamily="18" charset="0"/>
              </a:rPr>
              <a:t>РОСТОВ – НА – ДОНУ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rgbClr val="0058B0"/>
                </a:solidFill>
                <a:latin typeface="Times New Roman" pitchFamily="18" charset="0"/>
              </a:rPr>
              <a:t>2012 – 2013 УЧЕБНЫЙ ГОД</a:t>
            </a:r>
          </a:p>
          <a:p>
            <a:pPr algn="ctr">
              <a:buFontTx/>
              <a:buNone/>
            </a:pPr>
            <a:endParaRPr lang="ru-RU" sz="1400" b="1">
              <a:solidFill>
                <a:srgbClr val="0058B0"/>
              </a:solidFill>
              <a:latin typeface="Times New Roman" pitchFamily="18" charset="0"/>
            </a:endParaRPr>
          </a:p>
        </p:txBody>
      </p:sp>
      <p:pic>
        <p:nvPicPr>
          <p:cNvPr id="39944" name="Picture 8" descr="Сарафанчик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3644900"/>
            <a:ext cx="1208088" cy="2160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9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9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9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9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9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9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9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9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9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9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9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99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99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99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99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99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9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99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9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99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99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99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99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99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Орнамент 6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836613"/>
            <a:ext cx="7632700" cy="10445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3797" name="Picture 5" descr="Орнамент 10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5157788"/>
            <a:ext cx="7632700" cy="100806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3798" name="Picture 6" descr="Орнамент 11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2565400"/>
            <a:ext cx="7343775" cy="1763713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Подузор 1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989138"/>
            <a:ext cx="7343775" cy="115728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4823" name="Picture 7" descr="Подузор 2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4076700"/>
            <a:ext cx="7343775" cy="1146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4824" name="Picture 8" descr="Орнамент 13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5373688"/>
            <a:ext cx="7632700" cy="6445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4826" name="Picture 10" descr="Подузор 16_новый размер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3284538"/>
            <a:ext cx="7632700" cy="6461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4827" name="Picture 11" descr="Заставка 17_новый размер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650" y="765175"/>
            <a:ext cx="7632700" cy="10429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Кокошник ук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836613"/>
            <a:ext cx="7632700" cy="104775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5845" name="Picture 5" descr="Кокошничек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1989138"/>
            <a:ext cx="4392612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Укр сар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836613"/>
            <a:ext cx="7632700" cy="104775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6869" name="Picture 5" descr="Сарафанчик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1989138"/>
            <a:ext cx="2209800" cy="396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773238"/>
            <a:ext cx="6551612" cy="3816350"/>
          </a:xfrm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latin typeface="Times New Roman" pitchFamily="18" charset="0"/>
              </a:rPr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latin typeface="Times New Roman" pitchFamily="18" charset="0"/>
              </a:rPr>
              <a:t>     </a:t>
            </a:r>
            <a:r>
              <a:rPr lang="ru-RU" sz="2000">
                <a:solidFill>
                  <a:srgbClr val="0058B0"/>
                </a:solidFill>
                <a:latin typeface="Times New Roman" pitchFamily="18" charset="0"/>
              </a:rPr>
              <a:t>В презентации использованы иллюстрации русских народных костюмов, выполненные для оформления историко - этнографического справочника «Народы мира» художником - графиком</a:t>
            </a:r>
            <a:r>
              <a:rPr lang="ru-RU" sz="2000">
                <a:latin typeface="Times New Roman" pitchFamily="18" charset="0"/>
              </a:rPr>
              <a:t>  </a:t>
            </a:r>
            <a:r>
              <a:rPr lang="ru-RU" sz="2000">
                <a:solidFill>
                  <a:srgbClr val="CC3300"/>
                </a:solidFill>
                <a:latin typeface="Times New Roman" pitchFamily="18" charset="0"/>
              </a:rPr>
              <a:t>Маланичевым  Робертом Ивановичем. </a:t>
            </a:r>
            <a:r>
              <a:rPr lang="ru-RU" sz="2000">
                <a:solidFill>
                  <a:srgbClr val="0058B0"/>
                </a:solidFill>
                <a:latin typeface="Times New Roman" pitchFamily="18" charset="0"/>
              </a:rPr>
              <a:t>Издательство «Советская энциклопедия». Москва. 1988 год.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latin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latin typeface="Times New Roman" pitchFamily="18" charset="0"/>
              </a:rPr>
              <a:t>     </a:t>
            </a:r>
            <a:r>
              <a:rPr lang="ru-RU" sz="2000">
                <a:solidFill>
                  <a:srgbClr val="0058B0"/>
                </a:solidFill>
                <a:latin typeface="Times New Roman" pitchFamily="18" charset="0"/>
              </a:rPr>
              <a:t>Дизайн презентации разработан в графических редакторах </a:t>
            </a:r>
            <a:r>
              <a:rPr lang="en-US" sz="2000">
                <a:solidFill>
                  <a:srgbClr val="0058B0"/>
                </a:solidFill>
                <a:latin typeface="Times New Roman" pitchFamily="18" charset="0"/>
              </a:rPr>
              <a:t>CORELDRAW</a:t>
            </a:r>
            <a:r>
              <a:rPr lang="ru-RU" sz="2000">
                <a:solidFill>
                  <a:srgbClr val="0058B0"/>
                </a:solidFill>
                <a:latin typeface="Times New Roman" pitchFamily="18" charset="0"/>
              </a:rPr>
              <a:t> и </a:t>
            </a:r>
            <a:r>
              <a:rPr lang="en-US" sz="2000">
                <a:solidFill>
                  <a:srgbClr val="0058B0"/>
                </a:solidFill>
                <a:latin typeface="Times New Roman" pitchFamily="18" charset="0"/>
              </a:rPr>
              <a:t>Adobe Photoshop </a:t>
            </a:r>
            <a:r>
              <a:rPr lang="ru-RU" sz="2000">
                <a:solidFill>
                  <a:srgbClr val="0058B0"/>
                </a:solidFill>
                <a:latin typeface="Times New Roman" pitchFamily="18" charset="0"/>
              </a:rPr>
              <a:t>учителем изобразительного искусства –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CC3300"/>
                </a:solidFill>
                <a:latin typeface="Times New Roman" pitchFamily="18" charset="0"/>
              </a:rPr>
              <a:t>Поливода Татьяной Васильевной.</a:t>
            </a:r>
            <a:endParaRPr lang="ru-RU">
              <a:solidFill>
                <a:srgbClr val="0066CC"/>
              </a:solidFill>
              <a:latin typeface="CyrillicOld" pitchFamily="2" charset="0"/>
            </a:endParaRPr>
          </a:p>
        </p:txBody>
      </p:sp>
      <p:pic>
        <p:nvPicPr>
          <p:cNvPr id="55300" name="Picture 4" descr="ХУД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836613"/>
            <a:ext cx="7632700" cy="6762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Летний костю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73100"/>
            <a:ext cx="8064500" cy="9556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56325" name="Picture 5" descr="19 век 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1773238"/>
            <a:ext cx="1655763" cy="346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6326" name="Picture 6" descr="Сарафан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2349500"/>
            <a:ext cx="1887538" cy="35274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6327" name="Picture 7" descr="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513" y="3573463"/>
            <a:ext cx="285750" cy="285750"/>
          </a:xfrm>
          <a:prstGeom prst="rect">
            <a:avLst/>
          </a:prstGeom>
          <a:noFill/>
        </p:spPr>
      </p:pic>
      <p:pic>
        <p:nvPicPr>
          <p:cNvPr id="56328" name="Picture 8" descr="2с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875" y="4797425"/>
            <a:ext cx="285750" cy="285750"/>
          </a:xfrm>
          <a:prstGeom prst="rect">
            <a:avLst/>
          </a:prstGeom>
          <a:noFill/>
        </p:spPr>
      </p:pic>
      <p:pic>
        <p:nvPicPr>
          <p:cNvPr id="56329" name="Picture 9" descr="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00338" y="4076700"/>
            <a:ext cx="285750" cy="285750"/>
          </a:xfrm>
          <a:prstGeom prst="rect">
            <a:avLst/>
          </a:prstGeom>
          <a:noFill/>
        </p:spPr>
      </p:pic>
      <p:pic>
        <p:nvPicPr>
          <p:cNvPr id="56330" name="Picture 10" descr="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87675" y="2492375"/>
            <a:ext cx="309563" cy="309563"/>
          </a:xfrm>
          <a:prstGeom prst="rect">
            <a:avLst/>
          </a:prstGeom>
          <a:noFill/>
        </p:spPr>
      </p:pic>
      <p:pic>
        <p:nvPicPr>
          <p:cNvPr id="56331" name="Picture 11" descr="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59113" y="5300663"/>
            <a:ext cx="309562" cy="309562"/>
          </a:xfrm>
          <a:prstGeom prst="rect">
            <a:avLst/>
          </a:prstGeom>
          <a:noFill/>
        </p:spPr>
      </p:pic>
      <p:pic>
        <p:nvPicPr>
          <p:cNvPr id="56337" name="Picture 17" descr="Рубаха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643438" y="2636838"/>
            <a:ext cx="2265362" cy="423862"/>
          </a:xfrm>
          <a:prstGeom prst="rect">
            <a:avLst/>
          </a:prstGeom>
          <a:noFill/>
        </p:spPr>
      </p:pic>
      <p:pic>
        <p:nvPicPr>
          <p:cNvPr id="56338" name="Picture 18" descr="Сарафан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43438" y="3213100"/>
            <a:ext cx="2773362" cy="325438"/>
          </a:xfrm>
          <a:prstGeom prst="rect">
            <a:avLst/>
          </a:prstGeom>
          <a:noFill/>
        </p:spPr>
      </p:pic>
      <p:pic>
        <p:nvPicPr>
          <p:cNvPr id="56339" name="Picture 19" descr="Кушак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43438" y="3860800"/>
            <a:ext cx="2239962" cy="423863"/>
          </a:xfrm>
          <a:prstGeom prst="rect">
            <a:avLst/>
          </a:prstGeom>
          <a:noFill/>
        </p:spPr>
      </p:pic>
      <p:pic>
        <p:nvPicPr>
          <p:cNvPr id="56340" name="Picture 20" descr="Повойник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643438" y="4437063"/>
            <a:ext cx="3054350" cy="404812"/>
          </a:xfrm>
          <a:prstGeom prst="rect">
            <a:avLst/>
          </a:prstGeom>
          <a:noFill/>
        </p:spPr>
      </p:pic>
      <p:pic>
        <p:nvPicPr>
          <p:cNvPr id="56341" name="Picture 21" descr="Лапти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43438" y="5157788"/>
            <a:ext cx="2133600" cy="32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Нарядный костю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20713"/>
            <a:ext cx="8064500" cy="9556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57349" name="Picture 5" descr="19 век 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1700213"/>
            <a:ext cx="1655763" cy="346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7350" name="Picture 6" descr="Душегре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713" y="2420938"/>
            <a:ext cx="1852612" cy="34448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57351" name="Picture 7" descr="1-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875" y="3644900"/>
            <a:ext cx="301625" cy="301625"/>
          </a:xfrm>
          <a:prstGeom prst="rect">
            <a:avLst/>
          </a:prstGeom>
          <a:noFill/>
        </p:spPr>
      </p:pic>
      <p:pic>
        <p:nvPicPr>
          <p:cNvPr id="57352" name="Picture 8" descr="2-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675" y="2636838"/>
            <a:ext cx="360363" cy="360362"/>
          </a:xfrm>
          <a:prstGeom prst="rect">
            <a:avLst/>
          </a:prstGeom>
          <a:noFill/>
        </p:spPr>
      </p:pic>
      <p:pic>
        <p:nvPicPr>
          <p:cNvPr id="57353" name="Picture 9" descr="3-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55875" y="4652963"/>
            <a:ext cx="360363" cy="360362"/>
          </a:xfrm>
          <a:prstGeom prst="rect">
            <a:avLst/>
          </a:prstGeom>
          <a:noFill/>
        </p:spPr>
      </p:pic>
      <p:pic>
        <p:nvPicPr>
          <p:cNvPr id="57354" name="Picture 10" descr="4-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43213" y="5373688"/>
            <a:ext cx="369887" cy="369887"/>
          </a:xfrm>
          <a:prstGeom prst="rect">
            <a:avLst/>
          </a:prstGeom>
          <a:noFill/>
        </p:spPr>
      </p:pic>
      <p:pic>
        <p:nvPicPr>
          <p:cNvPr id="57359" name="Picture 15" descr="Душегрея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84663" y="2852738"/>
            <a:ext cx="3057525" cy="423862"/>
          </a:xfrm>
          <a:prstGeom prst="rect">
            <a:avLst/>
          </a:prstGeom>
          <a:noFill/>
        </p:spPr>
      </p:pic>
      <p:pic>
        <p:nvPicPr>
          <p:cNvPr id="57360" name="Picture 16" descr="Кокошник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84663" y="3573463"/>
            <a:ext cx="3181350" cy="328612"/>
          </a:xfrm>
          <a:prstGeom prst="rect">
            <a:avLst/>
          </a:prstGeom>
          <a:noFill/>
        </p:spPr>
      </p:pic>
      <p:pic>
        <p:nvPicPr>
          <p:cNvPr id="57362" name="Picture 18" descr="Сапоги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84663" y="4868863"/>
            <a:ext cx="2374900" cy="328612"/>
          </a:xfrm>
          <a:prstGeom prst="rect">
            <a:avLst/>
          </a:prstGeom>
          <a:noFill/>
        </p:spPr>
      </p:pic>
      <p:pic>
        <p:nvPicPr>
          <p:cNvPr id="57363" name="Picture 19" descr="Сарафан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84663" y="4221163"/>
            <a:ext cx="2773362" cy="33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Зимний костю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20713"/>
            <a:ext cx="8064500" cy="9556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58373" name="Picture 5" descr="19 век 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1773238"/>
            <a:ext cx="1655762" cy="346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8374" name="Picture 6" descr="Зимняя одежд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8638" y="2420938"/>
            <a:ext cx="1827212" cy="34559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8375" name="Picture 7" descr="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975" y="3716338"/>
            <a:ext cx="285750" cy="285750"/>
          </a:xfrm>
          <a:prstGeom prst="rect">
            <a:avLst/>
          </a:prstGeom>
          <a:noFill/>
        </p:spPr>
      </p:pic>
      <p:pic>
        <p:nvPicPr>
          <p:cNvPr id="58376" name="Picture 8" descr="2с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213" y="4221163"/>
            <a:ext cx="285750" cy="285750"/>
          </a:xfrm>
          <a:prstGeom prst="rect">
            <a:avLst/>
          </a:prstGeom>
          <a:noFill/>
        </p:spPr>
      </p:pic>
      <p:pic>
        <p:nvPicPr>
          <p:cNvPr id="58377" name="Picture 9" descr="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87675" y="2708275"/>
            <a:ext cx="285750" cy="285750"/>
          </a:xfrm>
          <a:prstGeom prst="rect">
            <a:avLst/>
          </a:prstGeom>
          <a:noFill/>
        </p:spPr>
      </p:pic>
      <p:pic>
        <p:nvPicPr>
          <p:cNvPr id="58378" name="Picture 10" descr="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00338" y="3213100"/>
            <a:ext cx="309562" cy="309563"/>
          </a:xfrm>
          <a:prstGeom prst="rect">
            <a:avLst/>
          </a:prstGeom>
          <a:noFill/>
        </p:spPr>
      </p:pic>
      <p:pic>
        <p:nvPicPr>
          <p:cNvPr id="58379" name="Picture 11" descr="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59113" y="5229225"/>
            <a:ext cx="309562" cy="309563"/>
          </a:xfrm>
          <a:prstGeom prst="rect">
            <a:avLst/>
          </a:prstGeom>
          <a:noFill/>
        </p:spPr>
      </p:pic>
      <p:pic>
        <p:nvPicPr>
          <p:cNvPr id="58385" name="Picture 17" descr="Зипун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356100" y="2565400"/>
            <a:ext cx="2070100" cy="423863"/>
          </a:xfrm>
          <a:prstGeom prst="rect">
            <a:avLst/>
          </a:prstGeom>
          <a:noFill/>
        </p:spPr>
      </p:pic>
      <p:pic>
        <p:nvPicPr>
          <p:cNvPr id="58386" name="Picture 18" descr="Варежки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356100" y="3284538"/>
            <a:ext cx="2800350" cy="317500"/>
          </a:xfrm>
          <a:prstGeom prst="rect">
            <a:avLst/>
          </a:prstGeom>
          <a:noFill/>
        </p:spPr>
      </p:pic>
      <p:pic>
        <p:nvPicPr>
          <p:cNvPr id="58387" name="Picture 19" descr="Кичка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356100" y="4005263"/>
            <a:ext cx="2133600" cy="331787"/>
          </a:xfrm>
          <a:prstGeom prst="rect">
            <a:avLst/>
          </a:prstGeom>
          <a:noFill/>
        </p:spPr>
      </p:pic>
      <p:pic>
        <p:nvPicPr>
          <p:cNvPr id="58388" name="Picture 20" descr="Шаль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356100" y="4724400"/>
            <a:ext cx="1908175" cy="317500"/>
          </a:xfrm>
          <a:prstGeom prst="rect">
            <a:avLst/>
          </a:prstGeom>
          <a:noFill/>
        </p:spPr>
      </p:pic>
      <p:pic>
        <p:nvPicPr>
          <p:cNvPr id="58389" name="Picture 21" descr="Валенки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356100" y="5445125"/>
            <a:ext cx="2706688" cy="32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Т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20713"/>
            <a:ext cx="8064500" cy="96361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082" name="Picture 10" descr="Заставка 4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1700213"/>
            <a:ext cx="1728788" cy="3619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083" name="Picture 11" descr="Н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2205038"/>
            <a:ext cx="1617662" cy="30241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084" name="Picture 12" descr="Н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213" y="2205038"/>
            <a:ext cx="1614487" cy="30241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085" name="Picture 13" descr="Н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125" y="2205038"/>
            <a:ext cx="1617663" cy="30241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099" name="Picture 27" descr="НК 11_новый размер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00113" y="2205038"/>
            <a:ext cx="1612900" cy="30241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0" name="Picture 58" descr="Н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71775" y="2205038"/>
            <a:ext cx="1662113" cy="311626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1" name="Picture 59" descr="Н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27088" y="2205038"/>
            <a:ext cx="1654175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2" name="Picture 60" descr="Н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16463" y="2205038"/>
            <a:ext cx="1654175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3" name="Picture 61" descr="Н к 16_новый размер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59563" y="2205038"/>
            <a:ext cx="1652587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4" name="Picture 62" descr="Н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27088" y="2205038"/>
            <a:ext cx="1652587" cy="3095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5" name="Picture 63" descr="НК 10_новый размер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771775" y="2205038"/>
            <a:ext cx="1652588" cy="3095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6" name="Picture 64" descr="Т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659563" y="2205038"/>
            <a:ext cx="1654175" cy="3095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7" name="Picture 65" descr="Н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678363" y="2205038"/>
            <a:ext cx="1652587" cy="3095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8" name="Picture 66" descr="К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28675" y="2205038"/>
            <a:ext cx="1651000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9" name="Picture 67" descr="Н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771775" y="2205038"/>
            <a:ext cx="1652588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40" name="Picture 68" descr="Н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716463" y="2205038"/>
            <a:ext cx="1652587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41" name="Picture 69" descr="Н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588125" y="2205038"/>
            <a:ext cx="1655763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42" name="Picture 70" descr="Губернии и районы России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051050" y="5516563"/>
            <a:ext cx="5160963" cy="5508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3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3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3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3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3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3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3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3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3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Те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836613"/>
            <a:ext cx="7632700" cy="106838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8918" name="Picture 6" descr="Заставки 19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5629275"/>
            <a:ext cx="7632700" cy="417513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8919" name="Picture 7" descr="Т К 1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1989138"/>
            <a:ext cx="2308225" cy="3529012"/>
          </a:xfrm>
          <a:prstGeom prst="rect">
            <a:avLst/>
          </a:prstGeom>
          <a:noFill/>
        </p:spPr>
      </p:pic>
      <p:pic>
        <p:nvPicPr>
          <p:cNvPr id="38920" name="Picture 8" descr="Т К 2_новый размер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2060575"/>
            <a:ext cx="2333625" cy="3552825"/>
          </a:xfrm>
          <a:prstGeom prst="rect">
            <a:avLst/>
          </a:prstGeom>
          <a:noFill/>
        </p:spPr>
      </p:pic>
      <p:pic>
        <p:nvPicPr>
          <p:cNvPr id="38921" name="Picture 9" descr="Т К 3_новый размер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5963" y="2060575"/>
            <a:ext cx="2317750" cy="352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Заставка 5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836613"/>
            <a:ext cx="7632700" cy="87471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4108" name="Picture 12" descr="Заставка 5переделанная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5157788"/>
            <a:ext cx="7632700" cy="8667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4109" name="Picture 13" descr="Красный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6013" y="2060575"/>
            <a:ext cx="1511300" cy="2735263"/>
          </a:xfrm>
          <a:prstGeom prst="rect">
            <a:avLst/>
          </a:prstGeom>
          <a:noFill/>
        </p:spPr>
      </p:pic>
      <p:pic>
        <p:nvPicPr>
          <p:cNvPr id="4110" name="Picture 14" descr="Белый_новый размер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2060575"/>
            <a:ext cx="1512888" cy="2735263"/>
          </a:xfrm>
          <a:prstGeom prst="rect">
            <a:avLst/>
          </a:prstGeom>
          <a:noFill/>
        </p:spPr>
      </p:pic>
      <p:pic>
        <p:nvPicPr>
          <p:cNvPr id="4111" name="Picture 15" descr="Синий_новый размер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7900" y="2060575"/>
            <a:ext cx="1512888" cy="2736850"/>
          </a:xfrm>
          <a:prstGeom prst="rect">
            <a:avLst/>
          </a:prstGeom>
          <a:noFill/>
        </p:spPr>
      </p:pic>
      <p:pic>
        <p:nvPicPr>
          <p:cNvPr id="4112" name="Picture 16" descr="Серый_новый размер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9563" y="2060575"/>
            <a:ext cx="1512887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ОРНАМЕНТ 1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565400"/>
            <a:ext cx="7343775" cy="16017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149" name="Picture 5" descr="Орнамент 6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836613"/>
            <a:ext cx="7632700" cy="10445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6151" name="Picture 7" descr="Орнамент 7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4994275"/>
            <a:ext cx="7632700" cy="10255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Орнамент 8_новый разм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5013325"/>
            <a:ext cx="7632700" cy="1008063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27654" name="Picture 6" descr="Орнамент 9_нов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2565400"/>
            <a:ext cx="7272338" cy="18494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7655" name="Picture 7" descr="Заставка 17_нов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836613"/>
            <a:ext cx="7632700" cy="10429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yrillic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yrillicOld" pitchFamily="2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2705</TotalTime>
  <Words>111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CyrillicOld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Косова</dc:creator>
  <cp:lastModifiedBy>revaz</cp:lastModifiedBy>
  <cp:revision>106</cp:revision>
  <dcterms:created xsi:type="dcterms:W3CDTF">2012-11-29T17:33:00Z</dcterms:created>
  <dcterms:modified xsi:type="dcterms:W3CDTF">2013-03-27T20:48:26Z</dcterms:modified>
</cp:coreProperties>
</file>