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28.03.2013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738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28.03.2013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490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28.03.2013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403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28.03.2013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61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28.03.2013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995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28.03.2013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6054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28.03.2013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639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28.03.2013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37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28.03.2013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825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28.03.2013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259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F3A0-5E10-48BA-ADFE-8F89A3C8B5E2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28.03.2013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11F54-89C8-4095-9CC9-2B2F497EF149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06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ddddddd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3828620"/>
            <a:ext cx="9144000" cy="3029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54B4F3A0-5E10-48BA-ADFE-8F89A3C8B5E2}" type="datetimeFigureOut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28.03.2013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8611F54-89C8-4095-9CC9-2B2F497EF149}" type="slidenum">
              <a:rPr lang="ru-RU" smtClean="0">
                <a:solidFill>
                  <a:srgbClr val="1F497D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1F497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9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9.wdp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7.wdp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13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7" Type="http://schemas.microsoft.com/office/2007/relationships/hdphoto" Target="../media/hdphoto1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16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352928" cy="1143000"/>
          </a:xfrm>
        </p:spPr>
        <p:txBody>
          <a:bodyPr>
            <a:noAutofit/>
          </a:bodyPr>
          <a:lstStyle/>
          <a:p>
            <a:r>
              <a:rPr lang="ru-RU" dirty="0" smtClean="0"/>
              <a:t>Разновидности флористических Новогодних ёлочек.</a:t>
            </a:r>
            <a:endParaRPr lang="ru-RU" dirty="0"/>
          </a:p>
        </p:txBody>
      </p:sp>
      <p:pic>
        <p:nvPicPr>
          <p:cNvPr id="1026" name="Picture 2" descr="C:\Users\user\Desktop\квартира\100NIKON\DSCN26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837" y="1548228"/>
            <a:ext cx="2567627" cy="51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483768" y="1548227"/>
            <a:ext cx="3352800" cy="511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37650" y="1552777"/>
            <a:ext cx="3034146" cy="511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0531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фото от родиделя Ани Пильгуновой\композиции зима 2011\IMG_914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311" b="82763" l="22217" r="7345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417022">
            <a:off x="2968227" y="71382"/>
            <a:ext cx="2809950" cy="475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989" b="92723" l="9974" r="899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287862">
            <a:off x="500113" y="1724534"/>
            <a:ext cx="2396614" cy="451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9989" b="96518" l="9974" r="899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429339">
            <a:off x="5835122" y="1758516"/>
            <a:ext cx="2438400" cy="453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59170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500" b="95200" l="9965" r="898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106183"/>
            <a:ext cx="1156459" cy="297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125" b="96650" l="9992" r="899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195483">
            <a:off x="6259805" y="2297960"/>
            <a:ext cx="2036618" cy="43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825" b="100000" l="10000" r="90000">
                        <a14:backgroundMark x1="40733" y1="39575" x2="15467" y2="44175"/>
                        <a14:backgroundMark x1="34233" y1="55950" x2="14700" y2="70300"/>
                        <a14:backgroundMark x1="65633" y1="45600" x2="75967" y2="64575"/>
                        <a14:backgroundMark x1="66400" y1="62275" x2="74800" y2="75200"/>
                        <a14:backgroundMark x1="41500" y1="98175" x2="43033" y2="99875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87260" y="1916832"/>
            <a:ext cx="138545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9897" r="89845">
                        <a14:foregroundMark x1="42691" y1="6625" x2="47283" y2="9150"/>
                        <a14:foregroundMark x1="42691" y1="9425" x2="55175" y2="17050"/>
                        <a14:foregroundMark x1="39392" y1="4575" x2="55175" y2="18075"/>
                        <a14:foregroundMark x1="34735" y1="66150" x2="56468" y2="95425"/>
                        <a14:foregroundMark x1="21604" y1="77600" x2="37387" y2="95425"/>
                        <a14:foregroundMark x1="12354" y1="80150" x2="36093" y2="96425"/>
                        <a14:foregroundMark x1="61125" y1="81925" x2="59767" y2="95425"/>
                        <a14:foregroundMark x1="68370" y1="82425" x2="58473" y2="94150"/>
                        <a14:foregroundMark x1="43984" y1="6100" x2="32794" y2="22400"/>
                        <a14:backgroundMark x1="56468" y1="3300" x2="73609" y2="13225"/>
                        <a14:backgroundMark x1="33441" y1="68700" x2="13713" y2="72775"/>
                        <a14:backgroundMark x1="26843" y1="19350" x2="26197" y2="24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78235" y="1412776"/>
            <a:ext cx="1579418" cy="500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9976" r="97810">
                        <a14:foregroundMark x1="56545" y1="8875" x2="73236" y2="5375"/>
                        <a14:foregroundMark x1="85255" y1="58225" x2="85255" y2="78100"/>
                        <a14:foregroundMark x1="40876" y1="73525" x2="41898" y2="97425"/>
                        <a14:foregroundMark x1="35669" y1="96350" x2="46083" y2="93650"/>
                        <a14:foregroundMark x1="36156" y1="95275" x2="33577" y2="93125"/>
                        <a14:foregroundMark x1="84720" y1="58500" x2="83698" y2="26300"/>
                        <a14:backgroundMark x1="49246" y1="9675" x2="16837" y2="4025"/>
                        <a14:backgroundMark x1="28321" y1="37050" x2="13723" y2="46700"/>
                        <a14:backgroundMark x1="78978" y1="5375" x2="90998" y2="0"/>
                        <a14:backgroundMark x1="62822" y1="4025" x2="62287" y2="0"/>
                        <a14:backgroundMark x1="70122" y1="4025" x2="72749" y2="275"/>
                        <a14:backgroundMark x1="53917" y1="5650" x2="53917" y2="0"/>
                        <a14:backgroundMark x1="25742" y1="49375" x2="21557" y2="46700"/>
                        <a14:backgroundMark x1="70122" y1="73800" x2="79513" y2="79425"/>
                        <a14:backgroundMark x1="66472" y1="65225" x2="75864" y2="45100"/>
                        <a14:backgroundMark x1="64380" y1="38925" x2="74842" y2="18525"/>
                        <a14:backgroundMark x1="56545" y1="31950" x2="72214" y2="9925"/>
                        <a14:backgroundMark x1="80584" y1="51800" x2="77956" y2="3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21408562">
            <a:off x="4565590" y="59351"/>
            <a:ext cx="2272146" cy="500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10000" b="100000" l="5267" r="93800">
                        <a14:foregroundMark x1="48633" y1="46725" x2="45867" y2="11100"/>
                        <a14:backgroundMark x1="35700" y1="45700" x2="8500" y2="34275"/>
                        <a14:backgroundMark x1="64300" y1="34625" x2="92900" y2="20100"/>
                        <a14:backgroundMark x1="69367" y1="41550" x2="92900" y2="69550"/>
                        <a14:backgroundMark x1="63833" y1="77850" x2="79967" y2="73375"/>
                        <a14:backgroundMark x1="50933" y1="88250" x2="50933" y2="98625"/>
                        <a14:backgroundMark x1="61533" y1="85825" x2="90133" y2="98625"/>
                        <a14:backgroundMark x1="37100" y1="88575" x2="8500" y2="98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755077" y="290945"/>
            <a:ext cx="109849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7975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57" y="-582519"/>
            <a:ext cx="4299696" cy="573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33977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Со старого ноута все с рабочего стола\Все документы\Новогоднии елки\DSCN048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16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1162" y="188640"/>
            <a:ext cx="8491318" cy="655272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36" y="127898"/>
            <a:ext cx="8712968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Исторические изменения  на оформление пики новогодней елки.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74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6350" b="100000" l="10000" r="90000">
                        <a14:foregroundMark x1="26833" y1="96425" x2="12833" y2="86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1520" y="1021249"/>
            <a:ext cx="2757053" cy="554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5600" b="100000" l="10000" r="90000">
                        <a14:foregroundMark x1="53967" y1="18625" x2="54267" y2="5600"/>
                        <a14:foregroundMark x1="71033" y1="68625" x2="78467" y2="68875"/>
                        <a14:foregroundMark x1="52100" y1="18375" x2="52100" y2="9075"/>
                        <a14:backgroundMark x1="78467" y1="69325" x2="67600" y2="69575"/>
                        <a14:backgroundMark x1="25433" y1="72125" x2="19533" y2="69800"/>
                        <a14:backgroundMark x1="28833" y1="72125" x2="25733" y2="71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99792" y="744098"/>
            <a:ext cx="3241964" cy="595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525" b="100000" l="10000" r="82500">
                        <a14:foregroundMark x1="52633" y1="16075" x2="52333" y2="2000"/>
                        <a14:backgroundMark x1="47867" y1="14875" x2="41200" y2="15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611091" y="888114"/>
            <a:ext cx="3048000" cy="581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5836" y="127898"/>
            <a:ext cx="8712968" cy="99412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</a:rPr>
              <a:t>Исторические изменения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на оформление новогодней елки.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Со старого ноута все с рабочего стола\Все документы\Новогоднии елки\DSCN04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325" b="100000" l="10000" r="90000">
                        <a14:backgroundMark x1="34900" y1="26275" x2="10733" y2="8975"/>
                        <a14:backgroundMark x1="62767" y1="32125" x2="75033" y2="28225"/>
                        <a14:backgroundMark x1="53500" y1="9825" x2="71333" y2="11200"/>
                        <a14:backgroundMark x1="41200" y1="12325" x2="23367" y2="3950"/>
                        <a14:backgroundMark x1="41200" y1="4800" x2="37500" y2="4525"/>
                        <a14:backgroundMark x1="45039" y1="1254" x2="40134" y2="3261"/>
                        <a14:backgroundMark x1="11929" y1="98579" x2="19732" y2="94231"/>
                        <a14:backgroundMark x1="59532" y1="12960" x2="63545" y2="25084"/>
                        <a14:backgroundMark x1="24972" y1="97742" x2="24526" y2="92559"/>
                        <a14:backgroundMark x1="20847" y1="29097" x2="30546" y2="34197"/>
                        <a14:backgroundMark x1="41695" y1="6104" x2="44259" y2="6689"/>
                        <a14:backgroundMark x1="60201" y1="5769" x2="53512" y2="8696"/>
                        <a14:backgroundMark x1="84058" y1="97993" x2="78484" y2="90803"/>
                        <a14:backgroundMark x1="74693" y1="97742" x2="80379" y2="88796"/>
                        <a14:backgroundMark x1="34225" y1="14716" x2="37904" y2="20151"/>
                        <a14:backgroundMark x1="58417" y1="11538" x2="54292" y2="15301"/>
                        <a14:backgroundMark x1="31996" y1="98829" x2="35340" y2="97408"/>
                        <a14:backgroundMark x1="52062" y1="1254" x2="49052" y2="9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72641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Со старого ноута все с рабочего стола\Все документы\Новогоднии елки\DSCN04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100" b="100000" l="10000" r="90000">
                        <a14:foregroundMark x1="55011" y1="10703" x2="53595" y2="6046"/>
                        <a14:foregroundMark x1="50654" y1="11520" x2="55447" y2="5801"/>
                        <a14:foregroundMark x1="56100" y1="9314" x2="60131" y2="7108"/>
                        <a14:backgroundMark x1="33367" y1="68550" x2="13400" y2="60650"/>
                        <a14:backgroundMark x1="20667" y1="89500" x2="14500" y2="80250"/>
                        <a14:backgroundMark x1="59804" y1="572" x2="57625" y2="5229"/>
                        <a14:backgroundMark x1="43791" y1="17484" x2="48148" y2="16095"/>
                        <a14:backgroundMark x1="27778" y1="78513" x2="31808" y2="80964"/>
                        <a14:backgroundMark x1="87037" y1="95670" x2="78322" y2="99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77416"/>
            <a:ext cx="3815916" cy="50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Со старого ноута все с рабочего стола\Все документы\Новогоднии елки\DSCN049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4475" b="100000" l="10000" r="90000">
                        <a14:backgroundMark x1="77600" y1="86125" x2="87700" y2="72775"/>
                        <a14:backgroundMark x1="56100" y1="10775" x2="57100" y2="15800"/>
                        <a14:backgroundMark x1="75907" y1="49887" x2="74294" y2="53741"/>
                        <a14:backgroundMark x1="74899" y1="62661" x2="71573" y2="59713"/>
                        <a14:backgroundMark x1="83972" y1="98942" x2="79940" y2="87755"/>
                        <a14:backgroundMark x1="11391" y1="95389" x2="26210" y2="986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77416"/>
            <a:ext cx="4122204" cy="508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5836" y="127898"/>
            <a:ext cx="8712968" cy="99412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</a:rPr>
              <a:t>Исторические изменения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 на оформление новогодней елки.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197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Со старого ноута все с рабочего стола\Все документы\Новогоднии елки\DSCN048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  <a14:imgEffect>
                      <a14:saturation sat="16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01162" y="188640"/>
            <a:ext cx="8491318" cy="6552728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836" y="127898"/>
            <a:ext cx="8712968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Исторические изменения  на оформление пики новогодней елки.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57700"/>
      </p:ext>
    </p:extLst>
  </p:cSld>
  <p:clrMapOvr>
    <a:masterClrMapping/>
  </p:clrMapOvr>
</p:sld>
</file>

<file path=ppt/theme/theme1.xml><?xml version="1.0" encoding="utf-8"?>
<a:theme xmlns:a="http://schemas.openxmlformats.org/drawingml/2006/main" name="CSC(3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37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CSC(3)</vt:lpstr>
      <vt:lpstr>Разновидности флористических Новогодних ёлочек.</vt:lpstr>
      <vt:lpstr>Слайд 2</vt:lpstr>
      <vt:lpstr>Слайд 3</vt:lpstr>
      <vt:lpstr>Исторические изменения  на оформление пики новогодней елки.</vt:lpstr>
      <vt:lpstr>Слайд 5</vt:lpstr>
      <vt:lpstr>Слайд 6</vt:lpstr>
      <vt:lpstr>Исторические изменения  на оформление пики новогодней елки.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Разновидности флористических Новогодних ёлочек.</dc:title>
  <dc:creator>user</dc:creator>
  <cp:lastModifiedBy>revaz</cp:lastModifiedBy>
  <cp:revision>16</cp:revision>
  <dcterms:created xsi:type="dcterms:W3CDTF">2013-01-13T16:50:43Z</dcterms:created>
  <dcterms:modified xsi:type="dcterms:W3CDTF">2013-03-28T12:34:35Z</dcterms:modified>
</cp:coreProperties>
</file>