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13" r:id="rId3"/>
    <p:sldId id="257" r:id="rId4"/>
    <p:sldId id="260" r:id="rId5"/>
    <p:sldId id="261" r:id="rId6"/>
    <p:sldId id="314" r:id="rId7"/>
    <p:sldId id="315" r:id="rId8"/>
    <p:sldId id="316" r:id="rId9"/>
    <p:sldId id="317" r:id="rId10"/>
    <p:sldId id="318" r:id="rId11"/>
    <p:sldId id="319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41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2" r:id="rId34"/>
    <p:sldId id="309" r:id="rId35"/>
    <p:sldId id="343" r:id="rId36"/>
    <p:sldId id="311" r:id="rId37"/>
    <p:sldId id="287" r:id="rId38"/>
    <p:sldId id="288" r:id="rId39"/>
    <p:sldId id="289" r:id="rId40"/>
    <p:sldId id="348" r:id="rId41"/>
    <p:sldId id="349" r:id="rId42"/>
    <p:sldId id="350" r:id="rId43"/>
    <p:sldId id="344" r:id="rId44"/>
    <p:sldId id="345" r:id="rId45"/>
    <p:sldId id="296" r:id="rId46"/>
    <p:sldId id="297" r:id="rId47"/>
    <p:sldId id="351" r:id="rId48"/>
    <p:sldId id="352" r:id="rId49"/>
    <p:sldId id="353" r:id="rId50"/>
    <p:sldId id="354" r:id="rId51"/>
    <p:sldId id="346" r:id="rId52"/>
    <p:sldId id="347" r:id="rId53"/>
    <p:sldId id="355" r:id="rId54"/>
    <p:sldId id="356" r:id="rId55"/>
    <p:sldId id="357" r:id="rId56"/>
    <p:sldId id="358" r:id="rId57"/>
    <p:sldId id="359" r:id="rId58"/>
    <p:sldId id="360" r:id="rId59"/>
    <p:sldId id="364" r:id="rId60"/>
    <p:sldId id="362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80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12" autoAdjust="0"/>
    <p:restoredTop sz="94660"/>
  </p:normalViewPr>
  <p:slideViewPr>
    <p:cSldViewPr>
      <p:cViewPr varScale="1">
        <p:scale>
          <a:sx n="77" d="100"/>
          <a:sy n="77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C067-D277-4A67-BF4F-AF89C73235D8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F9E0-8657-4A5D-AC90-C1C6148D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C067-D277-4A67-BF4F-AF89C73235D8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F9E0-8657-4A5D-AC90-C1C6148D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C067-D277-4A67-BF4F-AF89C73235D8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F9E0-8657-4A5D-AC90-C1C6148D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C067-D277-4A67-BF4F-AF89C73235D8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F9E0-8657-4A5D-AC90-C1C6148D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C067-D277-4A67-BF4F-AF89C73235D8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F9E0-8657-4A5D-AC90-C1C6148D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C067-D277-4A67-BF4F-AF89C73235D8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F9E0-8657-4A5D-AC90-C1C6148D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C067-D277-4A67-BF4F-AF89C73235D8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F9E0-8657-4A5D-AC90-C1C6148D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C067-D277-4A67-BF4F-AF89C73235D8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F9E0-8657-4A5D-AC90-C1C6148D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C067-D277-4A67-BF4F-AF89C73235D8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F9E0-8657-4A5D-AC90-C1C6148D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C067-D277-4A67-BF4F-AF89C73235D8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F9E0-8657-4A5D-AC90-C1C6148D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C067-D277-4A67-BF4F-AF89C73235D8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F9E0-8657-4A5D-AC90-C1C6148D84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3C067-D277-4A67-BF4F-AF89C73235D8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4F9E0-8657-4A5D-AC90-C1C6148D84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44.xml"/><Relationship Id="rId7" Type="http://schemas.openxmlformats.org/officeDocument/2006/relationships/slide" Target="slide5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43.xml"/><Relationship Id="rId11" Type="http://schemas.openxmlformats.org/officeDocument/2006/relationships/slide" Target="slide59.xml"/><Relationship Id="rId5" Type="http://schemas.openxmlformats.org/officeDocument/2006/relationships/slide" Target="slide24.xml"/><Relationship Id="rId10" Type="http://schemas.openxmlformats.org/officeDocument/2006/relationships/image" Target="../media/image1.gif"/><Relationship Id="rId4" Type="http://schemas.openxmlformats.org/officeDocument/2006/relationships/slide" Target="slide15.xml"/><Relationship Id="rId9" Type="http://schemas.openxmlformats.org/officeDocument/2006/relationships/slide" Target="slide5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38.xml"/><Relationship Id="rId7" Type="http://schemas.openxmlformats.org/officeDocument/2006/relationships/slide" Target="slide42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6696744" cy="1470025"/>
          </a:xfrm>
        </p:spPr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 к игре «Крестики – нолики»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69394" y="4149080"/>
            <a:ext cx="1974414" cy="86142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Составитель: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4149080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</a:pPr>
            <a:r>
              <a:rPr lang="ru-RU" sz="2000" dirty="0">
                <a:solidFill>
                  <a:srgbClr val="C5E1FE">
                    <a:lumMod val="25000"/>
                  </a:srgbClr>
                </a:solidFill>
              </a:rPr>
              <a:t>учитель начальных классов МБОУ     «Промышленновская СОШ №56» Кайдалова Наталья Валерьевна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71500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летает белой стаей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сверкает на лету.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звездой прохладной тает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ладони и во рту.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92166" y="6000768"/>
            <a:ext cx="12202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снег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I2bciea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134650" y="2143116"/>
            <a:ext cx="287470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71500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досок, без топоров,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Через речку мост готов.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Мост – прозрачное стекло: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Скользко, весело, светло.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54872" y="6000768"/>
            <a:ext cx="10342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лёд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0_3e51_361ed0a3_X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681986" y="2143116"/>
            <a:ext cx="378002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60007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рук рисует,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зубов кусает.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7095" y="6000768"/>
            <a:ext cx="1649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мороз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0_d5003_79ba3c7a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71572" y="2071678"/>
            <a:ext cx="2600857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60007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Вился, вился белый рой.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 на землю – стал горой.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7095" y="6000768"/>
            <a:ext cx="17780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сугроб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51ddd9ac8b7b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72000" y="2071678"/>
            <a:ext cx="48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600076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Побелело за ночь всюду,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у нас в квартире чудо!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окошком двор исчез,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Там волшебный вырос лес.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72007" y="6000768"/>
            <a:ext cx="57999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Морозный узор на окне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0_5a942_64f1fcc5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72000" y="2143116"/>
            <a:ext cx="4800000" cy="3600000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2586621"/>
            <a:ext cx="4214842" cy="168475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ШУТОЧНЫЕ ВОПРОСЫ</a:t>
            </a:r>
            <a:endParaRPr lang="ru-RU" sz="4400" dirty="0"/>
          </a:p>
        </p:txBody>
      </p:sp>
      <p:pic>
        <p:nvPicPr>
          <p:cNvPr id="21" name="Рисунок 20" descr="552805_Bild_004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000" y="999000"/>
            <a:ext cx="4860000" cy="48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74295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в году столько дней, сколько глаз у человека?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46532" y="6000768"/>
            <a:ext cx="22509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января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HH00260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000240"/>
            <a:ext cx="4143404" cy="3651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7429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кончается новогодняя ночь?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53045" y="6000768"/>
            <a:ext cx="3837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Мягким знаком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3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6875" y="1785926"/>
            <a:ext cx="299025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74295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 имя первой женщины – лётчика.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69775" y="6000768"/>
            <a:ext cx="25010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Баба - яга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0_5afc0_37e534b0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8358" y="1928802"/>
            <a:ext cx="3427284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7429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теплее шубы?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39130" y="6000768"/>
            <a:ext cx="2465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Две шубы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426257" y="1928802"/>
            <a:ext cx="4291487" cy="3381765"/>
            <a:chOff x="2285984" y="1643050"/>
            <a:chExt cx="4291487" cy="3381765"/>
          </a:xfrm>
        </p:grpSpPr>
        <p:pic>
          <p:nvPicPr>
            <p:cNvPr id="7" name="Рисунок 6" descr="Шуба.png"/>
            <p:cNvPicPr>
              <a:picLocks noChangeAspect="1"/>
            </p:cNvPicPr>
            <p:nvPr/>
          </p:nvPicPr>
          <p:blipFill>
            <a:blip r:embed="rId2" cstate="email">
              <a:lum bright="-15000" contrast="15000"/>
            </a:blip>
            <a:stretch>
              <a:fillRect/>
            </a:stretch>
          </p:blipFill>
          <p:spPr>
            <a:xfrm rot="5400000">
              <a:off x="1684316" y="2244718"/>
              <a:ext cx="3299283" cy="2095948"/>
            </a:xfrm>
            <a:prstGeom prst="rect">
              <a:avLst/>
            </a:prstGeom>
          </p:spPr>
        </p:pic>
        <p:pic>
          <p:nvPicPr>
            <p:cNvPr id="8" name="Рисунок 7" descr="Шуба.png"/>
            <p:cNvPicPr>
              <a:picLocks noChangeAspect="1"/>
            </p:cNvPicPr>
            <p:nvPr/>
          </p:nvPicPr>
          <p:blipFill>
            <a:blip r:embed="rId3" cstate="email">
              <a:lum bright="-15000" contrast="15000"/>
            </a:blip>
            <a:stretch>
              <a:fillRect/>
            </a:stretch>
          </p:blipFill>
          <p:spPr>
            <a:xfrm rot="5400000">
              <a:off x="3812415" y="2259759"/>
              <a:ext cx="3381765" cy="21483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1957966"/>
            <a:ext cx="8424936" cy="2942068"/>
          </a:xfrm>
        </p:spPr>
        <p:txBody>
          <a:bodyPr>
            <a:no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Courier New" pitchFamily="49" charset="0"/>
              </a:rPr>
              <a:t>КРЕСТИКИ - НОЛИКИ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Courier New" pitchFamily="49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9144001" cy="6858001"/>
            <a:chOff x="0" y="0"/>
            <a:chExt cx="9144001" cy="6858001"/>
          </a:xfrm>
        </p:grpSpPr>
        <p:pic>
          <p:nvPicPr>
            <p:cNvPr id="10" name="Picture 7" descr="Палочка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3462"/>
            </a:xfrm>
            <a:prstGeom prst="rect">
              <a:avLst/>
            </a:prstGeom>
            <a:noFill/>
          </p:spPr>
        </p:pic>
        <p:pic>
          <p:nvPicPr>
            <p:cNvPr id="11" name="Picture 7" descr="Палочка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84538"/>
              <a:ext cx="9144000" cy="73462"/>
            </a:xfrm>
            <a:prstGeom prst="rect">
              <a:avLst/>
            </a:prstGeom>
            <a:noFill/>
          </p:spPr>
        </p:pic>
        <p:pic>
          <p:nvPicPr>
            <p:cNvPr id="12" name="Picture 7" descr="Палочка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3390778" y="3390778"/>
              <a:ext cx="6858001" cy="76446"/>
            </a:xfrm>
            <a:prstGeom prst="rect">
              <a:avLst/>
            </a:prstGeom>
            <a:noFill/>
          </p:spPr>
        </p:pic>
        <p:pic>
          <p:nvPicPr>
            <p:cNvPr id="13" name="Picture 7" descr="Палочка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676777" y="3390778"/>
              <a:ext cx="6858001" cy="7644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1026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7429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можно донести воду в решете?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85481" y="6000768"/>
            <a:ext cx="3373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Заморозив ее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0_3e51_361ed0a3_X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681986" y="1714488"/>
            <a:ext cx="3780028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74295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каком месяце меньше всего говорят и почему?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05467" y="6000768"/>
            <a:ext cx="25330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феврале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00298" y="1857364"/>
            <a:ext cx="4143404" cy="3651086"/>
            <a:chOff x="2500298" y="3071810"/>
            <a:chExt cx="4143404" cy="3651086"/>
          </a:xfrm>
        </p:grpSpPr>
        <p:pic>
          <p:nvPicPr>
            <p:cNvPr id="8" name="Рисунок 7" descr="HH00260_.WM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0298" y="3071810"/>
              <a:ext cx="4143404" cy="3651086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3214678" y="4643446"/>
              <a:ext cx="1571636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dirty="0" smtClean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D5380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28 </a:t>
              </a:r>
            </a:p>
            <a:p>
              <a:pPr algn="ctr"/>
              <a:r>
                <a:rPr lang="ru-RU" sz="2000" b="1" dirty="0" smtClean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D5380D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февраля</a:t>
              </a:r>
              <a:endParaRPr lang="ru-RU" sz="2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D5380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7429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Стукач Деда Мороза.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57514" y="6000768"/>
            <a:ext cx="16289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посох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dedmoroz20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1237" y="1285872"/>
            <a:ext cx="2101527" cy="4286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742952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начинает веселиться в одном году, а заканчивает в другом?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7525" y="6000768"/>
            <a:ext cx="7168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Тот, кто встречает новый год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J028578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769" y="2000240"/>
            <a:ext cx="3500462" cy="3482871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2586621"/>
            <a:ext cx="4214842" cy="168475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ДОСКАЖИ СЛОВЕЧКО</a:t>
            </a:r>
            <a:endParaRPr lang="ru-RU" sz="4400" dirty="0"/>
          </a:p>
        </p:txBody>
      </p:sp>
      <p:pic>
        <p:nvPicPr>
          <p:cNvPr id="21" name="Рисунок 20" descr="552805_Bild_004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000" y="999000"/>
            <a:ext cx="4860000" cy="48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74838"/>
            <a:ext cx="77867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Словно пёрышки Жар – птицы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Весь сверкает и искрится,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Запорошил лес, лужок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Зимний, беленький ……………… 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3857628"/>
            <a:ext cx="22284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снежок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714488"/>
            <a:ext cx="807246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зимой «войну» устроим,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Крепость снежную построим.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 же будем воевать?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Каждый «воин» должен знать!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Угадай скорей, дружок,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Шарик кругленький - ……………… 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4429132"/>
            <a:ext cx="22284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снежок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74838"/>
            <a:ext cx="77867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Ночь. Зима. На небе звёзды.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Детки спят, совсем уж поздно,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 на небе – рожок,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Выпал беленький ……………… 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00562" y="3857628"/>
            <a:ext cx="22284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снежок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74838"/>
            <a:ext cx="77867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Едут сани по дороге,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Вьётся ниточкой снежок.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полозьев след остался,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Запорошил след ……………… 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857628"/>
            <a:ext cx="22284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снежок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74838"/>
            <a:ext cx="77867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Поглядим-ка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мы в окно,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Аж, глазам не верится!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Всё вокруг белым – бело 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метёт ………………… 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3857628"/>
            <a:ext cx="2778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метелица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2143108" y="1000108"/>
            <a:ext cx="1620000" cy="162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" action="ppaction://hlinkshowjump?jump=nextslide"/>
              </a:rPr>
              <a:t>Загадки 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" action="ppaction://hlinkshowjump?jump=nextslide"/>
              </a:rPr>
              <a:t>о зиме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2143108" y="2643182"/>
            <a:ext cx="1620000" cy="162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Собери снеговика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2143108" y="4286256"/>
            <a:ext cx="1620000" cy="162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action="ppaction://hlinksldjump"/>
              </a:rPr>
              <a:t>Зимние приметы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3786182" y="1000108"/>
            <a:ext cx="1620000" cy="162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action="ppaction://hlinksldjump"/>
              </a:rPr>
              <a:t>Шуточные вопросы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5429256" y="1000108"/>
            <a:ext cx="1620000" cy="162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action="ppaction://hlinksldjump"/>
              </a:rPr>
              <a:t>Доскажи словечко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5429256" y="2643182"/>
            <a:ext cx="1620000" cy="162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action="ppaction://hlinksldjump"/>
              </a:rPr>
              <a:t>Музыкальные снежки</a:t>
            </a:r>
            <a:endParaRPr lang="ru-RU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правляющая кнопка: настраиваемая 12">
            <a:hlinkClick r:id="" action="ppaction://noaction" highlightClick="1"/>
          </p:cNvPr>
          <p:cNvSpPr/>
          <p:nvPr/>
        </p:nvSpPr>
        <p:spPr>
          <a:xfrm>
            <a:off x="3786182" y="4286256"/>
            <a:ext cx="1620000" cy="162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action="ppaction://hlinksldjump"/>
              </a:rPr>
              <a:t>Помощь болельщиков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3786182" y="2643182"/>
            <a:ext cx="1620000" cy="162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8" action="ppaction://hlinksldjump"/>
              </a:rPr>
              <a:t>Песни о зиме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5429256" y="4286256"/>
            <a:ext cx="1620000" cy="1620000"/>
          </a:xfrm>
          <a:prstGeom prst="actionButtonBlan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9" action="ppaction://hlinksldjump"/>
              </a:rPr>
              <a:t>Пословицы </a:t>
            </a:r>
          </a:p>
          <a:p>
            <a:pPr algn="ctr"/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9" action="ppaction://hlinksldjump"/>
              </a:rPr>
              <a:t>о зиме</a:t>
            </a:r>
            <a:endParaRPr lang="ru-RU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0"/>
            <a:ext cx="9144001" cy="6858001"/>
            <a:chOff x="0" y="0"/>
            <a:chExt cx="9144001" cy="6858001"/>
          </a:xfrm>
        </p:grpSpPr>
        <p:pic>
          <p:nvPicPr>
            <p:cNvPr id="17" name="Picture 7" descr="Палочка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0"/>
              <a:ext cx="9144000" cy="73462"/>
            </a:xfrm>
            <a:prstGeom prst="rect">
              <a:avLst/>
            </a:prstGeom>
            <a:noFill/>
          </p:spPr>
        </p:pic>
        <p:pic>
          <p:nvPicPr>
            <p:cNvPr id="18" name="Picture 7" descr="Палочка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0" y="6784538"/>
              <a:ext cx="9144000" cy="73462"/>
            </a:xfrm>
            <a:prstGeom prst="rect">
              <a:avLst/>
            </a:prstGeom>
            <a:noFill/>
          </p:spPr>
        </p:pic>
        <p:pic>
          <p:nvPicPr>
            <p:cNvPr id="19" name="Picture 7" descr="Палочка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>
              <a:off x="-3390778" y="3390778"/>
              <a:ext cx="6858001" cy="76446"/>
            </a:xfrm>
            <a:prstGeom prst="rect">
              <a:avLst/>
            </a:prstGeom>
            <a:noFill/>
          </p:spPr>
        </p:pic>
        <p:pic>
          <p:nvPicPr>
            <p:cNvPr id="20" name="Picture 7" descr="Палочка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5400000">
              <a:off x="5676777" y="3390778"/>
              <a:ext cx="6858001" cy="76446"/>
            </a:xfrm>
            <a:prstGeom prst="rect">
              <a:avLst/>
            </a:prstGeom>
            <a:noFill/>
          </p:spPr>
        </p:pic>
      </p:grpSp>
      <p:sp>
        <p:nvSpPr>
          <p:cNvPr id="24" name="Прямоугольник 23"/>
          <p:cNvSpPr/>
          <p:nvPr/>
        </p:nvSpPr>
        <p:spPr>
          <a:xfrm>
            <a:off x="1357290" y="1000108"/>
            <a:ext cx="7729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3438" y="0"/>
            <a:ext cx="8386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57290" y="3429000"/>
            <a:ext cx="7729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072330" y="4929198"/>
            <a:ext cx="7729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2571744"/>
            <a:ext cx="7729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14744" y="0"/>
            <a:ext cx="7729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14876" y="5842337"/>
            <a:ext cx="7729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143108" y="5842337"/>
            <a:ext cx="7729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86512" y="0"/>
            <a:ext cx="7729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143108" y="0"/>
            <a:ext cx="85792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</a:t>
            </a:r>
            <a:endParaRPr lang="ru-RU" sz="6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72330" y="1000108"/>
            <a:ext cx="8386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72330" y="3429000"/>
            <a:ext cx="8386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15074" y="5842337"/>
            <a:ext cx="8386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86182" y="5842337"/>
            <a:ext cx="8386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4929198"/>
            <a:ext cx="8386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57290" y="2571744"/>
            <a:ext cx="8386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15338" y="2928934"/>
            <a:ext cx="77296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42844" y="3000372"/>
            <a:ext cx="8386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Управляющая кнопка: в конец 42">
            <a:hlinkClick r:id="rId11" action="ppaction://hlinksldjump" highlightClick="1"/>
          </p:cNvPr>
          <p:cNvSpPr/>
          <p:nvPr/>
        </p:nvSpPr>
        <p:spPr>
          <a:xfrm>
            <a:off x="8501090" y="6215082"/>
            <a:ext cx="540000" cy="540000"/>
          </a:xfrm>
          <a:prstGeom prst="actionButtonE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6944E-6 L 0.03767 0.184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79991E-6 L 0.1283 0.0386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6944E-6 L 0.05156 0.19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66944E-6 L -0.05365 0.194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66944E-6 L -0.04861 0.184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9991E-6 L -0.13819 0.038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335E-6 L -0.14237 0.050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1182E-6 L -0.14601 -0.0740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88388E-6 L -0.12657 -0.0513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6803E-6 L -0.03646 -0.1843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6803E-6 L -0.05781 -0.184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6803E-6 L 0.0401 -0.1843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6803E-6 L 0.05018 -0.1843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88388E-6 L 0.14028 -0.0513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1182E-6 L 0.13612 -0.0740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335E-6 L 0.13247 0.050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39163E-7 L 0.43854 -0.011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7053E-7 L -0.44063 -0.0011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74838"/>
            <a:ext cx="77867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зимой метёт и злится,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Дует, воет и кружится,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Стелет белую постель?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– снежная …………… 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3857628"/>
            <a:ext cx="20730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метель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74838"/>
            <a:ext cx="77867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Эту зимнюю хозяйку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боятся, даже зайка,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боится лишь апрель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Снежно - белую …………… 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3857628"/>
            <a:ext cx="20730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метель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274838"/>
            <a:ext cx="77867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Солнце скроет, с ветром воет,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Небо синее закроет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позёмкой стелется</a:t>
            </a:r>
          </a:p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Зимняя ………………… 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3857628"/>
            <a:ext cx="27783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метелица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2586621"/>
            <a:ext cx="4214842" cy="168475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СОБЕРИ СНЕГОВИКА</a:t>
            </a:r>
            <a:endParaRPr lang="ru-RU" sz="4400" dirty="0"/>
          </a:p>
        </p:txBody>
      </p:sp>
      <p:pic>
        <p:nvPicPr>
          <p:cNvPr id="21" name="Рисунок 20" descr="552805_Bild_004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000" y="999000"/>
            <a:ext cx="4860000" cy="48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неговик1.png"/>
          <p:cNvPicPr>
            <a:picLocks noChangeAspect="1"/>
          </p:cNvPicPr>
          <p:nvPr/>
        </p:nvPicPr>
        <p:blipFill>
          <a:blip r:embed="rId2" cstate="email">
            <a:lum bright="-20000" contrast="40000"/>
          </a:blip>
          <a:stretch>
            <a:fillRect/>
          </a:stretch>
        </p:blipFill>
        <p:spPr>
          <a:xfrm rot="5400000">
            <a:off x="-104118" y="604160"/>
            <a:ext cx="3437220" cy="3228984"/>
          </a:xfrm>
          <a:prstGeom prst="rect">
            <a:avLst/>
          </a:prstGeom>
        </p:spPr>
      </p:pic>
      <p:pic>
        <p:nvPicPr>
          <p:cNvPr id="7" name="Рисунок 6" descr="снеговик2.png"/>
          <p:cNvPicPr>
            <a:picLocks noChangeAspect="1"/>
          </p:cNvPicPr>
          <p:nvPr/>
        </p:nvPicPr>
        <p:blipFill>
          <a:blip r:embed="rId3" cstate="email">
            <a:lum bright="-20000" contrast="40000"/>
          </a:blip>
          <a:stretch>
            <a:fillRect/>
          </a:stretch>
        </p:blipFill>
        <p:spPr>
          <a:xfrm rot="14709902">
            <a:off x="455970" y="4933634"/>
            <a:ext cx="2328868" cy="918958"/>
          </a:xfrm>
          <a:prstGeom prst="rect">
            <a:avLst/>
          </a:prstGeom>
        </p:spPr>
      </p:pic>
      <p:pic>
        <p:nvPicPr>
          <p:cNvPr id="8" name="Рисунок 7" descr="снеговик3.png"/>
          <p:cNvPicPr>
            <a:picLocks noChangeAspect="1"/>
          </p:cNvPicPr>
          <p:nvPr/>
        </p:nvPicPr>
        <p:blipFill>
          <a:blip r:embed="rId4" cstate="email">
            <a:lum bright="-20000" contrast="40000"/>
          </a:blip>
          <a:stretch>
            <a:fillRect/>
          </a:stretch>
        </p:blipFill>
        <p:spPr>
          <a:xfrm>
            <a:off x="6000760" y="5000636"/>
            <a:ext cx="2786451" cy="1389635"/>
          </a:xfrm>
          <a:prstGeom prst="rect">
            <a:avLst/>
          </a:prstGeom>
        </p:spPr>
      </p:pic>
      <p:pic>
        <p:nvPicPr>
          <p:cNvPr id="6" name="Рисунок 5" descr="снеговик4.png"/>
          <p:cNvPicPr>
            <a:picLocks noChangeAspect="1"/>
          </p:cNvPicPr>
          <p:nvPr/>
        </p:nvPicPr>
        <p:blipFill>
          <a:blip r:embed="rId5" cstate="email">
            <a:lum bright="-20000" contrast="40000"/>
          </a:blip>
          <a:stretch>
            <a:fillRect/>
          </a:stretch>
        </p:blipFill>
        <p:spPr>
          <a:xfrm rot="8521295">
            <a:off x="6231475" y="486860"/>
            <a:ext cx="2268848" cy="1994963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6287E-6 L 0.29983 0.3860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13972E-6 L -0.27709 -0.414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98728E-6 L -0.32136 0.0314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997E-6 L 0.18907 -0.4330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2586621"/>
            <a:ext cx="4214842" cy="168475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ПЕСНИ О ЗИМЕ</a:t>
            </a:r>
            <a:endParaRPr lang="ru-RU" sz="4400" dirty="0"/>
          </a:p>
        </p:txBody>
      </p:sp>
      <p:pic>
        <p:nvPicPr>
          <p:cNvPr id="21" name="Рисунок 20" descr="552805_Bild_004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000" y="999000"/>
            <a:ext cx="4860000" cy="48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571472" y="714356"/>
            <a:ext cx="928694" cy="85725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hlinkClick r:id="rId2" action="ppaction://hlinksldjump"/>
              </a:rPr>
              <a:t>1</a:t>
            </a:r>
            <a:endParaRPr lang="ru-RU" sz="4000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1571604" y="3000372"/>
            <a:ext cx="928694" cy="85725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hlinkClick r:id="rId3" action="ppaction://hlinksldjump"/>
              </a:rPr>
              <a:t>2</a:t>
            </a:r>
            <a:endParaRPr lang="ru-RU" sz="4000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000364" y="5214950"/>
            <a:ext cx="928694" cy="85725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hlinkClick r:id="rId4" action="ppaction://hlinksldjump"/>
              </a:rPr>
              <a:t>3</a:t>
            </a:r>
            <a:endParaRPr lang="ru-RU" sz="4000" dirty="0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3643306" y="714356"/>
            <a:ext cx="928694" cy="85725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hlinkClick r:id="rId5" action="ppaction://hlinksldjump"/>
              </a:rPr>
              <a:t>4</a:t>
            </a:r>
            <a:endParaRPr lang="ru-RU" sz="4000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5072066" y="3000372"/>
            <a:ext cx="928694" cy="85725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hlinkClick r:id="rId6" action="ppaction://hlinksldjump"/>
              </a:rPr>
              <a:t>5</a:t>
            </a:r>
            <a:endParaRPr lang="ru-RU" sz="4000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572264" y="5214950"/>
            <a:ext cx="928694" cy="857256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hlinkClick r:id="rId7" action="ppaction://hlinksldjump"/>
              </a:rPr>
              <a:t>6</a:t>
            </a:r>
            <a:endParaRPr lang="ru-RU" sz="4000" dirty="0"/>
          </a:p>
        </p:txBody>
      </p:sp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начало 2">
            <a:hlinkClick r:id="rId2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70f481739acf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86001" y="514335"/>
            <a:ext cx="4320001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7429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лесу родилась ёлочка …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начало 2">
            <a:hlinkClick r:id="rId2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7429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Маленькой ёлочке …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ad66d3320c85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18704" y="549000"/>
            <a:ext cx="3906592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начало 2">
            <a:hlinkClick r:id="rId2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7429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Кабы не было зимы …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0c34ff6c7e1d9f107a630759286a6c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44" y="1269000"/>
            <a:ext cx="5763512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2586621"/>
            <a:ext cx="4214842" cy="168475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ЗАГАДКИ О ЗИМЕ</a:t>
            </a:r>
            <a:endParaRPr lang="ru-RU" sz="4400" dirty="0"/>
          </a:p>
        </p:txBody>
      </p:sp>
      <p:pic>
        <p:nvPicPr>
          <p:cNvPr id="21" name="Рисунок 20" descr="552805_Bild_004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000" y="999000"/>
            <a:ext cx="4860000" cy="48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начало 2">
            <a:hlinkClick r:id="rId2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7429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Ой, мороз, мороз …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vera7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37000" y="1269000"/>
            <a:ext cx="5670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начало 2">
            <a:hlinkClick r:id="rId2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7429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Где-то на белом свете …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medved21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46246" y="1269000"/>
            <a:ext cx="6251509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начало 2">
            <a:hlinkClick r:id="rId2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Beginn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7429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Расскажи, снегурочка, где была …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1292675358post-56416-1229765790_thumb.jpg"/>
          <p:cNvPicPr>
            <a:picLocks noChangeAspect="1"/>
          </p:cNvPicPr>
          <p:nvPr/>
        </p:nvPicPr>
        <p:blipFill>
          <a:blip r:embed="rId3"/>
          <a:srcRect r="-349"/>
          <a:stretch>
            <a:fillRect/>
          </a:stretch>
        </p:blipFill>
        <p:spPr>
          <a:xfrm>
            <a:off x="1678760" y="1269000"/>
            <a:ext cx="578648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2586621"/>
            <a:ext cx="4214842" cy="16847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МУЗЫКАЛЬНЫЕ СНЕЖКИ</a:t>
            </a:r>
            <a:endParaRPr lang="ru-RU" sz="3200" dirty="0"/>
          </a:p>
        </p:txBody>
      </p:sp>
      <p:pic>
        <p:nvPicPr>
          <p:cNvPr id="21" name="Рисунок 20" descr="552805_Bild_004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000" y="999000"/>
            <a:ext cx="4860000" cy="4860000"/>
          </a:xfr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2586621"/>
            <a:ext cx="4214842" cy="168475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ЗИМНИЕ ПРИМЕТЫ</a:t>
            </a:r>
            <a:endParaRPr lang="ru-RU" sz="4400" dirty="0"/>
          </a:p>
        </p:txBody>
      </p:sp>
      <p:pic>
        <p:nvPicPr>
          <p:cNvPr id="21" name="Рисунок 20" descr="552805_Bild_004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000" y="999000"/>
            <a:ext cx="4860000" cy="48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0" y="0"/>
            <a:ext cx="564357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«зимник», «студень», 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«стужайло»,«студёный».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821505" y="2644170"/>
            <a:ext cx="75009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Январь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- 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«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просинец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», «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сечень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», 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«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ледень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»,«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зимец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», «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прозимец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».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2643174" y="5288340"/>
            <a:ext cx="650082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Февраль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– 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«межень», «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снежень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», </a:t>
            </a:r>
          </a:p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«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лютень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»,«</a:t>
            </a:r>
            <a:r>
              <a:rPr lang="ru-RU"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бокогрей</a:t>
            </a:r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».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0" y="1997839"/>
            <a:ext cx="792958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первый снег в декабре плотный, мокрый, тяжёлый – ожидается ……………………. лето, а если сухой, лёгкий - ………………. лето.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3071810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влажное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643314"/>
            <a:ext cx="17283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сухое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H="1">
            <a:off x="0" y="2551837"/>
            <a:ext cx="76438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Пройдёт декабрь с ясным небом – жди …………………… года.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562" y="3071810"/>
            <a:ext cx="31390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голодного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H="1">
            <a:off x="0" y="2551837"/>
            <a:ext cx="76438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Если январь в прошлом году был тёплым, то январь этого года будет …………………… 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3643314"/>
            <a:ext cx="3057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холодным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H="1">
            <a:off x="0" y="2551837"/>
            <a:ext cx="76438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 холодный и сухой, август - ……………… 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3071810"/>
            <a:ext cx="2274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жаркий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35781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Запорошила дорожки,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Разукрасила окошки.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Радость детям подарила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на санках прокатила.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233527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00000" y="2143116"/>
            <a:ext cx="2544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892166" y="6000768"/>
            <a:ext cx="13596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Зима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flipH="1">
            <a:off x="0" y="2551837"/>
            <a:ext cx="76438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 снежная, лето - ……………………… 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071810"/>
            <a:ext cx="33185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дождливое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2586621"/>
            <a:ext cx="4214842" cy="168475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ПОМОЩЬ БОЛЕЛЬЩИКОВ</a:t>
            </a:r>
            <a:endParaRPr lang="ru-RU" sz="3200" dirty="0"/>
          </a:p>
        </p:txBody>
      </p:sp>
      <p:pic>
        <p:nvPicPr>
          <p:cNvPr id="21" name="Рисунок 20" descr="552805_Bild_004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000" y="999000"/>
            <a:ext cx="4860000" cy="4860000"/>
          </a:xfrm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2586621"/>
            <a:ext cx="4214842" cy="168475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ПОСЛОВИЦЫ О ЗИМЕ</a:t>
            </a:r>
            <a:endParaRPr lang="ru-RU" sz="4000" dirty="0"/>
          </a:p>
        </p:txBody>
      </p:sp>
      <p:pic>
        <p:nvPicPr>
          <p:cNvPr id="21" name="Рисунок 20" descr="552805_Bild_004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4000" y="999000"/>
            <a:ext cx="4860000" cy="48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0" y="0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 глаз снегами тешит,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357826"/>
            <a:ext cx="53094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ухо морозом рвёт.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14686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начинает.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929066"/>
            <a:ext cx="48577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зимы государь.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00306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зиме серёдка.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072206"/>
            <a:ext cx="5715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морозом отдубасит.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643446"/>
            <a:ext cx="49292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метель и вьюга.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273E-6 L -0.00295 -0.642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0" y="0"/>
            <a:ext cx="7358114" cy="811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 год кончает,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357826"/>
            <a:ext cx="53094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ухо морозом рвёт.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14686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начинает.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929066"/>
            <a:ext cx="48577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зимы государь.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00306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зиме серёдка.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072206"/>
            <a:ext cx="5715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морозом отдубасит.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643446"/>
            <a:ext cx="49292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метель и вьюга.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1  E" pathEditMode="relative" ptsTypes="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0" y="0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 январь –  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357826"/>
            <a:ext cx="53094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ухо морозом рвёт.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14686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начинает.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929066"/>
            <a:ext cx="48577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зимы государь.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00306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зиме серёдка.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072206"/>
            <a:ext cx="5715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морозом отдубасит.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643446"/>
            <a:ext cx="49292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метель и вьюга.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851E-6 L 0.43126 -0.539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0" y="0"/>
            <a:ext cx="7358114" cy="811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Январь – году начало, 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357826"/>
            <a:ext cx="53094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ухо морозом рвёт.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14686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начинает.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929066"/>
            <a:ext cx="48577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зимы государь.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00306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зиме серёдка.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072206"/>
            <a:ext cx="5715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морозом отдубасит.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643446"/>
            <a:ext cx="49292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метель и вьюга.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54291E-6 L 0.00225 -0.226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0" y="0"/>
            <a:ext cx="75723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 и теплом приласкает, 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357826"/>
            <a:ext cx="53094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ухо морозом рвёт.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14686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начинает.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929066"/>
            <a:ext cx="48577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зимы государь.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00306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зиме серёдка.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072206"/>
            <a:ext cx="5715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морозом отдубасит.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643446"/>
            <a:ext cx="49292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метель и вьюга.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51608E-7 L -0.00156 -0.746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3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H="1">
            <a:off x="0" y="0"/>
            <a:ext cx="7572396" cy="811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февраля два друга –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357826"/>
            <a:ext cx="53094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ухо морозом рвёт.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14686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начинает.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929066"/>
            <a:ext cx="48577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зимы государь.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00306"/>
            <a:ext cx="50720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зиме серёдка.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072206"/>
            <a:ext cx="5715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морозом отдубасит.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643446"/>
            <a:ext cx="49292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метель и вьюга.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604000" y="6318000"/>
            <a:ext cx="540000" cy="54000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5938E-6 L -0.00572 -0.538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532" y="1957966"/>
            <a:ext cx="8424936" cy="2942068"/>
          </a:xfrm>
        </p:spPr>
        <p:txBody>
          <a:bodyPr>
            <a:no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cs typeface="Courier New" pitchFamily="49" charset="0"/>
              </a:rPr>
              <a:t>Спасибо за внимание!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cs typeface="Courier New" pitchFamily="49" charset="0"/>
            </a:endParaRPr>
          </a:p>
        </p:txBody>
      </p:sp>
      <p:grpSp>
        <p:nvGrpSpPr>
          <p:cNvPr id="3" name="Группа 13"/>
          <p:cNvGrpSpPr/>
          <p:nvPr/>
        </p:nvGrpSpPr>
        <p:grpSpPr>
          <a:xfrm>
            <a:off x="0" y="0"/>
            <a:ext cx="9144001" cy="6858001"/>
            <a:chOff x="0" y="0"/>
            <a:chExt cx="9144001" cy="6858001"/>
          </a:xfrm>
        </p:grpSpPr>
        <p:pic>
          <p:nvPicPr>
            <p:cNvPr id="10" name="Picture 7" descr="Палочка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73462"/>
            </a:xfrm>
            <a:prstGeom prst="rect">
              <a:avLst/>
            </a:prstGeom>
            <a:noFill/>
          </p:spPr>
        </p:pic>
        <p:pic>
          <p:nvPicPr>
            <p:cNvPr id="11" name="Picture 7" descr="Палочка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6784538"/>
              <a:ext cx="9144000" cy="73462"/>
            </a:xfrm>
            <a:prstGeom prst="rect">
              <a:avLst/>
            </a:prstGeom>
            <a:noFill/>
          </p:spPr>
        </p:pic>
        <p:pic>
          <p:nvPicPr>
            <p:cNvPr id="12" name="Picture 7" descr="Палочка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3390778" y="3390778"/>
              <a:ext cx="6858001" cy="76446"/>
            </a:xfrm>
            <a:prstGeom prst="rect">
              <a:avLst/>
            </a:prstGeom>
            <a:noFill/>
          </p:spPr>
        </p:pic>
        <p:pic>
          <p:nvPicPr>
            <p:cNvPr id="13" name="Picture 7" descr="Палочка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5676777" y="3390778"/>
              <a:ext cx="6858001" cy="7644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1026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35781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Белой стайкой мошкара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Вьётся, кружится с утра.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пищат и не кусают,</a:t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 так себе летают.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3827" y="6000768"/>
            <a:ext cx="2576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снежинки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Рисунок 17" descr="e43471fc0b95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34025" y="2071678"/>
            <a:ext cx="3275951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64424" y="0"/>
            <a:ext cx="2815152" cy="785793"/>
          </a:xfrm>
        </p:spPr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Ресурсы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071546"/>
            <a:ext cx="3714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www.yandex.ru/</a:t>
            </a:r>
          </a:p>
          <a:p>
            <a:endParaRPr lang="en-US" dirty="0" smtClean="0"/>
          </a:p>
          <a:p>
            <a:r>
              <a:rPr lang="en-US" dirty="0" smtClean="0"/>
              <a:t>www.lenagold.ru/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60007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Солнце выглянет – заплачет,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Солнца нет – слезинки прячет.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69587" y="6000768"/>
            <a:ext cx="24048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сосулька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Рисунок 6" descr="0_5378b_2b019722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4000" y="2143116"/>
            <a:ext cx="2736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71480"/>
            <a:ext cx="60007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не снег и не лёд,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серебром деревья уберёт.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03387" y="6000768"/>
            <a:ext cx="13372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иней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0_4e4f9_bd03b9fc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96250" y="2000240"/>
            <a:ext cx="25515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35781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Жил он посреди двора,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Где играет детвора.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от солнечных лучей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Превратился он в ручей.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82412" y="6000768"/>
            <a:ext cx="2379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снеговик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snegov11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31704" y="2214554"/>
            <a:ext cx="2880592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783</Words>
  <Application>Microsoft Office PowerPoint</Application>
  <PresentationFormat>Экран (4:3)</PresentationFormat>
  <Paragraphs>219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Winter</vt:lpstr>
      <vt:lpstr>Презентация к игре «Крестики – нолики»</vt:lpstr>
      <vt:lpstr>КРЕСТИКИ - НОЛИКИ</vt:lpstr>
      <vt:lpstr>Слайд 3</vt:lpstr>
      <vt:lpstr>ЗАГАДКИ О ЗИМЕ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ШУТОЧНЫЕ ВОПРОСЫ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ДОСКАЖИ СЛОВЕЧКО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СОБЕРИ СНЕГОВИКА</vt:lpstr>
      <vt:lpstr>Слайд 34</vt:lpstr>
      <vt:lpstr>ПЕСНИ О ЗИМЕ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МУЗЫКАЛЬНЫЕ СНЕЖКИ</vt:lpstr>
      <vt:lpstr>ЗИМНИЕ ПРИМЕТЫ</vt:lpstr>
      <vt:lpstr>Слайд 45</vt:lpstr>
      <vt:lpstr>Слайд 46</vt:lpstr>
      <vt:lpstr>Слайд 47</vt:lpstr>
      <vt:lpstr>Слайд 48</vt:lpstr>
      <vt:lpstr>Слайд 49</vt:lpstr>
      <vt:lpstr>Слайд 50</vt:lpstr>
      <vt:lpstr>ПОМОЩЬ БОЛЕЛЬЩИКОВ</vt:lpstr>
      <vt:lpstr>ПОСЛОВИЦЫ О ЗИМЕ</vt:lpstr>
      <vt:lpstr>Слайд 53</vt:lpstr>
      <vt:lpstr>Слайд 54</vt:lpstr>
      <vt:lpstr>Слайд 55</vt:lpstr>
      <vt:lpstr>Слайд 56</vt:lpstr>
      <vt:lpstr>Слайд 57</vt:lpstr>
      <vt:lpstr>Слайд 58</vt:lpstr>
      <vt:lpstr>Спасибо за внимание!</vt:lpstr>
      <vt:lpstr>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КРЕСТИКИ - НОЛИКИ</dc:title>
  <dc:creator>Admin</dc:creator>
  <cp:lastModifiedBy>Tata</cp:lastModifiedBy>
  <cp:revision>181</cp:revision>
  <dcterms:created xsi:type="dcterms:W3CDTF">2010-01-27T14:23:53Z</dcterms:created>
  <dcterms:modified xsi:type="dcterms:W3CDTF">2013-03-12T10:35:45Z</dcterms:modified>
</cp:coreProperties>
</file>