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8" r:id="rId8"/>
    <p:sldId id="263" r:id="rId9"/>
    <p:sldId id="264" r:id="rId10"/>
    <p:sldId id="265" r:id="rId11"/>
    <p:sldId id="270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Путешествие с древними животными</a:t>
            </a:r>
            <a:endParaRPr lang="ru-RU" sz="5400" dirty="0"/>
          </a:p>
        </p:txBody>
      </p:sp>
      <p:pic>
        <p:nvPicPr>
          <p:cNvPr id="3" name="Picture 2" descr="I:\доументы 55\Мои документы\методическая деятельность\урок-проект 5 А\урок динозавры\5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1228725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85728"/>
            <a:ext cx="4643470" cy="612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1433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3143272" cy="42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57166"/>
            <a:ext cx="860123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42" y="285728"/>
            <a:ext cx="6977058" cy="43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4857760"/>
            <a:ext cx="614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 древних животных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етодическая деятельность 55\открытый урок 15.05.12\100_2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68578"/>
            <a:ext cx="6929454" cy="4617876"/>
          </a:xfrm>
          <a:prstGeom prst="rect">
            <a:avLst/>
          </a:prstGeom>
          <a:noFill/>
        </p:spPr>
      </p:pic>
      <p:pic>
        <p:nvPicPr>
          <p:cNvPr id="8" name="Picture 3" descr="C:\Documents and Settings\Admin\Мои документы\методическая деятельность 55\открытый урок 15.05.12\100_2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273" y="1071546"/>
            <a:ext cx="3592727" cy="53911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етодическая деятельность 55\открытый урок 15.05.12\100_2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071546"/>
            <a:ext cx="3570539" cy="53578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етодическая деятельность 55\открытый урок 15.05.12\100_2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071546"/>
            <a:ext cx="3735564" cy="539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3" descr="s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810490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7-velocirap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8572528" cy="60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857652" cy="370516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43851639_fUK7Mj75Z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5914580" cy="365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inozaurai-zemeje-buvo-siuolaikiniu-kaciu-dydzio_img_newsarticle56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000240"/>
            <a:ext cx="6000747" cy="44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7-velocirap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9"/>
            <a:ext cx="9144000" cy="64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42"/>
            <a:ext cx="8215370" cy="61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6341" y="788652"/>
            <a:ext cx="7076187" cy="528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0542" y="1071546"/>
            <a:ext cx="5836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642918"/>
            <a:ext cx="71437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- воссоздать образы древних животных.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палеонтология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исследования: древние животные.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изучение жизни древних животных, которые вымерли 60 млн. лет назад, даст возможность воссоздать их внешний вид с помощью пластилина или глины.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динозав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571744"/>
            <a:ext cx="8229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Систематика динозавров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7" name="AutoShape 12"/>
          <p:cNvSpPr>
            <a:spLocks noChangeArrowheads="1"/>
          </p:cNvSpPr>
          <p:nvPr/>
        </p:nvSpPr>
        <p:spPr bwMode="auto">
          <a:xfrm>
            <a:off x="1928794" y="785794"/>
            <a:ext cx="5257800" cy="1368425"/>
          </a:xfrm>
          <a:prstGeom prst="downArrowCallout">
            <a:avLst>
              <a:gd name="adj1" fmla="val 96056"/>
              <a:gd name="adj2" fmla="val 96056"/>
              <a:gd name="adj3" fmla="val 16667"/>
              <a:gd name="adj4" fmla="val 6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ЯЩЕРОТАЗОВЫЕ</a:t>
            </a:r>
          </a:p>
        </p:txBody>
      </p:sp>
      <p:sp useBgFill="1">
        <p:nvSpPr>
          <p:cNvPr id="8" name="AutoShape 13"/>
          <p:cNvSpPr>
            <a:spLocks noChangeArrowheads="1"/>
          </p:cNvSpPr>
          <p:nvPr/>
        </p:nvSpPr>
        <p:spPr bwMode="auto">
          <a:xfrm>
            <a:off x="2051050" y="3716338"/>
            <a:ext cx="5257800" cy="1368425"/>
          </a:xfrm>
          <a:prstGeom prst="upArrowCallout">
            <a:avLst>
              <a:gd name="adj1" fmla="val 96056"/>
              <a:gd name="adj2" fmla="val 96056"/>
              <a:gd name="adj3" fmla="val 16667"/>
              <a:gd name="adj4" fmla="val 6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ПТИЦЕТАЗОВЫЕ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мульт дин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71810"/>
            <a:ext cx="1584325" cy="1760537"/>
          </a:xfrm>
          <a:prstGeom prst="rect">
            <a:avLst/>
          </a:prstGeom>
          <a:noFill/>
        </p:spPr>
      </p:pic>
      <p:pic>
        <p:nvPicPr>
          <p:cNvPr id="8199" name="Picture 7" descr="мульт динозавр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143512"/>
            <a:ext cx="2087562" cy="1252537"/>
          </a:xfrm>
          <a:prstGeom prst="rect">
            <a:avLst/>
          </a:prstGeom>
          <a:noFill/>
        </p:spPr>
      </p:pic>
      <p:pic>
        <p:nvPicPr>
          <p:cNvPr id="8200" name="Picture 8" descr="мульт динозавр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72008"/>
            <a:ext cx="1944687" cy="119062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8358214" cy="2714644"/>
          </a:xfrm>
        </p:spPr>
        <p:txBody>
          <a:bodyPr>
            <a:normAutofit/>
          </a:bodyPr>
          <a:lstStyle/>
          <a:p>
            <a:pPr algn="just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91440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для оформления презентаций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8358214" cy="2714644"/>
          </a:xfrm>
        </p:spPr>
        <p:txBody>
          <a:bodyPr>
            <a:normAutofit/>
          </a:bodyPr>
          <a:lstStyle/>
          <a:p>
            <a:pPr algn="just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90011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58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Путешествие с древними животными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Суханова М.П.</cp:lastModifiedBy>
  <cp:revision>33</cp:revision>
  <dcterms:modified xsi:type="dcterms:W3CDTF">2012-11-14T14:53:46Z</dcterms:modified>
</cp:coreProperties>
</file>