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44" autoAdjust="0"/>
  </p:normalViewPr>
  <p:slideViewPr>
    <p:cSldViewPr>
      <p:cViewPr varScale="1">
        <p:scale>
          <a:sx n="74" d="100"/>
          <a:sy n="74" d="100"/>
        </p:scale>
        <p:origin x="-16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32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380D552-66C0-4899-95A5-00769C4FEF7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420858-8342-486C-B4A5-140AD809E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80D552-66C0-4899-95A5-00769C4FEF7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20858-8342-486C-B4A5-140AD809E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380D552-66C0-4899-95A5-00769C4FEF7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420858-8342-486C-B4A5-140AD809E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80D552-66C0-4899-95A5-00769C4FEF7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20858-8342-486C-B4A5-140AD809E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80D552-66C0-4899-95A5-00769C4FEF7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D420858-8342-486C-B4A5-140AD809E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80D552-66C0-4899-95A5-00769C4FEF7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20858-8342-486C-B4A5-140AD809E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80D552-66C0-4899-95A5-00769C4FEF7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20858-8342-486C-B4A5-140AD809E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80D552-66C0-4899-95A5-00769C4FEF7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20858-8342-486C-B4A5-140AD809E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80D552-66C0-4899-95A5-00769C4FEF7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20858-8342-486C-B4A5-140AD809E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80D552-66C0-4899-95A5-00769C4FEF7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20858-8342-486C-B4A5-140AD809E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80D552-66C0-4899-95A5-00769C4FEF7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420858-8342-486C-B4A5-140AD809EC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380D552-66C0-4899-95A5-00769C4FEF7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420858-8342-486C-B4A5-140AD809E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72066" y="500042"/>
            <a:ext cx="3746032" cy="27003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Презентация к исследовательской работе</a:t>
            </a:r>
            <a:br>
              <a:rPr lang="ru-RU" sz="2400" dirty="0" smtClean="0"/>
            </a:br>
            <a:r>
              <a:rPr lang="ru-RU" sz="2700" i="1" dirty="0" smtClean="0"/>
              <a:t>древние животные – саблезубые кошки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Выполнила </a:t>
            </a:r>
          </a:p>
          <a:p>
            <a:r>
              <a:rPr lang="ru-RU" sz="2000" dirty="0" err="1" smtClean="0"/>
              <a:t>Перешивайло</a:t>
            </a:r>
            <a:r>
              <a:rPr lang="ru-RU" sz="2000" dirty="0" smtClean="0"/>
              <a:t>  Анастасия</a:t>
            </a:r>
          </a:p>
          <a:p>
            <a:r>
              <a:rPr lang="ru-RU" sz="2000" dirty="0" smtClean="0"/>
              <a:t>Школа № 55</a:t>
            </a:r>
          </a:p>
          <a:p>
            <a:r>
              <a:rPr lang="ru-RU" sz="2000" dirty="0" smtClean="0"/>
              <a:t>5А класс</a:t>
            </a:r>
            <a:endParaRPr lang="ru-RU" sz="2000" dirty="0"/>
          </a:p>
        </p:txBody>
      </p:sp>
      <p:pic>
        <p:nvPicPr>
          <p:cNvPr id="8" name="Рисунок 7" descr="megantereo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48577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Древний человек еще успел застать саблезубого тигра, хотя нельзя сказать, что такие встречи всегда заканчивались хорошо. Думаю, читатель согласиться, что на внушительные клыки этих кошек гораздо приятнее смотреть в музее, чем в непосредственной близости от себя. По всему миру было найдено множество останков саблезубых кошек разных временных пластов, и это говорит о том, что </a:t>
            </a:r>
            <a:r>
              <a:rPr lang="ru-RU" sz="2400" dirty="0" smtClean="0"/>
              <a:t>они </a:t>
            </a:r>
            <a:r>
              <a:rPr lang="ru-RU" sz="2400" dirty="0"/>
              <a:t>долгое время властвовали на просторах диких земель.</a:t>
            </a:r>
          </a:p>
        </p:txBody>
      </p:sp>
      <p:pic>
        <p:nvPicPr>
          <p:cNvPr id="21506" name="Picture 2" descr="Картинка 164 из 7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42852"/>
            <a:ext cx="2857504" cy="4286256"/>
          </a:xfrm>
          <a:prstGeom prst="rect">
            <a:avLst/>
          </a:prstGeom>
          <a:noFill/>
        </p:spPr>
      </p:pic>
      <p:pic>
        <p:nvPicPr>
          <p:cNvPr id="21508" name="Picture 4" descr="Картинка 140 из 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643446"/>
            <a:ext cx="2992162" cy="19209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357187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Саблезубые кошки - это удивительные создания природы, которые, даже исчезнув в пучине времен, заставляют нас удивляться, ужасаться и восхищаться своим необычным внешним видом.</a:t>
            </a:r>
          </a:p>
        </p:txBody>
      </p:sp>
      <p:pic>
        <p:nvPicPr>
          <p:cNvPr id="23554" name="Picture 2" descr="Картинка 8 из 1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3424014" cy="4511643"/>
          </a:xfrm>
          <a:prstGeom prst="rect">
            <a:avLst/>
          </a:prstGeom>
          <a:noFill/>
        </p:spPr>
      </p:pic>
      <p:pic>
        <p:nvPicPr>
          <p:cNvPr id="23556" name="Picture 4" descr="Картинка 52 из 1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14290"/>
            <a:ext cx="4433879" cy="30132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3857652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ОДИН ИЗ ПОТОМКОВ ДРЕВНИХ КОШЕК – МОЙ КОТ СТЕПА</a:t>
            </a:r>
            <a:endParaRPr lang="ru-RU" sz="2400" dirty="0"/>
          </a:p>
        </p:txBody>
      </p:sp>
      <p:pic>
        <p:nvPicPr>
          <p:cNvPr id="4" name="Рисунок 3" descr="SDC1244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76221"/>
            <a:ext cx="5715008" cy="6581779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034" y="0"/>
            <a:ext cx="8143932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СПАСИБО ЗА ВНИМАНИЕ !</a:t>
            </a:r>
            <a:endParaRPr lang="ru-RU" sz="4400" dirty="0"/>
          </a:p>
        </p:txBody>
      </p:sp>
      <p:pic>
        <p:nvPicPr>
          <p:cNvPr id="3" name="Рисунок 2" descr="01smilodon37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5993"/>
            <a:ext cx="8143900" cy="457200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752460"/>
          </a:xfrm>
        </p:spPr>
        <p:txBody>
          <a:bodyPr/>
          <a:lstStyle/>
          <a:p>
            <a:pPr algn="ctr"/>
            <a:r>
              <a:rPr lang="ru-RU" sz="3200" dirty="0" smtClean="0"/>
              <a:t>введение</a:t>
            </a:r>
            <a:endParaRPr lang="ru-RU" sz="32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3354442" y="1571612"/>
            <a:ext cx="5114778" cy="464347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Встречаясь почти на всех континентах, дикие кошки всегда привлекали внимание человека своим поведением. Семейство кошачьих насчитывает около 35 видов.</a:t>
            </a:r>
          </a:p>
          <a:p>
            <a:pPr algn="l"/>
            <a:r>
              <a:rPr lang="ru-RU" dirty="0" smtClean="0"/>
              <a:t>К одной из ветвей семейства кошачьих принадлежит самый прославленный из всех известных ископаемых хищников — знаменитый </a:t>
            </a:r>
            <a:r>
              <a:rPr lang="ru-RU" b="1" dirty="0" smtClean="0"/>
              <a:t>саблезубый тигр</a:t>
            </a:r>
            <a:r>
              <a:rPr lang="ru-RU" dirty="0" smtClean="0"/>
              <a:t> ледникового периода. Саблезубые кошки прожили  почти 40 </a:t>
            </a:r>
            <a:r>
              <a:rPr lang="ru-RU" dirty="0" err="1" smtClean="0"/>
              <a:t>млн</a:t>
            </a:r>
            <a:r>
              <a:rPr lang="ru-RU" dirty="0" smtClean="0"/>
              <a:t> лет и вымерли вслед за гигантскими травоядными (мамонтами, мастодонтами и др.).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214422"/>
            <a:ext cx="6666921" cy="4323112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bre-too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63760" cy="4556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868" y="0"/>
            <a:ext cx="4286280" cy="67403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/>
              <a:t>Саблезубые тигры, </a:t>
            </a:r>
            <a:r>
              <a:rPr lang="ru-RU" sz="2400" dirty="0"/>
              <a:t> известны своими длинными клыками, достигавшими 18 сантиметров в длину и выходившими за подбородок животного. Этот отряд кошачьих населял территории северной и южной </a:t>
            </a:r>
            <a:r>
              <a:rPr lang="ru-RU" sz="2400" dirty="0" smtClean="0"/>
              <a:t>Африки. </a:t>
            </a:r>
            <a:r>
              <a:rPr lang="ru-RU" sz="2400" dirty="0"/>
              <a:t>Хоть они и называются тиграми за свой размер, на самом деле они таковыми не являются, а принадлежат к другому подотряду кошачьих, и имеют совсем не свойственные тиграм повадки.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100010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14290"/>
            <a:ext cx="7429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Как же выглядели саблезубые кошки? Наверняка при упоминании этих животных, многим представляется весьма популярный персонаж из зарубежного мультфильма «Ледниковый период» - сильный и смелый саблезубый тигр Диего. Что ж, создатели мультфильма недалеко ушли от истины. Саблезубые кошки не обладали изящным телосложением, как скажем, современные ягуары или пантеры, грациозностью и кошачьим шармом здесь и не пахло.</a:t>
            </a:r>
          </a:p>
        </p:txBody>
      </p:sp>
      <p:pic>
        <p:nvPicPr>
          <p:cNvPr id="8" name="Рисунок 7" descr="sablezubiy-tigr-die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786190"/>
            <a:ext cx="3619494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5786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Но в суровые времена и вид приходилось иметь суровый. Мощное тело, довольно короткие, массивные ноги, похожий на обрубок хвост и смертельно опасные клыки с режущими зазубренными краями - вот портрет этого доисторического хищника. </a:t>
            </a:r>
          </a:p>
        </p:txBody>
      </p:sp>
      <p:pic>
        <p:nvPicPr>
          <p:cNvPr id="1026" name="Picture 2" descr="C:\Users\user\Documents\ФОТО\sablezubiye-tig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928934"/>
            <a:ext cx="4715976" cy="35922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46 из 9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284470"/>
            <a:ext cx="4922842" cy="243065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65008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Чем же питались эти киски? Ученые до сих пор спорят о том, могли ли саблезубые тигры охотиться на крупных </a:t>
            </a:r>
            <a:r>
              <a:rPr lang="ru-RU" sz="2400" dirty="0" err="1"/>
              <a:t>толстошкурых</a:t>
            </a:r>
            <a:r>
              <a:rPr lang="ru-RU" sz="2400" dirty="0"/>
              <a:t> зверей, таких, как </a:t>
            </a:r>
            <a:r>
              <a:rPr lang="ru-RU" sz="2400" dirty="0" smtClean="0"/>
              <a:t> </a:t>
            </a:r>
            <a:r>
              <a:rPr lang="ru-RU" sz="2400" dirty="0"/>
              <a:t>носороги. С одной стороны, мощные клыки вполне позволяли справляться с громадными животными, но с другой - сами саблезубые кошки были не настолько большими, чтобы бросать вызов гигантам древнего мира. Но отчего точно не отказывались на обед </a:t>
            </a:r>
            <a:r>
              <a:rPr lang="ru-RU" sz="2400" dirty="0" err="1"/>
              <a:t>саблезубы</a:t>
            </a:r>
            <a:r>
              <a:rPr lang="ru-RU" sz="2400" dirty="0"/>
              <a:t>, так </a:t>
            </a:r>
            <a:r>
              <a:rPr lang="ru-RU" sz="2400" dirty="0" smtClean="0"/>
              <a:t>это от антилоп и кабанов.</a:t>
            </a:r>
            <a:endParaRPr lang="ru-RU" sz="24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РЎРјРёР»РѕРґРѕРЅ РЅР° РѕС…РѕС‚Рµ (РёР»Р»СЋСЃС‚СЂР°С†РёСЏ Science Photo Library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142852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Остается нерешенным и еще один вопрос: а зачем кискам такие большие зубки? Можно представить, как одним мощным прыжком саблезубый тигр вскакивает на носорога и своими клыками терзает ревущего от страха и боли зверя, оставляя на его теле глубокие рваные раны, из которых ручьями льется </a:t>
            </a:r>
            <a:r>
              <a:rPr lang="ru-RU" dirty="0" smtClean="0"/>
              <a:t>кровь, </a:t>
            </a:r>
            <a:r>
              <a:rPr lang="ru-RU" dirty="0"/>
              <a:t>но было ли все на самом деле так? Ведь зубы у кошек не железные, рано или поздно они могли не выдержать нагрузки и обломиться. Поэтому существует и другая версия охоты. Саблезубый тигр нападал на жертву и, придавив животное к земле мощными передними лапами, перегрызал ему сонную артерию и трахею. Возможно, такие роскошные клыки служили самцам и для привлечения самок, ведь в животном мире никогда не бывает лишних или случайных деталей.</a:t>
            </a:r>
          </a:p>
        </p:txBody>
      </p:sp>
      <p:pic>
        <p:nvPicPr>
          <p:cNvPr id="20482" name="Picture 2" descr="http://im0-tub-ru.yandex.net/i?id=127794271-23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14707" cy="2357454"/>
          </a:xfrm>
          <a:prstGeom prst="rect">
            <a:avLst/>
          </a:prstGeom>
          <a:noFill/>
        </p:spPr>
      </p:pic>
      <p:pic>
        <p:nvPicPr>
          <p:cNvPr id="20484" name="Picture 4" descr="Картинка 168 из 7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83811"/>
            <a:ext cx="3214709" cy="1874189"/>
          </a:xfrm>
          <a:prstGeom prst="rect">
            <a:avLst/>
          </a:prstGeom>
          <a:noFill/>
        </p:spPr>
      </p:pic>
      <p:pic>
        <p:nvPicPr>
          <p:cNvPr id="20486" name="Picture 6" descr="Картинка 0 из 9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571744"/>
            <a:ext cx="2500330" cy="22610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190</TotalTime>
  <Words>479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Презентация к исследовательской работе древние животные – саблезубые кошки  </vt:lpstr>
      <vt:lpstr>введение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Древние Животные</dc:title>
  <dc:creator>user</dc:creator>
  <cp:lastModifiedBy>Суханова М.П.</cp:lastModifiedBy>
  <cp:revision>28</cp:revision>
  <dcterms:created xsi:type="dcterms:W3CDTF">2012-04-10T14:17:41Z</dcterms:created>
  <dcterms:modified xsi:type="dcterms:W3CDTF">2012-11-14T14:45:18Z</dcterms:modified>
</cp:coreProperties>
</file>