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3A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25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7DD-75DF-42A4-9ACD-BF93204683C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E936BD-CE0C-41EF-BDDC-2ACC33EF6C2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7DD-75DF-42A4-9ACD-BF93204683C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36BD-CE0C-41EF-BDDC-2ACC33EF6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7DD-75DF-42A4-9ACD-BF93204683C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36BD-CE0C-41EF-BDDC-2ACC33EF6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7DD-75DF-42A4-9ACD-BF93204683C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36BD-CE0C-41EF-BDDC-2ACC33EF6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7DD-75DF-42A4-9ACD-BF93204683C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36BD-CE0C-41EF-BDDC-2ACC33EF6C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7DD-75DF-42A4-9ACD-BF93204683C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36BD-CE0C-41EF-BDDC-2ACC33EF6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7DD-75DF-42A4-9ACD-BF93204683C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36BD-CE0C-41EF-BDDC-2ACC33EF6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7DD-75DF-42A4-9ACD-BF93204683C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36BD-CE0C-41EF-BDDC-2ACC33EF6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7DD-75DF-42A4-9ACD-BF93204683C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36BD-CE0C-41EF-BDDC-2ACC33EF6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7DD-75DF-42A4-9ACD-BF93204683C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36BD-CE0C-41EF-BDDC-2ACC33EF6C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7DD-75DF-42A4-9ACD-BF93204683C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36BD-CE0C-41EF-BDDC-2ACC33EF6C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3C57DD-75DF-42A4-9ACD-BF93204683C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4E936BD-CE0C-41EF-BDDC-2ACC33EF6C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42" y="1036615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КЛАССНЫЙ ЧАС</a:t>
            </a:r>
            <a:endParaRPr lang="ru-RU" sz="4800" dirty="0">
              <a:solidFill>
                <a:srgbClr val="3813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852935"/>
            <a:ext cx="8698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«Хозяин тайги»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5301208"/>
            <a:ext cx="3370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Прядкина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Ольга Васильевна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МБОУ СОШ № 37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Хабаровск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46057" y="3244334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СПА</a:t>
            </a:r>
            <a:endParaRPr lang="ru-RU" sz="3200" dirty="0">
              <a:solidFill>
                <a:srgbClr val="3813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060849"/>
            <a:ext cx="87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endParaRPr lang="ru-RU" sz="3200" dirty="0">
              <a:solidFill>
                <a:srgbClr val="3813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620688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endParaRPr lang="ru-RU" sz="3200" dirty="0">
              <a:solidFill>
                <a:srgbClr val="3813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6012" y="112474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endParaRPr lang="ru-RU" sz="3200" dirty="0">
              <a:solidFill>
                <a:srgbClr val="3813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157192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НЯ</a:t>
            </a:r>
            <a:endParaRPr lang="ru-RU" sz="3200" dirty="0">
              <a:solidFill>
                <a:srgbClr val="3813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5157192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endParaRPr lang="ru-RU" sz="3200" dirty="0">
              <a:solidFill>
                <a:srgbClr val="3813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805354"/>
            <a:ext cx="89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БРА</a:t>
            </a:r>
            <a:endParaRPr lang="ru-RU" sz="3200" dirty="0">
              <a:solidFill>
                <a:srgbClr val="3813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59" y="5013176"/>
            <a:ext cx="745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endParaRPr lang="ru-RU" sz="3200" dirty="0">
              <a:solidFill>
                <a:srgbClr val="3813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2492896"/>
            <a:ext cx="96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НЬЕ</a:t>
            </a:r>
            <a:endParaRPr lang="ru-RU" sz="3200" dirty="0">
              <a:solidFill>
                <a:srgbClr val="3813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7617" y="4293096"/>
            <a:ext cx="98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РОВ</a:t>
            </a:r>
            <a:endParaRPr lang="ru-RU" sz="3200" dirty="0">
              <a:solidFill>
                <a:srgbClr val="3813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558" y="594492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Спасите меня от браконьеров 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3" idx="1"/>
          </p:cNvCxnSpPr>
          <p:nvPr/>
        </p:nvCxnSpPr>
        <p:spPr>
          <a:xfrm flipH="1" flipV="1">
            <a:off x="2411760" y="2353236"/>
            <a:ext cx="1634297" cy="11834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5" idx="1"/>
          </p:cNvCxnSpPr>
          <p:nvPr/>
        </p:nvCxnSpPr>
        <p:spPr>
          <a:xfrm flipV="1">
            <a:off x="2411760" y="913076"/>
            <a:ext cx="4824536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1"/>
            <a:endCxn id="6" idx="0"/>
          </p:cNvCxnSpPr>
          <p:nvPr/>
        </p:nvCxnSpPr>
        <p:spPr>
          <a:xfrm flipH="1">
            <a:off x="4636122" y="913076"/>
            <a:ext cx="2600174" cy="2116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0"/>
            <a:endCxn id="7" idx="0"/>
          </p:cNvCxnSpPr>
          <p:nvPr/>
        </p:nvCxnSpPr>
        <p:spPr>
          <a:xfrm flipH="1">
            <a:off x="1781316" y="1124744"/>
            <a:ext cx="2854806" cy="40324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0"/>
            <a:endCxn id="8" idx="2"/>
          </p:cNvCxnSpPr>
          <p:nvPr/>
        </p:nvCxnSpPr>
        <p:spPr>
          <a:xfrm>
            <a:off x="1781316" y="5157192"/>
            <a:ext cx="5460585" cy="584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0"/>
            <a:endCxn id="9" idx="2"/>
          </p:cNvCxnSpPr>
          <p:nvPr/>
        </p:nvCxnSpPr>
        <p:spPr>
          <a:xfrm flipH="1" flipV="1">
            <a:off x="2569716" y="1390129"/>
            <a:ext cx="4672185" cy="3767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9" idx="2"/>
            <a:endCxn id="10" idx="0"/>
          </p:cNvCxnSpPr>
          <p:nvPr/>
        </p:nvCxnSpPr>
        <p:spPr>
          <a:xfrm>
            <a:off x="2569716" y="1390129"/>
            <a:ext cx="2298713" cy="36230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0" idx="0"/>
            <a:endCxn id="11" idx="1"/>
          </p:cNvCxnSpPr>
          <p:nvPr/>
        </p:nvCxnSpPr>
        <p:spPr>
          <a:xfrm flipV="1">
            <a:off x="4868429" y="2785284"/>
            <a:ext cx="2007827" cy="2227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1" idx="1"/>
            <a:endCxn id="12" idx="3"/>
          </p:cNvCxnSpPr>
          <p:nvPr/>
        </p:nvCxnSpPr>
        <p:spPr>
          <a:xfrm flipH="1">
            <a:off x="3735580" y="2785284"/>
            <a:ext cx="3140676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80728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Список источников: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www. khstu.ru = Khabarovsk 7 miracles.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www. zoopicture.ru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www.zooclub.ru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www. YaUnikum.ru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29614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44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ЧУДЕС</a:t>
            </a:r>
            <a:r>
              <a:rPr lang="ru-RU" sz="54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ХАБАРОВСКОГО КРАЯ</a:t>
            </a:r>
            <a:endParaRPr lang="ru-RU" sz="4400" dirty="0">
              <a:solidFill>
                <a:srgbClr val="3813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иколай77\Desktop\Новая папка\lo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176464" cy="31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77\Desktop\Новая папка\shantar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38830"/>
            <a:ext cx="4562872" cy="359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903" y="2132856"/>
            <a:ext cx="104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Лотос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5733256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Шантарские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острова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54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ЧУДЕС</a:t>
            </a:r>
            <a:r>
              <a:rPr lang="ru-RU" sz="60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ХАБАРОВСКОГО КРАЯ</a:t>
            </a:r>
            <a:endParaRPr lang="ru-RU" sz="4000" dirty="0">
              <a:solidFill>
                <a:srgbClr val="3813AD"/>
              </a:solidFill>
            </a:endParaRPr>
          </a:p>
        </p:txBody>
      </p:sp>
      <p:pic>
        <p:nvPicPr>
          <p:cNvPr id="2050" name="Picture 2" descr="C:\Users\Николай77\Desktop\Новая папка\amur_mos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7" y="2348880"/>
            <a:ext cx="425767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иколай77\Desktop\Новая папка\amu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81905"/>
            <a:ext cx="4067944" cy="43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400" y="184482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Мост через р. Амур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3864" y="616064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Амут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8"/>
            <a:ext cx="8260672" cy="1187151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54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ЧУДЕС</a:t>
            </a:r>
            <a:r>
              <a:rPr lang="ru-RU" sz="60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ХАБАРОВСКОГО КРАЯ</a:t>
            </a:r>
            <a:endParaRPr lang="ru-RU" dirty="0">
              <a:solidFill>
                <a:srgbClr val="3813AD"/>
              </a:solidFill>
            </a:endParaRPr>
          </a:p>
        </p:txBody>
      </p:sp>
      <p:pic>
        <p:nvPicPr>
          <p:cNvPr id="3074" name="Picture 2" descr="C:\Users\Николай77\Desktop\Новая папка\sikach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18407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иколай77\Desktop\Новая папка\duse-ali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" y="2665472"/>
            <a:ext cx="4572000" cy="40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499" y="1988840"/>
            <a:ext cx="38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Горное плато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Дуссэ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Алинь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3313" y="5805264"/>
            <a:ext cx="418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Петроглифы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Сикачи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Аляна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8"/>
            <a:ext cx="8260672" cy="1187151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66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ЧУДЕС</a:t>
            </a:r>
            <a:r>
              <a:rPr lang="ru-RU" sz="53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ХАБАРОВСКОГО КРАЯ</a:t>
            </a:r>
            <a:endParaRPr lang="ru-RU" sz="2700" dirty="0">
              <a:solidFill>
                <a:srgbClr val="3813AD"/>
              </a:solidFill>
            </a:endParaRPr>
          </a:p>
        </p:txBody>
      </p:sp>
      <p:pic>
        <p:nvPicPr>
          <p:cNvPr id="4098" name="Picture 2" descr="C:\Users\Николай77\Desktop\Новая папка\amur_tige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64432"/>
            <a:ext cx="7056784" cy="425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7" y="6160194"/>
            <a:ext cx="7056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АМУРСКИЙ ТИГР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0"/>
            <a:ext cx="8260672" cy="119675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Подвиды тигра</a:t>
            </a:r>
            <a:endParaRPr lang="ru-RU" sz="4800" dirty="0">
              <a:solidFill>
                <a:srgbClr val="3813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иколай77\Desktop\bengal_ti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02827"/>
            <a:ext cx="328848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иколай77\Desktop\бел амур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38654"/>
            <a:ext cx="2632807" cy="271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иколай77\Desktop\Индо-ки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0" y="3645024"/>
            <a:ext cx="283625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3" y="6381328"/>
            <a:ext cx="283625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индокитайский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3" y="3307083"/>
            <a:ext cx="345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бенгальский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3" y="6351378"/>
            <a:ext cx="263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Белый амурский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Николай77\Desktop\malayan_tig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68603"/>
            <a:ext cx="2758430" cy="27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96136" y="3307083"/>
            <a:ext cx="311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суматранский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6369538"/>
            <a:ext cx="2758430" cy="38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малайский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C:\Users\Николай77\Desktop\Новая папка\зол бен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96" y="1002827"/>
            <a:ext cx="2256440" cy="221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49802" y="3264100"/>
            <a:ext cx="2760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Золотой бенгальский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иколай77\Desktop\сумат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564" y="944378"/>
            <a:ext cx="3150273" cy="236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4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Тигр - хищник</a:t>
            </a:r>
            <a:endParaRPr lang="ru-RU" sz="4800" dirty="0">
              <a:solidFill>
                <a:srgbClr val="3813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иколай77\Desktop\amur_ti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1640"/>
            <a:ext cx="8568952" cy="5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2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Схватка тигра и медведя</a:t>
            </a:r>
            <a:endParaRPr lang="ru-RU" sz="4400" dirty="0">
              <a:solidFill>
                <a:srgbClr val="3813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Николай77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2" y="1700808"/>
            <a:ext cx="8390706" cy="503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3813AD"/>
                </a:solidFill>
                <a:latin typeface="Times New Roman" pitchFamily="18" charset="0"/>
                <a:cs typeface="Times New Roman" pitchFamily="18" charset="0"/>
              </a:rPr>
              <a:t>«АМУРСКИЙ ТИГРЕНОК»</a:t>
            </a:r>
            <a:endParaRPr lang="ru-RU" sz="4800" dirty="0">
              <a:solidFill>
                <a:srgbClr val="3813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27805"/>
              </p:ext>
            </p:extLst>
          </p:nvPr>
        </p:nvGraphicFramePr>
        <p:xfrm>
          <a:off x="251520" y="1916832"/>
          <a:ext cx="8640959" cy="3285632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958361"/>
                <a:gridCol w="958361"/>
                <a:gridCol w="958361"/>
                <a:gridCol w="958361"/>
                <a:gridCol w="958361"/>
                <a:gridCol w="824819"/>
                <a:gridCol w="936104"/>
                <a:gridCol w="1152128"/>
                <a:gridCol w="936103"/>
              </a:tblGrid>
              <a:tr h="6461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СОН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ТРОС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КОСА</a:t>
                      </a:r>
                      <a:endParaRPr lang="ru-RU" sz="19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МУКА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ТОК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КРОТ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КОТ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УТЕС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СУМКА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КОРМ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1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АИСТ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КИТ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ИКРА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КНУТ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ТИР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НОТА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УСИК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1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ТИГР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ТОН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НУГА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РОТА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УТКА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ТИНА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1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ГРОМ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СОР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КИНО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НОГА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РОТ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СЕНО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РИСУНОК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4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200</TotalTime>
  <Words>145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Презентация PowerPoint</vt:lpstr>
      <vt:lpstr>7 ЧУДЕС  ХАБАРОВСКОГО КРАЯ</vt:lpstr>
      <vt:lpstr>7 ЧУДЕС  ХАБАРОВСКОГО КРАЯ</vt:lpstr>
      <vt:lpstr>7 ЧУДЕС  ХАБАРОВСКОГО КРАЯ</vt:lpstr>
      <vt:lpstr>7 ЧУДЕС  ХАБАРОВСКОГО КРАЯ</vt:lpstr>
      <vt:lpstr>Подвиды тигра</vt:lpstr>
      <vt:lpstr>Тигр - хищник</vt:lpstr>
      <vt:lpstr>Схватка тигра и медведя</vt:lpstr>
      <vt:lpstr>«АМУРСКИЙ ТИГРЕНОК»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ЧУДЕС  ХАБАРОВСКОГО КРАЯ</dc:title>
  <dc:creator>Николай77</dc:creator>
  <cp:lastModifiedBy>Николай77</cp:lastModifiedBy>
  <cp:revision>21</cp:revision>
  <dcterms:created xsi:type="dcterms:W3CDTF">2013-01-07T07:39:58Z</dcterms:created>
  <dcterms:modified xsi:type="dcterms:W3CDTF">2013-01-12T09:48:30Z</dcterms:modified>
</cp:coreProperties>
</file>