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2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4.gif"/><Relationship Id="rId26" Type="http://schemas.openxmlformats.org/officeDocument/2006/relationships/image" Target="../media/image32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5" Type="http://schemas.openxmlformats.org/officeDocument/2006/relationships/image" Target="../media/image31.gif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gif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gif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gif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gif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65.imageshack.us/img65/6885/a23a8bb5b72934c30c954aeks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531440"/>
            <a:ext cx="1800200" cy="1800200"/>
          </a:xfrm>
          <a:prstGeom prst="rect">
            <a:avLst/>
          </a:prstGeom>
          <a:noFill/>
        </p:spPr>
      </p:pic>
      <p:pic>
        <p:nvPicPr>
          <p:cNvPr id="2050" name="Picture 2" descr="F:\картинки Таня\glob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459432"/>
            <a:ext cx="6120680" cy="7611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764705"/>
            <a:ext cx="7681913" cy="1584176"/>
          </a:xfrm>
        </p:spPr>
        <p:txBody>
          <a:bodyPr/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Мы и природа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25" t="5061" r="2655" b="3378"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683568" y="-142900"/>
            <a:ext cx="8143932" cy="7000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475656" y="332656"/>
            <a:ext cx="6643734" cy="6000792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267744" y="1052736"/>
            <a:ext cx="5072098" cy="47149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3071802" y="1571612"/>
            <a:ext cx="3429024" cy="35004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28868"/>
            <a:ext cx="1643074" cy="178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285860"/>
            <a:ext cx="714380" cy="10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Администратор\Desktop\smail69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7C6C6"/>
              </a:clrFrom>
              <a:clrTo>
                <a:srgbClr val="C7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356992"/>
            <a:ext cx="1000132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6872">
            <a:off x="5153465" y="1578819"/>
            <a:ext cx="1849630" cy="190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201" y="1988840"/>
            <a:ext cx="10537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7494">
            <a:off x="3930439" y="3662110"/>
            <a:ext cx="836843" cy="13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10069">
            <a:off x="4539177" y="4146553"/>
            <a:ext cx="657315" cy="9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581625" y="4211463"/>
            <a:ext cx="504057" cy="66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924944"/>
            <a:ext cx="9375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81563">
            <a:off x="1959151" y="3060722"/>
            <a:ext cx="1450551" cy="12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F:\картинки Таня\sneg47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2708920"/>
            <a:ext cx="486054" cy="1296144"/>
          </a:xfrm>
          <a:prstGeom prst="rect">
            <a:avLst/>
          </a:prstGeom>
          <a:noFill/>
        </p:spPr>
      </p:pic>
      <p:pic>
        <p:nvPicPr>
          <p:cNvPr id="3087" name="Picture 15" descr="C:\Users\админ\Desktop\АНИМАЦИИ\945567300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01715">
            <a:off x="714348" y="3071810"/>
            <a:ext cx="92040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7" name="Picture 25" descr="http://deti-detki.ru/wp-content/uploads/2012/07/pervoe-v-zhizni-kupanie3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569451">
            <a:off x="7207319" y="2207290"/>
            <a:ext cx="857250" cy="857251"/>
          </a:xfrm>
          <a:prstGeom prst="rect">
            <a:avLst/>
          </a:prstGeom>
          <a:noFill/>
        </p:spPr>
      </p:pic>
      <p:pic>
        <p:nvPicPr>
          <p:cNvPr id="3099" name="Picture 27" descr="http://animo2.ucoz.ru/_ph/14/1/478232226.jpg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1412776"/>
            <a:ext cx="866775" cy="676276"/>
          </a:xfrm>
          <a:prstGeom prst="rect">
            <a:avLst/>
          </a:prstGeom>
          <a:noFill/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797152"/>
            <a:ext cx="1371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0" descr="C:\Users\админ\Desktop\АНИМАЦИИ\127899\YELLOWCLR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5085184"/>
            <a:ext cx="666750" cy="666750"/>
          </a:xfrm>
          <a:prstGeom prst="rect">
            <a:avLst/>
          </a:prstGeom>
          <a:noFill/>
        </p:spPr>
      </p:pic>
      <p:pic>
        <p:nvPicPr>
          <p:cNvPr id="3103" name="Picture 31" descr="C:\Users\админ\Desktop\АНИМАЦИИ\127899\PALMTREE-MOTION2-WHITE.GIF"/>
          <p:cNvPicPr>
            <a:picLocks noChangeAspect="1" noChangeArrowheads="1" noCrop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72847">
            <a:off x="5576440" y="1034095"/>
            <a:ext cx="931925" cy="931925"/>
          </a:xfrm>
          <a:prstGeom prst="rect">
            <a:avLst/>
          </a:prstGeom>
          <a:noFill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675011"/>
            <a:ext cx="1008112" cy="118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2204864"/>
            <a:ext cx="792088" cy="93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437112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99830">
            <a:off x="4825626" y="-81650"/>
            <a:ext cx="153665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908720"/>
            <a:ext cx="1257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 descr="http://s19.rimg.info/72015dacfefd9a2ab504f5b8ff4ae008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31640" y="1052736"/>
            <a:ext cx="936104" cy="734200"/>
          </a:xfrm>
          <a:prstGeom prst="rect">
            <a:avLst/>
          </a:prstGeom>
          <a:noFill/>
        </p:spPr>
      </p:pic>
      <p:pic>
        <p:nvPicPr>
          <p:cNvPr id="3116" name="Picture 44" descr="http://www.stihi.ru/pics/2012/06/26/9077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19872" y="-387424"/>
            <a:ext cx="1296144" cy="1165005"/>
          </a:xfrm>
          <a:prstGeom prst="rect">
            <a:avLst/>
          </a:prstGeom>
          <a:noFill/>
        </p:spPr>
      </p:pic>
      <p:pic>
        <p:nvPicPr>
          <p:cNvPr id="3118" name="Picture 46" descr="http://www.stihi.ru/pics/2010/08/10/1247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A9AE3"/>
              </a:clrFrom>
              <a:clrTo>
                <a:srgbClr val="0A9A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509120"/>
            <a:ext cx="1080120" cy="8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0"/>
            <a:ext cx="971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571612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861048"/>
            <a:ext cx="942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04664"/>
            <a:ext cx="6762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-675456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725144"/>
            <a:ext cx="1485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-387424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729162">
            <a:off x="695171" y="1676371"/>
            <a:ext cx="1060456" cy="115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18234">
            <a:off x="6746751" y="3310064"/>
            <a:ext cx="1476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0" name="Picture 58" descr="http://s7.rimg.info/928c81ea14fa4a4eecf18f859683a61e.gif"/>
          <p:cNvPicPr>
            <a:picLocks noChangeAspect="1" noChangeArrowheads="1" noCrop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563888" y="5301208"/>
            <a:ext cx="1428750" cy="8953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админ\Downloads\дит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571" t="18209" r="15197"/>
          <a:stretch>
            <a:fillRect/>
          </a:stretch>
        </p:blipFill>
        <p:spPr bwMode="auto">
          <a:xfrm>
            <a:off x="3286084" y="785794"/>
            <a:ext cx="5857916" cy="5454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785794"/>
            <a:ext cx="6228184" cy="5318379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/>
              <a:t>Берегите землю. Берегите</a:t>
            </a:r>
          </a:p>
          <a:p>
            <a:pPr>
              <a:buNone/>
            </a:pPr>
            <a:r>
              <a:rPr lang="ru-RU" sz="3200" b="1" i="1" dirty="0" smtClean="0"/>
              <a:t>Жаворонка в голубом зените,</a:t>
            </a:r>
          </a:p>
          <a:p>
            <a:pPr>
              <a:buNone/>
            </a:pPr>
            <a:r>
              <a:rPr lang="ru-RU" sz="3200" b="1" i="1" dirty="0" smtClean="0"/>
              <a:t>Бабочку на листьях повилики,</a:t>
            </a:r>
          </a:p>
          <a:p>
            <a:pPr>
              <a:buNone/>
            </a:pPr>
            <a:r>
              <a:rPr lang="ru-RU" sz="3200" b="1" i="1" dirty="0" smtClean="0"/>
              <a:t>На тропинках солнечные блики.</a:t>
            </a:r>
          </a:p>
          <a:p>
            <a:pPr>
              <a:buNone/>
            </a:pPr>
            <a:r>
              <a:rPr lang="ru-RU" sz="3200" b="1" i="1" dirty="0" smtClean="0"/>
              <a:t>На камнях играющего краба,</a:t>
            </a:r>
          </a:p>
          <a:p>
            <a:pPr>
              <a:buNone/>
            </a:pPr>
            <a:r>
              <a:rPr lang="ru-RU" sz="3200" b="1" i="1" dirty="0" smtClean="0"/>
              <a:t>Над пустыней тень от баобаба,</a:t>
            </a:r>
          </a:p>
          <a:p>
            <a:pPr>
              <a:buNone/>
            </a:pPr>
            <a:r>
              <a:rPr lang="ru-RU" sz="3200" b="1" i="1" dirty="0" smtClean="0"/>
              <a:t>Ястреба парящего над полем,</a:t>
            </a:r>
          </a:p>
          <a:p>
            <a:pPr>
              <a:buNone/>
            </a:pPr>
            <a:r>
              <a:rPr lang="ru-RU" sz="3200" b="1" i="1" dirty="0" smtClean="0"/>
              <a:t>Ясный месяц над речным покоем.</a:t>
            </a:r>
          </a:p>
          <a:p>
            <a:pPr>
              <a:buNone/>
            </a:pPr>
            <a:r>
              <a:rPr lang="ru-RU" sz="3200" b="1" i="1" dirty="0" smtClean="0"/>
              <a:t>Ласточку, мелькающую в жите,</a:t>
            </a:r>
          </a:p>
          <a:p>
            <a:pPr>
              <a:buNone/>
            </a:pPr>
            <a:r>
              <a:rPr lang="ru-RU" sz="3200" b="1" i="1" dirty="0" smtClean="0"/>
              <a:t>Берегите землю! Берегите!</a:t>
            </a:r>
            <a:endParaRPr lang="ru-RU" sz="32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TS010286782</Template>
  <TotalTime>320</TotalTime>
  <Words>55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1_Textured template_Green Segoe_TP10286782</vt:lpstr>
      <vt:lpstr>Белый текст и шрифт Courier для слайдов с кодом</vt:lpstr>
      <vt:lpstr>Мы и природа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82</cp:revision>
  <dcterms:created xsi:type="dcterms:W3CDTF">2013-01-17T00:12:50Z</dcterms:created>
  <dcterms:modified xsi:type="dcterms:W3CDTF">2013-01-22T05:19:30Z</dcterms:modified>
</cp:coreProperties>
</file>