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5" r:id="rId3"/>
    <p:sldId id="269" r:id="rId4"/>
    <p:sldId id="258" r:id="rId5"/>
    <p:sldId id="276" r:id="rId6"/>
    <p:sldId id="282" r:id="rId7"/>
    <p:sldId id="284" r:id="rId8"/>
    <p:sldId id="283" r:id="rId9"/>
    <p:sldId id="288" r:id="rId10"/>
    <p:sldId id="289" r:id="rId11"/>
    <p:sldId id="290" r:id="rId12"/>
    <p:sldId id="291" r:id="rId13"/>
    <p:sldId id="292" r:id="rId14"/>
    <p:sldId id="266" r:id="rId15"/>
    <p:sldId id="272" r:id="rId16"/>
    <p:sldId id="273" r:id="rId17"/>
    <p:sldId id="274" r:id="rId18"/>
    <p:sldId id="275" r:id="rId19"/>
    <p:sldId id="268" r:id="rId20"/>
    <p:sldId id="296" r:id="rId21"/>
    <p:sldId id="297" r:id="rId22"/>
    <p:sldId id="293" r:id="rId23"/>
    <p:sldId id="298" r:id="rId24"/>
    <p:sldId id="299" r:id="rId25"/>
    <p:sldId id="287" r:id="rId26"/>
    <p:sldId id="267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914"/>
    <a:srgbClr val="663300"/>
    <a:srgbClr val="FF66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5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DA20-CFF3-4B77-B638-C9EAE9388DD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40CC-65CC-4415-9659-6953CE5DB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32D5-BBBA-46DC-8FA6-A0A4529D76D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7019-D0E3-453D-937D-07E24C75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E858-9BDB-4BA2-9B84-9842D087AB1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BA5C-34F9-4414-A0C5-917CC9CE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60A9-9C6D-4215-9E2B-4545F9B56FA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E64-C233-4BF5-A14B-1E7C2724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5A71-0F4F-4ED4-BB51-4AA082C0618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5A75-FAAD-4F5A-9D64-565AA5B45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FB36-1F66-4130-8265-B1E4F41E3411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F299-DBEE-4A29-B4C9-60E1AF3A9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D16F-FCE6-4515-B45E-7C5B9BD80ED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9D6F-84D8-4587-B423-84A63E88D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C87A-A2EC-4D0C-AAB5-9DD5B464D22B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F6CB-B4DA-4F72-A689-2DED66CBE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1E7E-815C-4EF5-B766-9CE6495B354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6310-F49C-43AD-830F-D7C4287F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406C-5C3C-4DAA-A344-ED5380C9AA74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9A62-0F5B-4380-82E5-5262459AD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BB7-8D0E-4264-A3BA-DD352D109A5D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7A7B-6392-4864-B035-315BD685A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2">
                <a:tint val="80000"/>
                <a:satMod val="300000"/>
                <a:alpha val="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245B7-8E12-4C61-AF22-6197BE5AD444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EFEBF-B52A-4DA0-879B-CE8EB713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gi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0.emf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gi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0.emf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gi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gi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2.gi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7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gif"/><Relationship Id="rId4" Type="http://schemas.openxmlformats.org/officeDocument/2006/relationships/image" Target="../media/image9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8.gi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png"/><Relationship Id="rId10" Type="http://schemas.openxmlformats.org/officeDocument/2006/relationships/image" Target="../media/image27.gif"/><Relationship Id="rId4" Type="http://schemas.openxmlformats.org/officeDocument/2006/relationships/image" Target="../media/image18.gi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700" b="1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УРОК - СОРЕВНОВАНИЕ</a:t>
            </a:r>
            <a:r>
              <a:rPr lang="ru-RU" sz="4800" b="1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800" b="1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700" b="1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ТЕМЕ </a:t>
            </a:r>
            <a:r>
              <a:rPr lang="ru-RU" sz="4800" b="1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«ОБЫКНОВЕННЫЕ ДРОБИ»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по учебнику МАТЕМАТИКА 5 класс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И.И.Зубаревой, А.Г. Мордковича  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Мелёшина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Вера Владимировна</a:t>
            </a:r>
            <a:b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учитель математики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Московская обл.  г.о. Орехово-Зуево, МОУ СОШ №11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5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857250" y="2000250"/>
            <a:ext cx="725488" cy="1000125"/>
            <a:chOff x="4208925" y="1928802"/>
            <a:chExt cx="726150" cy="1000132"/>
          </a:xfrm>
        </p:grpSpPr>
        <p:grpSp>
          <p:nvGrpSpPr>
            <p:cNvPr id="626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27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8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8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27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7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7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7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7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267" name="Группа 18"/>
            <p:cNvGrpSpPr>
              <a:grpSpLocks/>
            </p:cNvGrpSpPr>
            <p:nvPr/>
          </p:nvGrpSpPr>
          <p:grpSpPr bwMode="auto">
            <a:xfrm>
              <a:off x="4208925" y="1928802"/>
              <a:ext cx="642942" cy="1000132"/>
              <a:chOff x="1785918" y="2220913"/>
              <a:chExt cx="803275" cy="1208087"/>
            </a:xfrm>
          </p:grpSpPr>
          <p:grpSp>
            <p:nvGrpSpPr>
              <p:cNvPr id="626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26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7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7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7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7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46" name="Object 3"/>
              <p:cNvGraphicFramePr>
                <a:graphicFrameLocks noChangeAspect="1"/>
              </p:cNvGraphicFramePr>
              <p:nvPr/>
            </p:nvGraphicFramePr>
            <p:xfrm>
              <a:off x="1900947" y="2552656"/>
              <a:ext cx="648565" cy="876336"/>
            </p:xfrm>
            <a:graphic>
              <a:graphicData uri="http://schemas.openxmlformats.org/presentationml/2006/ole">
                <p:oleObj spid="_x0000_s6146" name="Формула" r:id="rId5" imgW="291960" imgH="393480" progId="Equation.3">
                  <p:embed/>
                </p:oleObj>
              </a:graphicData>
            </a:graphic>
          </p:graphicFrame>
        </p:grpSp>
      </p:grpSp>
      <p:sp>
        <p:nvSpPr>
          <p:cNvPr id="256" name="TextBox 255"/>
          <p:cNvSpPr txBox="1"/>
          <p:nvPr/>
        </p:nvSpPr>
        <p:spPr>
          <a:xfrm>
            <a:off x="1357290" y="1357298"/>
            <a:ext cx="542917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Собрать  правильные дроби со знаменателем 67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500298" y="357166"/>
            <a:ext cx="414340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58" name="Picture 15" descr="393"/>
          <p:cNvPicPr>
            <a:picLocks noChangeAspect="1" noChangeArrowheads="1" noCrop="1"/>
          </p:cNvPicPr>
          <p:nvPr/>
        </p:nvPicPr>
        <p:blipFill>
          <a:blip r:embed="rId6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215188" y="285750"/>
            <a:ext cx="10429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857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42"/>
          <p:cNvGrpSpPr>
            <a:grpSpLocks/>
          </p:cNvGrpSpPr>
          <p:nvPr/>
        </p:nvGrpSpPr>
        <p:grpSpPr bwMode="auto">
          <a:xfrm>
            <a:off x="8072438" y="2143125"/>
            <a:ext cx="725487" cy="1000125"/>
            <a:chOff x="4208925" y="1928802"/>
            <a:chExt cx="726150" cy="1000132"/>
          </a:xfrm>
        </p:grpSpPr>
        <p:grpSp>
          <p:nvGrpSpPr>
            <p:cNvPr id="625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25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6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6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25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6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6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6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6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251" name="Группа 18"/>
            <p:cNvGrpSpPr>
              <a:grpSpLocks/>
            </p:cNvGrpSpPr>
            <p:nvPr/>
          </p:nvGrpSpPr>
          <p:grpSpPr bwMode="auto">
            <a:xfrm>
              <a:off x="4208925" y="1928802"/>
              <a:ext cx="642942" cy="1000132"/>
              <a:chOff x="1785918" y="2220913"/>
              <a:chExt cx="803275" cy="1208087"/>
            </a:xfrm>
          </p:grpSpPr>
          <p:grpSp>
            <p:nvGrpSpPr>
              <p:cNvPr id="625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25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47" name="Object 4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6147" name="Формула" r:id="rId8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6286500" y="2071688"/>
            <a:ext cx="725488" cy="1000125"/>
            <a:chOff x="4208925" y="1928802"/>
            <a:chExt cx="726150" cy="1000132"/>
          </a:xfrm>
        </p:grpSpPr>
        <p:grpSp>
          <p:nvGrpSpPr>
            <p:cNvPr id="6234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242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4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4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24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4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4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4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4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235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6236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237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38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39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40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41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48" name="Object 15"/>
              <p:cNvGraphicFramePr>
                <a:graphicFrameLocks noChangeAspect="1"/>
              </p:cNvGraphicFramePr>
              <p:nvPr/>
            </p:nvGraphicFramePr>
            <p:xfrm>
              <a:off x="1944574" y="2479796"/>
              <a:ext cx="507746" cy="876336"/>
            </p:xfrm>
            <a:graphic>
              <a:graphicData uri="http://schemas.openxmlformats.org/presentationml/2006/ole">
                <p:oleObj spid="_x0000_s6148" name="Формула" r:id="rId9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8" name="Группа 24"/>
          <p:cNvGrpSpPr>
            <a:grpSpLocks/>
          </p:cNvGrpSpPr>
          <p:nvPr/>
        </p:nvGrpSpPr>
        <p:grpSpPr bwMode="auto">
          <a:xfrm>
            <a:off x="3429000" y="1928813"/>
            <a:ext cx="725488" cy="1122362"/>
            <a:chOff x="4208925" y="1928804"/>
            <a:chExt cx="726150" cy="1000133"/>
          </a:xfrm>
        </p:grpSpPr>
        <p:grpSp>
          <p:nvGrpSpPr>
            <p:cNvPr id="6218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226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32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33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227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28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29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30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31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219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6220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221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2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3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4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5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49" name="Object 16"/>
              <p:cNvGraphicFramePr>
                <a:graphicFrameLocks noChangeAspect="1"/>
              </p:cNvGraphicFramePr>
              <p:nvPr/>
            </p:nvGraphicFramePr>
            <p:xfrm>
              <a:off x="1875171" y="2605558"/>
              <a:ext cx="559312" cy="755738"/>
            </p:xfrm>
            <a:graphic>
              <a:graphicData uri="http://schemas.openxmlformats.org/presentationml/2006/ole">
                <p:oleObj spid="_x0000_s6149" name="Формула" r:id="rId10" imgW="291960" imgH="393480" progId="Equation.3">
                  <p:embed/>
                </p:oleObj>
              </a:graphicData>
            </a:graphic>
          </p:graphicFrame>
        </p:grpSp>
      </p:grpSp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7286625" y="2928938"/>
            <a:ext cx="725488" cy="1000125"/>
            <a:chOff x="4208925" y="1928802"/>
            <a:chExt cx="726150" cy="1000132"/>
          </a:xfrm>
        </p:grpSpPr>
        <p:grpSp>
          <p:nvGrpSpPr>
            <p:cNvPr id="6202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210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16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17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211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12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13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14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15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203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6204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205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6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7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8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9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50" name="Object 17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6150" name="Формула" r:id="rId11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28" name="Группа 42"/>
          <p:cNvGrpSpPr>
            <a:grpSpLocks/>
          </p:cNvGrpSpPr>
          <p:nvPr/>
        </p:nvGrpSpPr>
        <p:grpSpPr bwMode="auto">
          <a:xfrm>
            <a:off x="2214563" y="2071688"/>
            <a:ext cx="725487" cy="1000125"/>
            <a:chOff x="4208925" y="1928802"/>
            <a:chExt cx="726150" cy="1000132"/>
          </a:xfrm>
        </p:grpSpPr>
        <p:grpSp>
          <p:nvGrpSpPr>
            <p:cNvPr id="618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19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20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19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9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9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9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9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187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618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18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51" name="Object 18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6151" name="Формула" r:id="rId12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264" name="Группа 42"/>
          <p:cNvGrpSpPr>
            <a:grpSpLocks/>
          </p:cNvGrpSpPr>
          <p:nvPr/>
        </p:nvGrpSpPr>
        <p:grpSpPr bwMode="auto">
          <a:xfrm>
            <a:off x="4786313" y="2000250"/>
            <a:ext cx="725487" cy="1000125"/>
            <a:chOff x="4208925" y="1928802"/>
            <a:chExt cx="726150" cy="1000132"/>
          </a:xfrm>
        </p:grpSpPr>
        <p:grpSp>
          <p:nvGrpSpPr>
            <p:cNvPr id="617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617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18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8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17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8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8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8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8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6171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617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617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6152" name="Object 19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6152" name="Формула" r:id="rId13" imgW="228600" imgH="393480" progId="Equation.3">
                  <p:embed/>
                </p:oleObj>
              </a:graphicData>
            </a:graphic>
          </p:graphicFrame>
        </p:grpSp>
      </p:grpSp>
      <p:pic>
        <p:nvPicPr>
          <p:cNvPr id="6169" name="Picture 2" descr="поезд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4313" y="3571875"/>
            <a:ext cx="84407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59566 0.209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22622 0.094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17882 0.230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8906 0.229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17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857250" y="2000250"/>
            <a:ext cx="725488" cy="1000125"/>
            <a:chOff x="4208925" y="1928801"/>
            <a:chExt cx="726150" cy="1000135"/>
          </a:xfrm>
        </p:grpSpPr>
        <p:grpSp>
          <p:nvGrpSpPr>
            <p:cNvPr id="7272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80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86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87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81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82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83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84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85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273" name="Группа 18"/>
            <p:cNvGrpSpPr>
              <a:grpSpLocks/>
            </p:cNvGrpSpPr>
            <p:nvPr/>
          </p:nvGrpSpPr>
          <p:grpSpPr bwMode="auto">
            <a:xfrm>
              <a:off x="4208925" y="1928801"/>
              <a:ext cx="642942" cy="1000135"/>
              <a:chOff x="1785918" y="2220913"/>
              <a:chExt cx="803275" cy="1208091"/>
            </a:xfrm>
          </p:grpSpPr>
          <p:grpSp>
            <p:nvGrpSpPr>
              <p:cNvPr id="7274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275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76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77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78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79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0" name="Object 2"/>
              <p:cNvGraphicFramePr>
                <a:graphicFrameLocks noChangeAspect="1"/>
              </p:cNvGraphicFramePr>
              <p:nvPr/>
            </p:nvGraphicFramePr>
            <p:xfrm>
              <a:off x="1970406" y="2552668"/>
              <a:ext cx="507746" cy="876336"/>
            </p:xfrm>
            <a:graphic>
              <a:graphicData uri="http://schemas.openxmlformats.org/presentationml/2006/ole">
                <p:oleObj spid="_x0000_s7170" name="Формула" r:id="rId5" imgW="228600" imgH="393480" progId="Equation.3">
                  <p:embed/>
                </p:oleObj>
              </a:graphicData>
            </a:graphic>
          </p:graphicFrame>
        </p:grpSp>
      </p:grpSp>
      <p:sp>
        <p:nvSpPr>
          <p:cNvPr id="257" name="Скругленный прямоугольник 256"/>
          <p:cNvSpPr/>
          <p:nvPr/>
        </p:nvSpPr>
        <p:spPr>
          <a:xfrm>
            <a:off x="2500298" y="357166"/>
            <a:ext cx="414340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58" name="Picture 15" descr="393"/>
          <p:cNvPicPr>
            <a:picLocks noChangeAspect="1" noChangeArrowheads="1" noCrop="1"/>
          </p:cNvPicPr>
          <p:nvPr/>
        </p:nvPicPr>
        <p:blipFill>
          <a:blip r:embed="rId6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215188" y="285750"/>
            <a:ext cx="10429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857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6286500" y="2071688"/>
            <a:ext cx="725488" cy="1000125"/>
            <a:chOff x="4208925" y="1928802"/>
            <a:chExt cx="726150" cy="1000132"/>
          </a:xfrm>
        </p:grpSpPr>
        <p:grpSp>
          <p:nvGrpSpPr>
            <p:cNvPr id="725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6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7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7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6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6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6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6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6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257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725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25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6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6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6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6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1" name="Object 4"/>
              <p:cNvGraphicFramePr>
                <a:graphicFrameLocks noChangeAspect="1"/>
              </p:cNvGraphicFramePr>
              <p:nvPr/>
            </p:nvGraphicFramePr>
            <p:xfrm>
              <a:off x="1944574" y="2479796"/>
              <a:ext cx="507746" cy="876336"/>
            </p:xfrm>
            <a:graphic>
              <a:graphicData uri="http://schemas.openxmlformats.org/presentationml/2006/ole">
                <p:oleObj spid="_x0000_s7171" name="Формула" r:id="rId8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3429000" y="1928813"/>
            <a:ext cx="725488" cy="1122362"/>
            <a:chOff x="4208925" y="1928804"/>
            <a:chExt cx="726150" cy="1000133"/>
          </a:xfrm>
        </p:grpSpPr>
        <p:grpSp>
          <p:nvGrpSpPr>
            <p:cNvPr id="724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4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5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5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4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5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5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5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5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241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724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24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4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4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4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4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2" name="Object 5"/>
              <p:cNvGraphicFramePr>
                <a:graphicFrameLocks noChangeAspect="1"/>
              </p:cNvGraphicFramePr>
              <p:nvPr/>
            </p:nvGraphicFramePr>
            <p:xfrm>
              <a:off x="1936665" y="2605566"/>
              <a:ext cx="436344" cy="755610"/>
            </p:xfrm>
            <a:graphic>
              <a:graphicData uri="http://schemas.openxmlformats.org/presentationml/2006/ole">
                <p:oleObj spid="_x0000_s7172" name="Формула" r:id="rId9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8" name="Группа 42"/>
          <p:cNvGrpSpPr>
            <a:grpSpLocks/>
          </p:cNvGrpSpPr>
          <p:nvPr/>
        </p:nvGrpSpPr>
        <p:grpSpPr bwMode="auto">
          <a:xfrm>
            <a:off x="7572375" y="2214563"/>
            <a:ext cx="725488" cy="1000125"/>
            <a:chOff x="4208925" y="1928802"/>
            <a:chExt cx="726150" cy="1000132"/>
          </a:xfrm>
        </p:grpSpPr>
        <p:grpSp>
          <p:nvGrpSpPr>
            <p:cNvPr id="7224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32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3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3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3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3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3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3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3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225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7226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227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28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29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30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31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3" name="Object 6"/>
              <p:cNvGraphicFramePr>
                <a:graphicFrameLocks noChangeAspect="1"/>
              </p:cNvGraphicFramePr>
              <p:nvPr/>
            </p:nvGraphicFramePr>
            <p:xfrm>
              <a:off x="1898948" y="2552657"/>
              <a:ext cx="650549" cy="876336"/>
            </p:xfrm>
            <a:graphic>
              <a:graphicData uri="http://schemas.openxmlformats.org/presentationml/2006/ole">
                <p:oleObj spid="_x0000_s7173" name="Формула" r:id="rId10" imgW="291960" imgH="393480" progId="Equation.3">
                  <p:embed/>
                </p:oleObj>
              </a:graphicData>
            </a:graphic>
          </p:graphicFrame>
        </p:grpSp>
      </p:grpSp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2214563" y="2071688"/>
            <a:ext cx="725487" cy="1000125"/>
            <a:chOff x="4208925" y="1928802"/>
            <a:chExt cx="726150" cy="1000132"/>
          </a:xfrm>
        </p:grpSpPr>
        <p:grpSp>
          <p:nvGrpSpPr>
            <p:cNvPr id="7208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16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22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23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17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18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19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20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21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209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7210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211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12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13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14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15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4" name="Object 7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7174" name="Формула" r:id="rId11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28" name="Группа 42"/>
          <p:cNvGrpSpPr>
            <a:grpSpLocks/>
          </p:cNvGrpSpPr>
          <p:nvPr/>
        </p:nvGrpSpPr>
        <p:grpSpPr bwMode="auto">
          <a:xfrm>
            <a:off x="4786313" y="2000250"/>
            <a:ext cx="725487" cy="1000125"/>
            <a:chOff x="4208925" y="1928802"/>
            <a:chExt cx="726150" cy="1000132"/>
          </a:xfrm>
        </p:grpSpPr>
        <p:grpSp>
          <p:nvGrpSpPr>
            <p:cNvPr id="7192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7200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206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207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7201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02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03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04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205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7193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7194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7195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96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97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98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7199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7175" name="Object 8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7175" name="Формула" r:id="rId12" imgW="228600" imgH="393480" progId="Equation.3">
                  <p:embed/>
                </p:oleObj>
              </a:graphicData>
            </a:graphic>
          </p:graphicFrame>
        </p:grpSp>
      </p:grpSp>
      <p:sp>
        <p:nvSpPr>
          <p:cNvPr id="156" name="TextBox 155"/>
          <p:cNvSpPr txBox="1"/>
          <p:nvPr/>
        </p:nvSpPr>
        <p:spPr>
          <a:xfrm>
            <a:off x="1214414" y="1285860"/>
            <a:ext cx="575465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Соберите неправильные дроби со знаменателем 42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1" name="Picture 2" descr="поезд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313" y="3571875"/>
            <a:ext cx="84407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11579 0.241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46 L 0.16076 0.25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3142 0.240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20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928813" y="2000250"/>
            <a:ext cx="725487" cy="1000125"/>
            <a:chOff x="4208925" y="1928801"/>
            <a:chExt cx="726150" cy="1000135"/>
          </a:xfrm>
        </p:grpSpPr>
        <p:grpSp>
          <p:nvGrpSpPr>
            <p:cNvPr id="829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30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31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1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30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30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30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30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30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97" name="Группа 18"/>
            <p:cNvGrpSpPr>
              <a:grpSpLocks/>
            </p:cNvGrpSpPr>
            <p:nvPr/>
          </p:nvGrpSpPr>
          <p:grpSpPr bwMode="auto">
            <a:xfrm>
              <a:off x="4208925" y="1928801"/>
              <a:ext cx="642942" cy="1000135"/>
              <a:chOff x="1785918" y="2220913"/>
              <a:chExt cx="803275" cy="1208091"/>
            </a:xfrm>
          </p:grpSpPr>
          <p:grpSp>
            <p:nvGrpSpPr>
              <p:cNvPr id="829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9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0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0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0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30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4" name="Object 2"/>
              <p:cNvGraphicFramePr>
                <a:graphicFrameLocks noChangeAspect="1"/>
              </p:cNvGraphicFramePr>
              <p:nvPr/>
            </p:nvGraphicFramePr>
            <p:xfrm>
              <a:off x="2053698" y="2552668"/>
              <a:ext cx="339159" cy="876336"/>
            </p:xfrm>
            <a:graphic>
              <a:graphicData uri="http://schemas.openxmlformats.org/presentationml/2006/ole">
                <p:oleObj spid="_x0000_s8194" name="Формула" r:id="rId5" imgW="152280" imgH="393480" progId="Equation.3">
                  <p:embed/>
                </p:oleObj>
              </a:graphicData>
            </a:graphic>
          </p:graphicFrame>
        </p:grpSp>
      </p:grpSp>
      <p:sp>
        <p:nvSpPr>
          <p:cNvPr id="257" name="Скругленный прямоугольник 256"/>
          <p:cNvSpPr/>
          <p:nvPr/>
        </p:nvSpPr>
        <p:spPr>
          <a:xfrm>
            <a:off x="2500298" y="357166"/>
            <a:ext cx="414340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58" name="Picture 15" descr="393"/>
          <p:cNvPicPr>
            <a:picLocks noChangeAspect="1" noChangeArrowheads="1" noCrop="1"/>
          </p:cNvPicPr>
          <p:nvPr/>
        </p:nvPicPr>
        <p:blipFill>
          <a:blip r:embed="rId6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215188" y="285750"/>
            <a:ext cx="10429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857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6286500" y="2071688"/>
            <a:ext cx="725488" cy="1000125"/>
            <a:chOff x="4208925" y="1928802"/>
            <a:chExt cx="726150" cy="1000132"/>
          </a:xfrm>
        </p:grpSpPr>
        <p:grpSp>
          <p:nvGrpSpPr>
            <p:cNvPr id="828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28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29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9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28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9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9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9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9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81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828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8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8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8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8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8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5" name="Object 3"/>
              <p:cNvGraphicFramePr>
                <a:graphicFrameLocks noChangeAspect="1"/>
              </p:cNvGraphicFramePr>
              <p:nvPr/>
            </p:nvGraphicFramePr>
            <p:xfrm>
              <a:off x="2027876" y="2479796"/>
              <a:ext cx="339159" cy="876336"/>
            </p:xfrm>
            <a:graphic>
              <a:graphicData uri="http://schemas.openxmlformats.org/presentationml/2006/ole">
                <p:oleObj spid="_x0000_s8195" name="Формула" r:id="rId8" imgW="152280" imgH="393480" progId="Equation.3">
                  <p:embed/>
                </p:oleObj>
              </a:graphicData>
            </a:graphic>
          </p:graphicFrame>
        </p:grpSp>
      </p:grpSp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3429000" y="1928813"/>
            <a:ext cx="725488" cy="1122362"/>
            <a:chOff x="4208925" y="1928804"/>
            <a:chExt cx="726150" cy="1000133"/>
          </a:xfrm>
        </p:grpSpPr>
        <p:grpSp>
          <p:nvGrpSpPr>
            <p:cNvPr id="8264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272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27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7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27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7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7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7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7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65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8266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67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68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69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70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71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6" name="Object 4"/>
              <p:cNvGraphicFramePr>
                <a:graphicFrameLocks noChangeAspect="1"/>
              </p:cNvGraphicFramePr>
              <p:nvPr/>
            </p:nvGraphicFramePr>
            <p:xfrm>
              <a:off x="2010051" y="2605566"/>
              <a:ext cx="289574" cy="755610"/>
            </p:xfrm>
            <a:graphic>
              <a:graphicData uri="http://schemas.openxmlformats.org/presentationml/2006/ole">
                <p:oleObj spid="_x0000_s8196" name="Формула" r:id="rId9" imgW="152280" imgH="393480" progId="Equation.3">
                  <p:embed/>
                </p:oleObj>
              </a:graphicData>
            </a:graphic>
          </p:graphicFrame>
        </p:grpSp>
      </p:grpSp>
      <p:grpSp>
        <p:nvGrpSpPr>
          <p:cNvPr id="18" name="Группа 42"/>
          <p:cNvGrpSpPr>
            <a:grpSpLocks/>
          </p:cNvGrpSpPr>
          <p:nvPr/>
        </p:nvGrpSpPr>
        <p:grpSpPr bwMode="auto">
          <a:xfrm>
            <a:off x="7572375" y="2214563"/>
            <a:ext cx="725488" cy="1000125"/>
            <a:chOff x="4208925" y="1928802"/>
            <a:chExt cx="726150" cy="1000132"/>
          </a:xfrm>
        </p:grpSpPr>
        <p:grpSp>
          <p:nvGrpSpPr>
            <p:cNvPr id="8248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256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262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63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257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58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59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60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61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49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8250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51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52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53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54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55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7" name="Object 5"/>
              <p:cNvGraphicFramePr>
                <a:graphicFrameLocks noChangeAspect="1"/>
              </p:cNvGraphicFramePr>
              <p:nvPr/>
            </p:nvGraphicFramePr>
            <p:xfrm>
              <a:off x="1970347" y="2552663"/>
              <a:ext cx="507746" cy="876336"/>
            </p:xfrm>
            <a:graphic>
              <a:graphicData uri="http://schemas.openxmlformats.org/presentationml/2006/ole">
                <p:oleObj spid="_x0000_s8197" name="Формула" r:id="rId10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785813" y="2071688"/>
            <a:ext cx="725487" cy="1000125"/>
            <a:chOff x="4208925" y="1928802"/>
            <a:chExt cx="726150" cy="1000132"/>
          </a:xfrm>
        </p:grpSpPr>
        <p:grpSp>
          <p:nvGrpSpPr>
            <p:cNvPr id="8232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240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246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47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241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42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43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44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45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33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8234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35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36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37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38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39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8" name="Object 6"/>
              <p:cNvGraphicFramePr>
                <a:graphicFrameLocks noChangeAspect="1"/>
              </p:cNvGraphicFramePr>
              <p:nvPr/>
            </p:nvGraphicFramePr>
            <p:xfrm>
              <a:off x="1898991" y="2552664"/>
              <a:ext cx="650549" cy="876336"/>
            </p:xfrm>
            <a:graphic>
              <a:graphicData uri="http://schemas.openxmlformats.org/presentationml/2006/ole">
                <p:oleObj spid="_x0000_s8198" name="Формула" r:id="rId11" imgW="291960" imgH="393480" progId="Equation.3">
                  <p:embed/>
                </p:oleObj>
              </a:graphicData>
            </a:graphic>
          </p:graphicFrame>
        </p:grpSp>
      </p:grpSp>
      <p:grpSp>
        <p:nvGrpSpPr>
          <p:cNvPr id="28" name="Группа 42"/>
          <p:cNvGrpSpPr>
            <a:grpSpLocks/>
          </p:cNvGrpSpPr>
          <p:nvPr/>
        </p:nvGrpSpPr>
        <p:grpSpPr bwMode="auto">
          <a:xfrm>
            <a:off x="4786313" y="2000250"/>
            <a:ext cx="725487" cy="1000125"/>
            <a:chOff x="4208925" y="1928802"/>
            <a:chExt cx="726150" cy="1000132"/>
          </a:xfrm>
        </p:grpSpPr>
        <p:grpSp>
          <p:nvGrpSpPr>
            <p:cNvPr id="821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822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823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3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822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2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2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2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2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8217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821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821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2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2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2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822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8199" name="Object 7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8199" name="Формула" r:id="rId12" imgW="228600" imgH="393480" progId="Equation.3">
                  <p:embed/>
                </p:oleObj>
              </a:graphicData>
            </a:graphic>
          </p:graphicFrame>
        </p:grpSp>
      </p:grpSp>
      <p:pic>
        <p:nvPicPr>
          <p:cNvPr id="8212" name="Picture 2" descr="поезд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313" y="3571875"/>
            <a:ext cx="84407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1571604" y="1357298"/>
            <a:ext cx="520668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Выберите  правильные дроби с числителем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282 L -0.11563 0.198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2199 L 0.20556 0.22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3142 0.240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22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357188" y="1928813"/>
            <a:ext cx="725487" cy="1000125"/>
            <a:chOff x="4208925" y="1928801"/>
            <a:chExt cx="726150" cy="1000135"/>
          </a:xfrm>
        </p:grpSpPr>
        <p:grpSp>
          <p:nvGrpSpPr>
            <p:cNvPr id="935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36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37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7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36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6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6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6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6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357" name="Группа 18"/>
            <p:cNvGrpSpPr>
              <a:grpSpLocks/>
            </p:cNvGrpSpPr>
            <p:nvPr/>
          </p:nvGrpSpPr>
          <p:grpSpPr bwMode="auto">
            <a:xfrm>
              <a:off x="4208925" y="1928801"/>
              <a:ext cx="642942" cy="1000135"/>
              <a:chOff x="1785918" y="2220913"/>
              <a:chExt cx="803275" cy="1208091"/>
            </a:xfrm>
          </p:grpSpPr>
          <p:grpSp>
            <p:nvGrpSpPr>
              <p:cNvPr id="935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35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6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6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6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6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18" name="Object 2"/>
              <p:cNvGraphicFramePr>
                <a:graphicFrameLocks noChangeAspect="1"/>
              </p:cNvGraphicFramePr>
              <p:nvPr/>
            </p:nvGraphicFramePr>
            <p:xfrm>
              <a:off x="2055697" y="2552667"/>
              <a:ext cx="339159" cy="876337"/>
            </p:xfrm>
            <a:graphic>
              <a:graphicData uri="http://schemas.openxmlformats.org/presentationml/2006/ole">
                <p:oleObj spid="_x0000_s9218" name="Формула" r:id="rId5" imgW="152280" imgH="393480" progId="Equation.3">
                  <p:embed/>
                </p:oleObj>
              </a:graphicData>
            </a:graphic>
          </p:graphicFrame>
        </p:grpSp>
      </p:grpSp>
      <p:sp>
        <p:nvSpPr>
          <p:cNvPr id="257" name="Скругленный прямоугольник 256"/>
          <p:cNvSpPr/>
          <p:nvPr/>
        </p:nvSpPr>
        <p:spPr>
          <a:xfrm>
            <a:off x="2500298" y="357166"/>
            <a:ext cx="414340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58" name="Picture 15" descr="393"/>
          <p:cNvPicPr>
            <a:picLocks noChangeAspect="1" noChangeArrowheads="1" noCrop="1"/>
          </p:cNvPicPr>
          <p:nvPr/>
        </p:nvPicPr>
        <p:blipFill>
          <a:blip r:embed="rId6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215188" y="285750"/>
            <a:ext cx="10429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857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42"/>
          <p:cNvGrpSpPr>
            <a:grpSpLocks/>
          </p:cNvGrpSpPr>
          <p:nvPr/>
        </p:nvGrpSpPr>
        <p:grpSpPr bwMode="auto">
          <a:xfrm>
            <a:off x="7000875" y="2143125"/>
            <a:ext cx="725488" cy="1000125"/>
            <a:chOff x="4208925" y="1928802"/>
            <a:chExt cx="726150" cy="1000132"/>
          </a:xfrm>
        </p:grpSpPr>
        <p:grpSp>
          <p:nvGrpSpPr>
            <p:cNvPr id="934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34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35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5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34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5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5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5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5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341" name="Группа 18"/>
            <p:cNvGrpSpPr>
              <a:grpSpLocks/>
            </p:cNvGrpSpPr>
            <p:nvPr/>
          </p:nvGrpSpPr>
          <p:grpSpPr bwMode="auto">
            <a:xfrm>
              <a:off x="4208925" y="1928802"/>
              <a:ext cx="642942" cy="1000132"/>
              <a:chOff x="1785918" y="2220913"/>
              <a:chExt cx="803275" cy="1208087"/>
            </a:xfrm>
          </p:grpSpPr>
          <p:grpSp>
            <p:nvGrpSpPr>
              <p:cNvPr id="934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34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4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4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4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4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19" name="Object 3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9219" name="Формула" r:id="rId8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5143500" y="1857375"/>
            <a:ext cx="725488" cy="1000125"/>
            <a:chOff x="4208925" y="1928802"/>
            <a:chExt cx="726150" cy="1000132"/>
          </a:xfrm>
        </p:grpSpPr>
        <p:grpSp>
          <p:nvGrpSpPr>
            <p:cNvPr id="9324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332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33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3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33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3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3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3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3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325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9326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327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28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29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30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31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0" name="Object 4"/>
              <p:cNvGraphicFramePr>
                <a:graphicFrameLocks noChangeAspect="1"/>
              </p:cNvGraphicFramePr>
              <p:nvPr/>
            </p:nvGraphicFramePr>
            <p:xfrm>
              <a:off x="1964424" y="2479786"/>
              <a:ext cx="507746" cy="876336"/>
            </p:xfrm>
            <a:graphic>
              <a:graphicData uri="http://schemas.openxmlformats.org/presentationml/2006/ole">
                <p:oleObj spid="_x0000_s9220" name="Формула" r:id="rId9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18" name="Группа 24"/>
          <p:cNvGrpSpPr>
            <a:grpSpLocks/>
          </p:cNvGrpSpPr>
          <p:nvPr/>
        </p:nvGrpSpPr>
        <p:grpSpPr bwMode="auto">
          <a:xfrm>
            <a:off x="3143250" y="1785938"/>
            <a:ext cx="725488" cy="1122362"/>
            <a:chOff x="4208925" y="1928804"/>
            <a:chExt cx="726150" cy="1000133"/>
          </a:xfrm>
        </p:grpSpPr>
        <p:grpSp>
          <p:nvGrpSpPr>
            <p:cNvPr id="9308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316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322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23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317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18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19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20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21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309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9310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311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12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13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14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15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1" name="Object 5"/>
              <p:cNvGraphicFramePr>
                <a:graphicFrameLocks noChangeAspect="1"/>
              </p:cNvGraphicFramePr>
              <p:nvPr/>
            </p:nvGraphicFramePr>
            <p:xfrm>
              <a:off x="2008067" y="2605566"/>
              <a:ext cx="293540" cy="755610"/>
            </p:xfrm>
            <a:graphic>
              <a:graphicData uri="http://schemas.openxmlformats.org/presentationml/2006/ole">
                <p:oleObj spid="_x0000_s9221" name="Формула" r:id="rId10" imgW="152280" imgH="393480" progId="Equation.3">
                  <p:embed/>
                </p:oleObj>
              </a:graphicData>
            </a:graphic>
          </p:graphicFrame>
        </p:grpSp>
      </p:grpSp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6072188" y="1857375"/>
            <a:ext cx="725487" cy="1000125"/>
            <a:chOff x="4208925" y="1928802"/>
            <a:chExt cx="726150" cy="1000132"/>
          </a:xfrm>
        </p:grpSpPr>
        <p:grpSp>
          <p:nvGrpSpPr>
            <p:cNvPr id="9292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300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306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307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301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02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03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04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305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293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9294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295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96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97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98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99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2" name="Object 6"/>
              <p:cNvGraphicFramePr>
                <a:graphicFrameLocks noChangeAspect="1"/>
              </p:cNvGraphicFramePr>
              <p:nvPr/>
            </p:nvGraphicFramePr>
            <p:xfrm>
              <a:off x="1968410" y="2552662"/>
              <a:ext cx="509728" cy="876336"/>
            </p:xfrm>
            <a:graphic>
              <a:graphicData uri="http://schemas.openxmlformats.org/presentationml/2006/ole">
                <p:oleObj spid="_x0000_s9222" name="Формула" r:id="rId11" imgW="228600" imgH="393480" progId="Equation.3">
                  <p:embed/>
                </p:oleObj>
              </a:graphicData>
            </a:graphic>
          </p:graphicFrame>
        </p:grpSp>
      </p:grpSp>
      <p:grpSp>
        <p:nvGrpSpPr>
          <p:cNvPr id="28" name="Группа 42"/>
          <p:cNvGrpSpPr>
            <a:grpSpLocks/>
          </p:cNvGrpSpPr>
          <p:nvPr/>
        </p:nvGrpSpPr>
        <p:grpSpPr bwMode="auto">
          <a:xfrm>
            <a:off x="2214563" y="1857375"/>
            <a:ext cx="725487" cy="1000125"/>
            <a:chOff x="4208925" y="1928802"/>
            <a:chExt cx="726150" cy="1000132"/>
          </a:xfrm>
        </p:grpSpPr>
        <p:grpSp>
          <p:nvGrpSpPr>
            <p:cNvPr id="9276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284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290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91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285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86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87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88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89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277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9278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279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80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81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82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83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3" name="Object 7"/>
              <p:cNvGraphicFramePr>
                <a:graphicFrameLocks noChangeAspect="1"/>
              </p:cNvGraphicFramePr>
              <p:nvPr/>
            </p:nvGraphicFramePr>
            <p:xfrm>
              <a:off x="2051712" y="2552664"/>
              <a:ext cx="341142" cy="876336"/>
            </p:xfrm>
            <a:graphic>
              <a:graphicData uri="http://schemas.openxmlformats.org/presentationml/2006/ole">
                <p:oleObj spid="_x0000_s9223" name="Формула" r:id="rId12" imgW="152280" imgH="393480" progId="Equation.3">
                  <p:embed/>
                </p:oleObj>
              </a:graphicData>
            </a:graphic>
          </p:graphicFrame>
        </p:grpSp>
      </p:grpSp>
      <p:grpSp>
        <p:nvGrpSpPr>
          <p:cNvPr id="263" name="Группа 42"/>
          <p:cNvGrpSpPr>
            <a:grpSpLocks/>
          </p:cNvGrpSpPr>
          <p:nvPr/>
        </p:nvGrpSpPr>
        <p:grpSpPr bwMode="auto">
          <a:xfrm>
            <a:off x="4071938" y="1857375"/>
            <a:ext cx="725487" cy="1000125"/>
            <a:chOff x="4208925" y="1928802"/>
            <a:chExt cx="726150" cy="1000132"/>
          </a:xfrm>
        </p:grpSpPr>
        <p:grpSp>
          <p:nvGrpSpPr>
            <p:cNvPr id="9260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268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274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75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269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70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71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72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73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261" name="Группа 18"/>
            <p:cNvGrpSpPr>
              <a:grpSpLocks/>
            </p:cNvGrpSpPr>
            <p:nvPr/>
          </p:nvGrpSpPr>
          <p:grpSpPr bwMode="auto">
            <a:xfrm>
              <a:off x="4208925" y="1928804"/>
              <a:ext cx="642942" cy="1000133"/>
              <a:chOff x="1785918" y="2220913"/>
              <a:chExt cx="803275" cy="1208087"/>
            </a:xfrm>
          </p:grpSpPr>
          <p:grpSp>
            <p:nvGrpSpPr>
              <p:cNvPr id="9262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263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64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65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66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67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4" name="Object 8"/>
              <p:cNvGraphicFramePr>
                <a:graphicFrameLocks noChangeAspect="1"/>
              </p:cNvGraphicFramePr>
              <p:nvPr/>
            </p:nvGraphicFramePr>
            <p:xfrm>
              <a:off x="2051690" y="2552665"/>
              <a:ext cx="341142" cy="876335"/>
            </p:xfrm>
            <a:graphic>
              <a:graphicData uri="http://schemas.openxmlformats.org/presentationml/2006/ole">
                <p:oleObj spid="_x0000_s9224" name="Формула" r:id="rId13" imgW="152280" imgH="393480" progId="Equation.3">
                  <p:embed/>
                </p:oleObj>
              </a:graphicData>
            </a:graphic>
          </p:graphicFrame>
        </p:grpSp>
      </p:grpSp>
      <p:sp>
        <p:nvSpPr>
          <p:cNvPr id="136" name="TextBox 135"/>
          <p:cNvSpPr txBox="1"/>
          <p:nvPr/>
        </p:nvSpPr>
        <p:spPr>
          <a:xfrm>
            <a:off x="1357290" y="1142984"/>
            <a:ext cx="541956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Выбрать  неправильные дроби с знаменателем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8" name="Группа 42"/>
          <p:cNvGrpSpPr>
            <a:grpSpLocks/>
          </p:cNvGrpSpPr>
          <p:nvPr/>
        </p:nvGrpSpPr>
        <p:grpSpPr bwMode="auto">
          <a:xfrm>
            <a:off x="1357313" y="1928813"/>
            <a:ext cx="725487" cy="1000125"/>
            <a:chOff x="4208925" y="1928802"/>
            <a:chExt cx="726150" cy="1000132"/>
          </a:xfrm>
        </p:grpSpPr>
        <p:grpSp>
          <p:nvGrpSpPr>
            <p:cNvPr id="9244" name="Group 136"/>
            <p:cNvGrpSpPr>
              <a:grpSpLocks/>
            </p:cNvGrpSpPr>
            <p:nvPr/>
          </p:nvGrpSpPr>
          <p:grpSpPr bwMode="auto">
            <a:xfrm rot="14323878" flipV="1">
              <a:off x="4536473" y="2107438"/>
              <a:ext cx="554533" cy="242670"/>
              <a:chOff x="3144" y="3204"/>
              <a:chExt cx="867" cy="623"/>
            </a:xfrm>
          </p:grpSpPr>
          <p:grpSp>
            <p:nvGrpSpPr>
              <p:cNvPr id="9252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25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5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925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5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5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5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25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245" name="Группа 18"/>
            <p:cNvGrpSpPr>
              <a:grpSpLocks/>
            </p:cNvGrpSpPr>
            <p:nvPr/>
          </p:nvGrpSpPr>
          <p:grpSpPr bwMode="auto">
            <a:xfrm>
              <a:off x="4208925" y="1928806"/>
              <a:ext cx="642942" cy="1000133"/>
              <a:chOff x="1785918" y="2220913"/>
              <a:chExt cx="803275" cy="1208087"/>
            </a:xfrm>
          </p:grpSpPr>
          <p:grpSp>
            <p:nvGrpSpPr>
              <p:cNvPr id="9246" name="Group 640"/>
              <p:cNvGrpSpPr>
                <a:grpSpLocks/>
              </p:cNvGrpSpPr>
              <p:nvPr/>
            </p:nvGrpSpPr>
            <p:grpSpPr bwMode="auto">
              <a:xfrm>
                <a:off x="1785918" y="2220913"/>
                <a:ext cx="803275" cy="1208087"/>
                <a:chOff x="3173" y="2543"/>
                <a:chExt cx="1001" cy="1360"/>
              </a:xfrm>
            </p:grpSpPr>
            <p:sp>
              <p:nvSpPr>
                <p:cNvPr id="9247" name="Freeform 641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48" name="Freeform 642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49" name="Freeform 643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50" name="Freeform 644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9251" name="Freeform 645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9225" name="Object 9"/>
              <p:cNvGraphicFramePr>
                <a:graphicFrameLocks noChangeAspect="1"/>
              </p:cNvGraphicFramePr>
              <p:nvPr/>
            </p:nvGraphicFramePr>
            <p:xfrm>
              <a:off x="1897016" y="2552659"/>
              <a:ext cx="652532" cy="876335"/>
            </p:xfrm>
            <a:graphic>
              <a:graphicData uri="http://schemas.openxmlformats.org/presentationml/2006/ole">
                <p:oleObj spid="_x0000_s9225" name="Формула" r:id="rId14" imgW="291960" imgH="393480" progId="Equation.3">
                  <p:embed/>
                </p:oleObj>
              </a:graphicData>
            </a:graphic>
          </p:graphicFrame>
        </p:grpSp>
      </p:grpSp>
      <p:pic>
        <p:nvPicPr>
          <p:cNvPr id="9243" name="Picture 2" descr="поезд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14313" y="3643313"/>
            <a:ext cx="84407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8073 0.219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9341 0.261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17882 0.261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0.25138 0.261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309 0.2613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714375" y="3643313"/>
            <a:ext cx="7429500" cy="2924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Единичный отрезок  равен 30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до каждой звездочки: 10 см,  15 см, 20 см и 40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Задание.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Укажите точную координату звездочки как можно большим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количеством способов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группы 1 – координаты                            Для группы 3 –  координаты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синей звездочки                                                зеленой звездочки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группы 2 – координаты                            Для группы 4 – координаты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красной звездочки                                                  лиловой звездочки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684" y="428604"/>
            <a:ext cx="6990632" cy="707886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Укажите точные координаты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28625" y="3286125"/>
            <a:ext cx="8286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2929731" y="3213894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500141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5726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228679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>
            <a:off x="64301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771604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428625" y="3143250"/>
            <a:ext cx="71438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5" name="TextBox 211"/>
          <p:cNvSpPr txBox="1">
            <a:spLocks noChangeArrowheads="1"/>
          </p:cNvSpPr>
          <p:nvPr/>
        </p:nvSpPr>
        <p:spPr bwMode="auto">
          <a:xfrm>
            <a:off x="285750" y="32591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616" name="TextBox 212"/>
          <p:cNvSpPr txBox="1">
            <a:spLocks noChangeArrowheads="1"/>
          </p:cNvSpPr>
          <p:nvPr/>
        </p:nvSpPr>
        <p:spPr bwMode="auto">
          <a:xfrm>
            <a:off x="4929188" y="32448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617" name="TextBox 213"/>
          <p:cNvSpPr txBox="1">
            <a:spLocks noChangeArrowheads="1"/>
          </p:cNvSpPr>
          <p:nvPr/>
        </p:nvSpPr>
        <p:spPr bwMode="auto">
          <a:xfrm>
            <a:off x="8572500" y="3429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pic>
        <p:nvPicPr>
          <p:cNvPr id="25618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571736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000496" y="4676391"/>
            <a:ext cx="442827" cy="6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7715272" y="4643446"/>
            <a:ext cx="4178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000496" y="5572139"/>
            <a:ext cx="428628" cy="6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25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643563"/>
            <a:ext cx="4064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Единичный отрезок  равен 30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до каждой звездочки: 10 см,  15 см, 20 см и 40 см</a:t>
            </a:r>
          </a:p>
        </p:txBody>
      </p:sp>
      <p:sp>
        <p:nvSpPr>
          <p:cNvPr id="1025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5885" y="857232"/>
            <a:ext cx="6072230" cy="46166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Укажите точные координаты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28625" y="3286125"/>
            <a:ext cx="8286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2929731" y="3213894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500141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5726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228679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>
            <a:off x="64301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771604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428625" y="3143250"/>
            <a:ext cx="71438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2" name="TextBox 211"/>
          <p:cNvSpPr txBox="1">
            <a:spLocks noChangeArrowheads="1"/>
          </p:cNvSpPr>
          <p:nvPr/>
        </p:nvSpPr>
        <p:spPr bwMode="auto">
          <a:xfrm>
            <a:off x="285750" y="32591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63" name="TextBox 212"/>
          <p:cNvSpPr txBox="1">
            <a:spLocks noChangeArrowheads="1"/>
          </p:cNvSpPr>
          <p:nvPr/>
        </p:nvSpPr>
        <p:spPr bwMode="auto">
          <a:xfrm>
            <a:off x="4929188" y="32448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64" name="TextBox 213"/>
          <p:cNvSpPr txBox="1">
            <a:spLocks noChangeArrowheads="1"/>
          </p:cNvSpPr>
          <p:nvPr/>
        </p:nvSpPr>
        <p:spPr bwMode="auto">
          <a:xfrm>
            <a:off x="8572500" y="3429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pic>
        <p:nvPicPr>
          <p:cNvPr id="10265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6" descr="chud06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1781175"/>
            <a:ext cx="857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571736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4572000" y="5429250"/>
            <a:ext cx="428625" cy="714375"/>
            <a:chOff x="4572000" y="5357813"/>
            <a:chExt cx="428628" cy="714380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4602959" y="5357813"/>
            <a:ext cx="377825" cy="671512"/>
          </p:xfrm>
          <a:graphic>
            <a:graphicData uri="http://schemas.openxmlformats.org/presentationml/2006/ole">
              <p:oleObj spid="_x0000_s10242" name="Формула" r:id="rId6" imgW="228600" imgH="393480" progId="Equation.3">
                <p:embed/>
              </p:oleObj>
            </a:graphicData>
          </a:graphic>
        </p:graphicFrame>
        <p:sp>
          <p:nvSpPr>
            <p:cNvPr id="24" name="Скругленный прямоугольник 23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6429375" y="5429250"/>
            <a:ext cx="428625" cy="714375"/>
            <a:chOff x="5000628" y="5357813"/>
            <a:chExt cx="428628" cy="714380"/>
          </a:xfrm>
        </p:grpSpPr>
        <p:graphicFrame>
          <p:nvGraphicFramePr>
            <p:cNvPr id="10243" name="Object 5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0243" name="Формула" r:id="rId7" imgW="152280" imgH="393480" progId="Equation.3">
                <p:embed/>
              </p:oleObj>
            </a:graphicData>
          </a:graphic>
        </p:graphicFrame>
        <p:sp>
          <p:nvSpPr>
            <p:cNvPr id="32" name="Скругленный прямоугольник 31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7358063" y="5429250"/>
            <a:ext cx="428625" cy="714375"/>
            <a:chOff x="4572000" y="5357799"/>
            <a:chExt cx="428628" cy="714394"/>
          </a:xfrm>
        </p:grpSpPr>
        <p:graphicFrame>
          <p:nvGraphicFramePr>
            <p:cNvPr id="10244" name="Object 6"/>
            <p:cNvGraphicFramePr>
              <a:graphicFrameLocks noChangeAspect="1"/>
            </p:cNvGraphicFramePr>
            <p:nvPr/>
          </p:nvGraphicFramePr>
          <p:xfrm>
            <a:off x="4665643" y="5357799"/>
            <a:ext cx="252413" cy="671513"/>
          </p:xfrm>
          <a:graphic>
            <a:graphicData uri="http://schemas.openxmlformats.org/presentationml/2006/ole">
              <p:oleObj spid="_x0000_s10244" name="Формула" r:id="rId8" imgW="152280" imgH="393480" progId="Equation.3">
                <p:embed/>
              </p:oleObj>
            </a:graphicData>
          </a:graphic>
        </p:graphicFrame>
        <p:sp>
          <p:nvSpPr>
            <p:cNvPr id="35" name="Скругленный прямоугольник 34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2571750" y="5429250"/>
            <a:ext cx="428625" cy="714375"/>
            <a:chOff x="4572000" y="5357799"/>
            <a:chExt cx="428628" cy="714380"/>
          </a:xfrm>
        </p:grpSpPr>
        <p:graphicFrame>
          <p:nvGraphicFramePr>
            <p:cNvPr id="10245" name="Object 7"/>
            <p:cNvGraphicFramePr>
              <a:graphicFrameLocks noChangeAspect="1"/>
            </p:cNvGraphicFramePr>
            <p:nvPr/>
          </p:nvGraphicFramePr>
          <p:xfrm>
            <a:off x="4665679" y="5357799"/>
            <a:ext cx="250825" cy="671513"/>
          </p:xfrm>
          <a:graphic>
            <a:graphicData uri="http://schemas.openxmlformats.org/presentationml/2006/ole">
              <p:oleObj spid="_x0000_s10245" name="Формула" r:id="rId9" imgW="152280" imgH="393480" progId="Equation.3">
                <p:embed/>
              </p:oleObj>
            </a:graphicData>
          </a:graphic>
        </p:graphicFrame>
        <p:sp>
          <p:nvSpPr>
            <p:cNvPr id="38" name="Скругленный прямоугольник 37"/>
            <p:cNvSpPr/>
            <p:nvPr/>
          </p:nvSpPr>
          <p:spPr>
            <a:xfrm>
              <a:off x="4572000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785813" y="5429250"/>
            <a:ext cx="428625" cy="714375"/>
            <a:chOff x="4572000" y="5357813"/>
            <a:chExt cx="428628" cy="714380"/>
          </a:xfrm>
        </p:grpSpPr>
        <p:graphicFrame>
          <p:nvGraphicFramePr>
            <p:cNvPr id="10246" name="Object 8"/>
            <p:cNvGraphicFramePr>
              <a:graphicFrameLocks noChangeAspect="1"/>
            </p:cNvGraphicFramePr>
            <p:nvPr/>
          </p:nvGraphicFramePr>
          <p:xfrm>
            <a:off x="4572000" y="5357813"/>
            <a:ext cx="377825" cy="671512"/>
          </p:xfrm>
          <a:graphic>
            <a:graphicData uri="http://schemas.openxmlformats.org/presentationml/2006/ole">
              <p:oleObj spid="_x0000_s10246" name="Формула" r:id="rId10" imgW="228600" imgH="393480" progId="Equation.3">
                <p:embed/>
              </p:oleObj>
            </a:graphicData>
          </a:graphic>
        </p:graphicFrame>
        <p:sp>
          <p:nvSpPr>
            <p:cNvPr id="41" name="Скругленный прямоугольник 40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5500688" y="5429250"/>
            <a:ext cx="428625" cy="714375"/>
            <a:chOff x="5000628" y="5357799"/>
            <a:chExt cx="428628" cy="714394"/>
          </a:xfrm>
        </p:grpSpPr>
        <p:graphicFrame>
          <p:nvGraphicFramePr>
            <p:cNvPr id="10247" name="Object 9"/>
            <p:cNvGraphicFramePr>
              <a:graphicFrameLocks noChangeAspect="1"/>
            </p:cNvGraphicFramePr>
            <p:nvPr/>
          </p:nvGraphicFramePr>
          <p:xfrm>
            <a:off x="5019672" y="5357799"/>
            <a:ext cx="357188" cy="671513"/>
          </p:xfrm>
          <a:graphic>
            <a:graphicData uri="http://schemas.openxmlformats.org/presentationml/2006/ole">
              <p:oleObj spid="_x0000_s10247" name="Формула" r:id="rId11" imgW="215640" imgH="393480" progId="Equation.3">
                <p:embed/>
              </p:oleObj>
            </a:graphicData>
          </a:graphic>
        </p:graphicFrame>
        <p:sp>
          <p:nvSpPr>
            <p:cNvPr id="44" name="Скругленный прямоугольник 43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44"/>
          <p:cNvGrpSpPr>
            <a:grpSpLocks/>
          </p:cNvGrpSpPr>
          <p:nvPr/>
        </p:nvGrpSpPr>
        <p:grpSpPr bwMode="auto">
          <a:xfrm>
            <a:off x="1643063" y="5429250"/>
            <a:ext cx="428625" cy="714375"/>
            <a:chOff x="5000628" y="5357813"/>
            <a:chExt cx="428628" cy="714380"/>
          </a:xfrm>
        </p:grpSpPr>
        <p:graphicFrame>
          <p:nvGraphicFramePr>
            <p:cNvPr id="10248" name="Object 10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0248" name="Формула" r:id="rId12" imgW="152280" imgH="393480" progId="Equation.3">
                <p:embed/>
              </p:oleObj>
            </a:graphicData>
          </a:graphic>
        </p:graphicFrame>
        <p:sp>
          <p:nvSpPr>
            <p:cNvPr id="47" name="Скругленный прямоугольник 46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47"/>
          <p:cNvGrpSpPr>
            <a:grpSpLocks/>
          </p:cNvGrpSpPr>
          <p:nvPr/>
        </p:nvGrpSpPr>
        <p:grpSpPr bwMode="auto">
          <a:xfrm>
            <a:off x="3571875" y="5429250"/>
            <a:ext cx="428625" cy="714375"/>
            <a:chOff x="5000628" y="5357813"/>
            <a:chExt cx="428628" cy="714380"/>
          </a:xfrm>
        </p:grpSpPr>
        <p:graphicFrame>
          <p:nvGraphicFramePr>
            <p:cNvPr id="10249" name="Object 11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0249" name="Формула" r:id="rId13" imgW="152280" imgH="393480" progId="Equation.3">
                <p:embed/>
              </p:oleObj>
            </a:graphicData>
          </a:graphic>
        </p:graphicFrame>
        <p:sp>
          <p:nvSpPr>
            <p:cNvPr id="50" name="Скругленный прямоугольник 49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91000">
                  <a:srgbClr val="9900CC">
                    <a:tint val="66000"/>
                    <a:satMod val="160000"/>
                  </a:srgbClr>
                </a:gs>
                <a:gs pos="44000">
                  <a:srgbClr val="9900CC">
                    <a:tint val="44500"/>
                    <a:satMod val="160000"/>
                    <a:alpha val="16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63473 -0.2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38437 -0.207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3629 -0.1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13125 -0.081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Единичный отрезок  равен 30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до каждой звездочки: 10 см,  15 см, 20 см и 40 см</a:t>
            </a:r>
          </a:p>
        </p:txBody>
      </p:sp>
      <p:sp>
        <p:nvSpPr>
          <p:cNvPr id="1127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684" y="785794"/>
            <a:ext cx="6990632" cy="46166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Укажите точные координаты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28625" y="3286125"/>
            <a:ext cx="8286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2929731" y="3213894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500141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5726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228679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>
            <a:off x="64301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771604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428625" y="3143250"/>
            <a:ext cx="71438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6" name="TextBox 211"/>
          <p:cNvSpPr txBox="1">
            <a:spLocks noChangeArrowheads="1"/>
          </p:cNvSpPr>
          <p:nvPr/>
        </p:nvSpPr>
        <p:spPr bwMode="auto">
          <a:xfrm>
            <a:off x="285750" y="32591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87" name="TextBox 212"/>
          <p:cNvSpPr txBox="1">
            <a:spLocks noChangeArrowheads="1"/>
          </p:cNvSpPr>
          <p:nvPr/>
        </p:nvSpPr>
        <p:spPr bwMode="auto">
          <a:xfrm>
            <a:off x="4929188" y="32448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288" name="TextBox 213"/>
          <p:cNvSpPr txBox="1">
            <a:spLocks noChangeArrowheads="1"/>
          </p:cNvSpPr>
          <p:nvPr/>
        </p:nvSpPr>
        <p:spPr bwMode="auto">
          <a:xfrm>
            <a:off x="8572500" y="3429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pic>
        <p:nvPicPr>
          <p:cNvPr id="1128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571736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3643313" y="5429250"/>
            <a:ext cx="428625" cy="714375"/>
            <a:chOff x="4500562" y="5357813"/>
            <a:chExt cx="428628" cy="71438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00562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4572000" y="5357813"/>
            <a:ext cx="357188" cy="671513"/>
          </p:xfrm>
          <a:graphic>
            <a:graphicData uri="http://schemas.openxmlformats.org/presentationml/2006/ole">
              <p:oleObj spid="_x0000_s11266" name="Формула" r:id="rId5" imgW="215640" imgH="393480" progId="Equation.3">
                <p:embed/>
              </p:oleObj>
            </a:graphicData>
          </a:graphic>
        </p:graphicFrame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500688" y="5429250"/>
            <a:ext cx="428625" cy="714375"/>
            <a:chOff x="5000628" y="5357799"/>
            <a:chExt cx="428628" cy="71439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5019665" y="5357799"/>
            <a:ext cx="358775" cy="671513"/>
          </p:xfrm>
          <a:graphic>
            <a:graphicData uri="http://schemas.openxmlformats.org/presentationml/2006/ole">
              <p:oleObj spid="_x0000_s11267" name="Формула" r:id="rId6" imgW="215640" imgH="393480" progId="Equation.3">
                <p:embed/>
              </p:oleObj>
            </a:graphicData>
          </a:graphic>
        </p:graphicFrame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6429375" y="5429250"/>
            <a:ext cx="428625" cy="714375"/>
            <a:chOff x="4572000" y="5357799"/>
            <a:chExt cx="428628" cy="71439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68" name="Object 4"/>
            <p:cNvGraphicFramePr>
              <a:graphicFrameLocks noChangeAspect="1"/>
            </p:cNvGraphicFramePr>
            <p:nvPr/>
          </p:nvGraphicFramePr>
          <p:xfrm>
            <a:off x="4665643" y="5357799"/>
            <a:ext cx="252413" cy="671513"/>
          </p:xfrm>
          <a:graphic>
            <a:graphicData uri="http://schemas.openxmlformats.org/presentationml/2006/ole">
              <p:oleObj spid="_x0000_s11268" name="Формула" r:id="rId7" imgW="152280" imgH="393480" progId="Equation.3">
                <p:embed/>
              </p:oleObj>
            </a:graphicData>
          </a:graphic>
        </p:graphicFrame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2786063" y="5429250"/>
            <a:ext cx="428625" cy="714375"/>
            <a:chOff x="4572000" y="5357799"/>
            <a:chExt cx="428628" cy="714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572000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69" name="Object 5"/>
            <p:cNvGraphicFramePr>
              <a:graphicFrameLocks noChangeAspect="1"/>
            </p:cNvGraphicFramePr>
            <p:nvPr/>
          </p:nvGraphicFramePr>
          <p:xfrm>
            <a:off x="4665679" y="5357799"/>
            <a:ext cx="250825" cy="671513"/>
          </p:xfrm>
          <a:graphic>
            <a:graphicData uri="http://schemas.openxmlformats.org/presentationml/2006/ole">
              <p:oleObj spid="_x0000_s11269" name="Формула" r:id="rId8" imgW="152280" imgH="393480" progId="Equation.3">
                <p:embed/>
              </p:oleObj>
            </a:graphicData>
          </a:graphic>
        </p:graphicFrame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1714500" y="5429250"/>
            <a:ext cx="449263" cy="714375"/>
            <a:chOff x="4500562" y="5357813"/>
            <a:chExt cx="449263" cy="71438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500562" y="5357813"/>
              <a:ext cx="428625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4572000" y="5357813"/>
            <a:ext cx="377825" cy="671512"/>
          </p:xfrm>
          <a:graphic>
            <a:graphicData uri="http://schemas.openxmlformats.org/presentationml/2006/ole">
              <p:oleObj spid="_x0000_s11270" name="Формула" r:id="rId9" imgW="228600" imgH="393480" progId="Equation.3">
                <p:embed/>
              </p:oleObj>
            </a:graphicData>
          </a:graphic>
        </p:graphicFrame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4572000" y="5429250"/>
            <a:ext cx="428625" cy="714375"/>
            <a:chOff x="5000628" y="5357785"/>
            <a:chExt cx="428628" cy="71439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000628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71" name="Object 7"/>
            <p:cNvGraphicFramePr>
              <a:graphicFrameLocks noChangeAspect="1"/>
            </p:cNvGraphicFramePr>
            <p:nvPr/>
          </p:nvGraphicFramePr>
          <p:xfrm>
            <a:off x="5072057" y="5357785"/>
            <a:ext cx="252412" cy="671513"/>
          </p:xfrm>
          <a:graphic>
            <a:graphicData uri="http://schemas.openxmlformats.org/presentationml/2006/ole">
              <p:oleObj spid="_x0000_s11271" name="Формула" r:id="rId10" imgW="152280" imgH="393480" progId="Equation.3">
                <p:embed/>
              </p:oleObj>
            </a:graphicData>
          </a:graphic>
        </p:graphicFrame>
      </p:grpSp>
      <p:grpSp>
        <p:nvGrpSpPr>
          <p:cNvPr id="48" name="Группа 44"/>
          <p:cNvGrpSpPr/>
          <p:nvPr/>
        </p:nvGrpSpPr>
        <p:grpSpPr>
          <a:xfrm>
            <a:off x="928688" y="5429250"/>
            <a:ext cx="428625" cy="714375"/>
            <a:chOff x="5000628" y="5357813"/>
            <a:chExt cx="428628" cy="71438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72" name="Object 8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1272" name="Формула" r:id="rId11" imgW="152280" imgH="393480" progId="Equation.3">
                <p:embed/>
              </p:oleObj>
            </a:graphicData>
          </a:graphic>
        </p:graphicFrame>
      </p:grpSp>
      <p:grpSp>
        <p:nvGrpSpPr>
          <p:cNvPr id="11" name="Группа 47"/>
          <p:cNvGrpSpPr>
            <a:grpSpLocks/>
          </p:cNvGrpSpPr>
          <p:nvPr/>
        </p:nvGrpSpPr>
        <p:grpSpPr bwMode="auto">
          <a:xfrm>
            <a:off x="7286625" y="5429250"/>
            <a:ext cx="428625" cy="714375"/>
            <a:chOff x="5000628" y="5357813"/>
            <a:chExt cx="428628" cy="71438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1273" name="Object 9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1273" name="Формула" r:id="rId12" imgW="152280" imgH="393480" progId="Equation.3">
                <p:embed/>
              </p:oleObj>
            </a:graphicData>
          </a:graphic>
        </p:graphicFrame>
      </p:grpSp>
      <p:pic>
        <p:nvPicPr>
          <p:cNvPr id="217" name="Picture 6" descr="chud065"/>
          <p:cNvPicPr>
            <a:picLocks noChangeAspect="1" noChangeArrowheads="1" noCrop="1"/>
          </p:cNvPicPr>
          <p:nvPr/>
        </p:nvPicPr>
        <p:blipFill>
          <a:blip r:embed="rId13" cstate="email"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857255" cy="1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1065 L 0.15417 -0.3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9288 -0.22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6354 -0.1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29757 -0.070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Единичный отрезок  равен 30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до каждой звездочки: 10 см,  15 см, 20 см и 40 см</a:t>
            </a:r>
          </a:p>
        </p:txBody>
      </p:sp>
      <p:sp>
        <p:nvSpPr>
          <p:cNvPr id="1229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684" y="785794"/>
            <a:ext cx="6990632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Укажите точные координаты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28625" y="3286125"/>
            <a:ext cx="8286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2929731" y="3213894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500141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5726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228679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>
            <a:off x="64301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771604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428625" y="3143250"/>
            <a:ext cx="71438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10" name="TextBox 211"/>
          <p:cNvSpPr txBox="1">
            <a:spLocks noChangeArrowheads="1"/>
          </p:cNvSpPr>
          <p:nvPr/>
        </p:nvSpPr>
        <p:spPr bwMode="auto">
          <a:xfrm>
            <a:off x="285750" y="32591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311" name="TextBox 212"/>
          <p:cNvSpPr txBox="1">
            <a:spLocks noChangeArrowheads="1"/>
          </p:cNvSpPr>
          <p:nvPr/>
        </p:nvSpPr>
        <p:spPr bwMode="auto">
          <a:xfrm>
            <a:off x="4929188" y="32448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312" name="TextBox 213"/>
          <p:cNvSpPr txBox="1">
            <a:spLocks noChangeArrowheads="1"/>
          </p:cNvSpPr>
          <p:nvPr/>
        </p:nvSpPr>
        <p:spPr bwMode="auto">
          <a:xfrm>
            <a:off x="8572500" y="3429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pic>
        <p:nvPicPr>
          <p:cNvPr id="12313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571736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4572000" y="5429250"/>
            <a:ext cx="428625" cy="714375"/>
            <a:chOff x="4572000" y="5357799"/>
            <a:chExt cx="428628" cy="7143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4665663" y="5357799"/>
            <a:ext cx="252412" cy="671513"/>
          </p:xfrm>
          <a:graphic>
            <a:graphicData uri="http://schemas.openxmlformats.org/presentationml/2006/ole">
              <p:oleObj spid="_x0000_s12290" name="Формула" r:id="rId5" imgW="152280" imgH="393480" progId="Equation.3">
                <p:embed/>
              </p:oleObj>
            </a:graphicData>
          </a:graphic>
        </p:graphicFrame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6429375" y="5429250"/>
            <a:ext cx="428625" cy="714375"/>
            <a:chOff x="5000628" y="5357813"/>
            <a:chExt cx="428628" cy="71438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2291" name="Формула" r:id="rId6" imgW="152280" imgH="393480" progId="Equation.3">
                <p:embed/>
              </p:oleObj>
            </a:graphicData>
          </a:graphic>
        </p:graphicFrame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7358063" y="5429250"/>
            <a:ext cx="428625" cy="714375"/>
            <a:chOff x="4572000" y="5357799"/>
            <a:chExt cx="428628" cy="71439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4613256" y="5357799"/>
            <a:ext cx="357187" cy="671513"/>
          </p:xfrm>
          <a:graphic>
            <a:graphicData uri="http://schemas.openxmlformats.org/presentationml/2006/ole">
              <p:oleObj spid="_x0000_s12292" name="Формула" r:id="rId7" imgW="215640" imgH="393480" progId="Equation.3">
                <p:embed/>
              </p:oleObj>
            </a:graphicData>
          </a:graphic>
        </p:graphicFrame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2571750" y="5429250"/>
            <a:ext cx="428625" cy="714375"/>
            <a:chOff x="4572000" y="5357799"/>
            <a:chExt cx="428628" cy="714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572000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4665679" y="5357799"/>
            <a:ext cx="250825" cy="671513"/>
          </p:xfrm>
          <a:graphic>
            <a:graphicData uri="http://schemas.openxmlformats.org/presentationml/2006/ole">
              <p:oleObj spid="_x0000_s12293" name="Формула" r:id="rId8" imgW="152280" imgH="393480" progId="Equation.3">
                <p:embed/>
              </p:oleObj>
            </a:graphicData>
          </a:graphic>
        </p:graphicFrame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785813" y="5429250"/>
            <a:ext cx="428625" cy="714375"/>
            <a:chOff x="4572000" y="5357813"/>
            <a:chExt cx="428628" cy="71438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4572000" y="5357813"/>
            <a:ext cx="377825" cy="671512"/>
          </p:xfrm>
          <a:graphic>
            <a:graphicData uri="http://schemas.openxmlformats.org/presentationml/2006/ole">
              <p:oleObj spid="_x0000_s12294" name="Формула" r:id="rId9" imgW="228600" imgH="393480" progId="Equation.3">
                <p:embed/>
              </p:oleObj>
            </a:graphicData>
          </a:graphic>
        </p:graphicFrame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5500688" y="5429250"/>
            <a:ext cx="428625" cy="714375"/>
            <a:chOff x="5000628" y="5357799"/>
            <a:chExt cx="428628" cy="71438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000628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5019672" y="5357799"/>
            <a:ext cx="357188" cy="671513"/>
          </p:xfrm>
          <a:graphic>
            <a:graphicData uri="http://schemas.openxmlformats.org/presentationml/2006/ole">
              <p:oleObj spid="_x0000_s12295" name="Формула" r:id="rId10" imgW="215640" imgH="393480" progId="Equation.3">
                <p:embed/>
              </p:oleObj>
            </a:graphicData>
          </a:graphic>
        </p:graphicFrame>
      </p:grpSp>
      <p:grpSp>
        <p:nvGrpSpPr>
          <p:cNvPr id="10" name="Группа 44"/>
          <p:cNvGrpSpPr>
            <a:grpSpLocks/>
          </p:cNvGrpSpPr>
          <p:nvPr/>
        </p:nvGrpSpPr>
        <p:grpSpPr bwMode="auto">
          <a:xfrm>
            <a:off x="1643063" y="5429250"/>
            <a:ext cx="428625" cy="714375"/>
            <a:chOff x="5000628" y="5357813"/>
            <a:chExt cx="428628" cy="71438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2296" name="Формула" r:id="rId11" imgW="152280" imgH="393480" progId="Equation.3">
                <p:embed/>
              </p:oleObj>
            </a:graphicData>
          </a:graphic>
        </p:graphicFrame>
      </p:grpSp>
      <p:grpSp>
        <p:nvGrpSpPr>
          <p:cNvPr id="11" name="Группа 47"/>
          <p:cNvGrpSpPr>
            <a:grpSpLocks/>
          </p:cNvGrpSpPr>
          <p:nvPr/>
        </p:nvGrpSpPr>
        <p:grpSpPr bwMode="auto">
          <a:xfrm>
            <a:off x="3571875" y="5429250"/>
            <a:ext cx="428625" cy="714375"/>
            <a:chOff x="5000628" y="5357813"/>
            <a:chExt cx="428628" cy="71438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5072066" y="5357813"/>
            <a:ext cx="252413" cy="671512"/>
          </p:xfrm>
          <a:graphic>
            <a:graphicData uri="http://schemas.openxmlformats.org/presentationml/2006/ole">
              <p:oleObj spid="_x0000_s12297" name="Формула" r:id="rId12" imgW="152280" imgH="393480" progId="Equation.3">
                <p:embed/>
              </p:oleObj>
            </a:graphicData>
          </a:graphic>
        </p:graphicFrame>
      </p:grpSp>
      <p:pic>
        <p:nvPicPr>
          <p:cNvPr id="217" name="Picture 6" descr="chud065"/>
          <p:cNvPicPr>
            <a:picLocks noChangeAspect="1" noChangeArrowheads="1" noCrop="1"/>
          </p:cNvPicPr>
          <p:nvPr/>
        </p:nvPicPr>
        <p:blipFill>
          <a:blip r:embed="rId13" cstate="email">
            <a:duotone>
              <a:prstClr val="black"/>
              <a:srgbClr val="FF0000">
                <a:tint val="45000"/>
                <a:satMod val="400000"/>
              </a:srgbClr>
            </a:duotone>
            <a:lum bright="30000" contrast="40000"/>
          </a:blip>
          <a:srcRect/>
          <a:stretch>
            <a:fillRect/>
          </a:stretch>
        </p:blipFill>
        <p:spPr bwMode="auto">
          <a:xfrm>
            <a:off x="2571736" y="1714488"/>
            <a:ext cx="857255" cy="1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85185E-6 L 0.20486 -0.2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674 -0.186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22813 -0.091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4698 -0.070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Единичный отрезок  равен 30 см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до каждой звездочки: 10 см,  15 см, 20 см и 40 см</a:t>
            </a:r>
          </a:p>
        </p:txBody>
      </p:sp>
      <p:sp>
        <p:nvSpPr>
          <p:cNvPr id="1332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6684" y="857232"/>
            <a:ext cx="6990632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Укажите точные координаты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28625" y="3286125"/>
            <a:ext cx="8286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5400000">
            <a:off x="2929731" y="3213894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500141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>
            <a:off x="35726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228679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>
            <a:off x="6430169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7716044" y="3213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428625" y="3143250"/>
            <a:ext cx="71438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4" name="TextBox 211"/>
          <p:cNvSpPr txBox="1">
            <a:spLocks noChangeArrowheads="1"/>
          </p:cNvSpPr>
          <p:nvPr/>
        </p:nvSpPr>
        <p:spPr bwMode="auto">
          <a:xfrm>
            <a:off x="285750" y="32591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335" name="TextBox 212"/>
          <p:cNvSpPr txBox="1">
            <a:spLocks noChangeArrowheads="1"/>
          </p:cNvSpPr>
          <p:nvPr/>
        </p:nvSpPr>
        <p:spPr bwMode="auto">
          <a:xfrm>
            <a:off x="4929188" y="32448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336" name="TextBox 213"/>
          <p:cNvSpPr txBox="1">
            <a:spLocks noChangeArrowheads="1"/>
          </p:cNvSpPr>
          <p:nvPr/>
        </p:nvSpPr>
        <p:spPr bwMode="auto">
          <a:xfrm>
            <a:off x="8572500" y="3429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pic>
        <p:nvPicPr>
          <p:cNvPr id="13337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214678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571736" y="1714488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9284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3643313" y="5429250"/>
            <a:ext cx="439737" cy="714375"/>
            <a:chOff x="4500562" y="5357799"/>
            <a:chExt cx="439744" cy="7143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00562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4562481" y="5357799"/>
            <a:ext cx="377825" cy="671513"/>
          </p:xfrm>
          <a:graphic>
            <a:graphicData uri="http://schemas.openxmlformats.org/presentationml/2006/ole">
              <p:oleObj spid="_x0000_s13314" name="Формула" r:id="rId5" imgW="228600" imgH="393480" progId="Equation.3">
                <p:embed/>
              </p:oleObj>
            </a:graphicData>
          </a:graphic>
        </p:graphicFrame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500688" y="5429250"/>
            <a:ext cx="428625" cy="714375"/>
            <a:chOff x="5000628" y="5357785"/>
            <a:chExt cx="428628" cy="71440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5072059" y="5357785"/>
            <a:ext cx="254000" cy="671513"/>
          </p:xfrm>
          <a:graphic>
            <a:graphicData uri="http://schemas.openxmlformats.org/presentationml/2006/ole">
              <p:oleObj spid="_x0000_s13315" name="Формула" r:id="rId6" imgW="152280" imgH="393480" progId="Equation.3">
                <p:embed/>
              </p:oleObj>
            </a:graphicData>
          </a:graphic>
        </p:graphicFrame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6429375" y="5429250"/>
            <a:ext cx="428625" cy="714375"/>
            <a:chOff x="4572000" y="5357799"/>
            <a:chExt cx="428628" cy="71439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572000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4665643" y="5357799"/>
            <a:ext cx="252413" cy="671513"/>
          </p:xfrm>
          <a:graphic>
            <a:graphicData uri="http://schemas.openxmlformats.org/presentationml/2006/ole">
              <p:oleObj spid="_x0000_s13316" name="Формула" r:id="rId7" imgW="152280" imgH="393480" progId="Equation.3">
                <p:embed/>
              </p:oleObj>
            </a:graphicData>
          </a:graphic>
        </p:graphicFrame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2786063" y="5429250"/>
            <a:ext cx="428625" cy="714375"/>
            <a:chOff x="4572000" y="5357785"/>
            <a:chExt cx="428628" cy="7143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572000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4613288" y="5357785"/>
            <a:ext cx="355600" cy="671513"/>
          </p:xfrm>
          <a:graphic>
            <a:graphicData uri="http://schemas.openxmlformats.org/presentationml/2006/ole">
              <p:oleObj spid="_x0000_s13317" name="Формула" r:id="rId8" imgW="215640" imgH="393480" progId="Equation.3">
                <p:embed/>
              </p:oleObj>
            </a:graphicData>
          </a:graphic>
        </p:graphicFrame>
      </p:grpSp>
      <p:grpSp>
        <p:nvGrpSpPr>
          <p:cNvPr id="51" name="Группа 38"/>
          <p:cNvGrpSpPr/>
          <p:nvPr/>
        </p:nvGrpSpPr>
        <p:grpSpPr>
          <a:xfrm>
            <a:off x="1714500" y="5429250"/>
            <a:ext cx="428625" cy="714375"/>
            <a:chOff x="4500562" y="5357799"/>
            <a:chExt cx="428628" cy="7143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500562" y="5357813"/>
              <a:ext cx="428628" cy="714380"/>
            </a:xfrm>
            <a:prstGeom prst="round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4633932" y="5357799"/>
            <a:ext cx="252413" cy="671513"/>
          </p:xfrm>
          <a:graphic>
            <a:graphicData uri="http://schemas.openxmlformats.org/presentationml/2006/ole">
              <p:oleObj spid="_x0000_s13318" name="Формула" r:id="rId9" imgW="152280" imgH="393480" progId="Equation.3">
                <p:embed/>
              </p:oleObj>
            </a:graphicData>
          </a:graphic>
        </p:graphicFrame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4572000" y="5429250"/>
            <a:ext cx="428625" cy="714375"/>
            <a:chOff x="5000628" y="5357771"/>
            <a:chExt cx="428628" cy="71440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000628" y="5357799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19" name="Object 7"/>
            <p:cNvGraphicFramePr>
              <a:graphicFrameLocks noChangeAspect="1"/>
            </p:cNvGraphicFramePr>
            <p:nvPr/>
          </p:nvGraphicFramePr>
          <p:xfrm>
            <a:off x="5019678" y="5357771"/>
            <a:ext cx="357188" cy="671513"/>
          </p:xfrm>
          <a:graphic>
            <a:graphicData uri="http://schemas.openxmlformats.org/presentationml/2006/ole">
              <p:oleObj spid="_x0000_s13319" name="Формула" r:id="rId10" imgW="215640" imgH="393480" progId="Equation.3">
                <p:embed/>
              </p:oleObj>
            </a:graphicData>
          </a:graphic>
        </p:graphicFrame>
      </p:grpSp>
      <p:grpSp>
        <p:nvGrpSpPr>
          <p:cNvPr id="48" name="Группа 44"/>
          <p:cNvGrpSpPr/>
          <p:nvPr/>
        </p:nvGrpSpPr>
        <p:grpSpPr>
          <a:xfrm>
            <a:off x="714375" y="5429250"/>
            <a:ext cx="428625" cy="714375"/>
            <a:chOff x="4786314" y="5357813"/>
            <a:chExt cx="428628" cy="71438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786314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4857752" y="5357813"/>
            <a:ext cx="252413" cy="671512"/>
          </p:xfrm>
          <a:graphic>
            <a:graphicData uri="http://schemas.openxmlformats.org/presentationml/2006/ole">
              <p:oleObj spid="_x0000_s13320" name="Формула" r:id="rId11" imgW="152280" imgH="393480" progId="Equation.3">
                <p:embed/>
              </p:oleObj>
            </a:graphicData>
          </a:graphic>
        </p:graphicFrame>
      </p:grpSp>
      <p:grpSp>
        <p:nvGrpSpPr>
          <p:cNvPr id="11" name="Группа 47"/>
          <p:cNvGrpSpPr>
            <a:grpSpLocks/>
          </p:cNvGrpSpPr>
          <p:nvPr/>
        </p:nvGrpSpPr>
        <p:grpSpPr bwMode="auto">
          <a:xfrm>
            <a:off x="7286625" y="5429250"/>
            <a:ext cx="428625" cy="714375"/>
            <a:chOff x="5000628" y="5357799"/>
            <a:chExt cx="428628" cy="7143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5000628" y="5357813"/>
              <a:ext cx="428628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5019659" y="5357799"/>
            <a:ext cx="358775" cy="671513"/>
          </p:xfrm>
          <a:graphic>
            <a:graphicData uri="http://schemas.openxmlformats.org/presentationml/2006/ole">
              <p:oleObj spid="_x0000_s13321" name="Формула" r:id="rId12" imgW="215640" imgH="393480" progId="Equation.3">
                <p:embed/>
              </p:oleObj>
            </a:graphicData>
          </a:graphic>
        </p:graphicFrame>
      </p:grpSp>
      <p:pic>
        <p:nvPicPr>
          <p:cNvPr id="217" name="Picture 6" descr="chud065"/>
          <p:cNvPicPr>
            <a:picLocks noChangeAspect="1" noChangeArrowheads="1" noCrop="1"/>
          </p:cNvPicPr>
          <p:nvPr/>
        </p:nvPicPr>
        <p:blipFill>
          <a:blip r:embed="rId13" cstate="email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57356" y="1785926"/>
            <a:ext cx="857255" cy="1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01233 -0.2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10243 -0.1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022E-16 L -0.13507 -0.207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2343 -0.081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200" b="1" i="1" kern="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200" b="1" i="1" kern="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200" b="1" i="1" kern="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Руки  в  боки,  руки – шире.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Раз, два,  три,  четыре.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Сейчас  попрыгать  мы  решили.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Раз, два,  три,  четыре.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Потянулись – выше, выше…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Приседаем – ниже,  ниже.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Встали – присели…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Встали – присели…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900" b="1" kern="0" dirty="0">
                <a:latin typeface="Times New Roman" pitchFamily="18" charset="0"/>
              </a:rPr>
              <a:t>А  теперь  за  парты  сели</a:t>
            </a:r>
            <a:endParaRPr lang="ru-RU" sz="4100" dirty="0">
              <a:latin typeface="+mj-lt"/>
              <a:ea typeface="+mj-ea"/>
              <a:cs typeface="+mj-cs"/>
            </a:endParaRPr>
          </a:p>
        </p:txBody>
      </p:sp>
      <p:sp>
        <p:nvSpPr>
          <p:cNvPr id="2662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pic>
        <p:nvPicPr>
          <p:cNvPr id="26629" name="Picture 6" descr="chud06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3857625"/>
            <a:ext cx="178435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hud065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6654174" y="1357299"/>
            <a:ext cx="9896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hud065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lum bright="30000" contrast="40000"/>
          </a:blip>
          <a:srcRect/>
          <a:stretch>
            <a:fillRect/>
          </a:stretch>
        </p:blipFill>
        <p:spPr bwMode="auto">
          <a:xfrm>
            <a:off x="5214942" y="1214422"/>
            <a:ext cx="76473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chud065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7143768" y="2752582"/>
            <a:ext cx="1285884" cy="20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8867" y="285728"/>
            <a:ext cx="766626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634" name="Picture 6" descr="chud06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1000125"/>
            <a:ext cx="6492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hud065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rgbClr val="00B05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786050" y="928670"/>
            <a:ext cx="500066" cy="7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hud065"/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571604" y="857232"/>
            <a:ext cx="406785" cy="6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hud065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  <a:lum bright="30000" contrast="40000"/>
          </a:blip>
          <a:srcRect/>
          <a:stretch>
            <a:fillRect/>
          </a:stretch>
        </p:blipFill>
        <p:spPr bwMode="auto">
          <a:xfrm>
            <a:off x="428596" y="500042"/>
            <a:ext cx="280839" cy="3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7375" y="1714500"/>
            <a:ext cx="217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ЗНАМЕНАТЕЛЬ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57375" y="2786063"/>
            <a:ext cx="236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НЕПРАВИЛЬНАЯ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85938" y="3929063"/>
            <a:ext cx="2027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СОКРАТИМАЯ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85938" y="5143500"/>
            <a:ext cx="183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ЧИСЛИТЕЛЬ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14375" y="1571625"/>
            <a:ext cx="500063" cy="714375"/>
            <a:chOff x="1071538" y="1571612"/>
            <a:chExt cx="500066" cy="71438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71538" y="1571612"/>
              <a:ext cx="500066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57" name="TextBox 6"/>
            <p:cNvSpPr txBox="1">
              <a:spLocks noChangeArrowheads="1"/>
            </p:cNvSpPr>
            <p:nvPr/>
          </p:nvSpPr>
          <p:spPr bwMode="auto">
            <a:xfrm>
              <a:off x="1142976" y="1714488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642938" y="3786188"/>
            <a:ext cx="546100" cy="714375"/>
            <a:chOff x="857224" y="3786190"/>
            <a:chExt cx="545342" cy="71438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7224" y="3786190"/>
              <a:ext cx="499368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55" name="TextBox 9"/>
            <p:cNvSpPr txBox="1">
              <a:spLocks noChangeArrowheads="1"/>
            </p:cNvSpPr>
            <p:nvPr/>
          </p:nvSpPr>
          <p:spPr bwMode="auto">
            <a:xfrm>
              <a:off x="857224" y="3857628"/>
              <a:ext cx="5453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III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642938" y="2714625"/>
            <a:ext cx="579437" cy="714375"/>
            <a:chOff x="642910" y="2714620"/>
            <a:chExt cx="579005" cy="71438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2910" y="2714620"/>
              <a:ext cx="499689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53" name="TextBox 8"/>
            <p:cNvSpPr txBox="1">
              <a:spLocks noChangeArrowheads="1"/>
            </p:cNvSpPr>
            <p:nvPr/>
          </p:nvSpPr>
          <p:spPr bwMode="auto">
            <a:xfrm>
              <a:off x="642910" y="2857496"/>
              <a:ext cx="5790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642938" y="4929188"/>
            <a:ext cx="527050" cy="714375"/>
            <a:chOff x="642910" y="4929198"/>
            <a:chExt cx="527709" cy="71438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42910" y="4929198"/>
              <a:ext cx="500687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51" name="TextBox 10"/>
            <p:cNvSpPr txBox="1">
              <a:spLocks noChangeArrowheads="1"/>
            </p:cNvSpPr>
            <p:nvPr/>
          </p:nvSpPr>
          <p:spPr bwMode="auto">
            <a:xfrm>
              <a:off x="642910" y="507207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IV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7572375" y="6000750"/>
            <a:ext cx="642938" cy="64293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31"/>
          <p:cNvGrpSpPr>
            <a:grpSpLocks/>
          </p:cNvGrpSpPr>
          <p:nvPr/>
        </p:nvGrpSpPr>
        <p:grpSpPr bwMode="auto">
          <a:xfrm>
            <a:off x="857250" y="571500"/>
            <a:ext cx="7356475" cy="5408613"/>
            <a:chOff x="1000100" y="714356"/>
            <a:chExt cx="7357098" cy="5408637"/>
          </a:xfrm>
        </p:grpSpPr>
        <p:pic>
          <p:nvPicPr>
            <p:cNvPr id="22545" name="Picture 6" descr="chud065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72264" y="3571876"/>
              <a:ext cx="1784934" cy="255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chud065"/>
            <p:cNvPicPr>
              <a:picLocks noChangeAspect="1" noChangeArrowheads="1" noCrop="1"/>
            </p:cNvPicPr>
            <p:nvPr/>
          </p:nvPicPr>
          <p:blipFill>
            <a:blip r:embed="rId3" cstate="email">
              <a:duotone>
                <a:prstClr val="black"/>
                <a:srgbClr val="0070C0">
                  <a:tint val="45000"/>
                  <a:satMod val="400000"/>
                </a:srgbClr>
              </a:duotone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1785918" y="1428736"/>
              <a:ext cx="809721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chud065"/>
            <p:cNvPicPr>
              <a:picLocks noChangeAspect="1" noChangeArrowheads="1" noCrop="1"/>
            </p:cNvPicPr>
            <p:nvPr/>
          </p:nvPicPr>
          <p:blipFill>
            <a:blip r:embed="rId3" cstate="email">
              <a:duotone>
                <a:prstClr val="black"/>
                <a:srgbClr val="FF0000">
                  <a:tint val="45000"/>
                  <a:satMod val="400000"/>
                </a:srgbClr>
              </a:duotone>
              <a:lum bright="30000" contrast="40000"/>
            </a:blip>
            <a:srcRect/>
            <a:stretch>
              <a:fillRect/>
            </a:stretch>
          </p:blipFill>
          <p:spPr bwMode="auto">
            <a:xfrm>
              <a:off x="3143240" y="2071678"/>
              <a:ext cx="1082177" cy="1718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" descr="chud065"/>
            <p:cNvPicPr>
              <a:picLocks noChangeAspect="1" noChangeArrowheads="1" noCrop="1"/>
            </p:cNvPicPr>
            <p:nvPr/>
          </p:nvPicPr>
          <p:blipFill>
            <a:blip r:embed="rId3" cstate="email">
              <a:duotone>
                <a:prstClr val="black"/>
                <a:srgbClr val="00B050">
                  <a:tint val="45000"/>
                  <a:satMod val="400000"/>
                </a:srgbClr>
              </a:duotone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4857752" y="2786058"/>
              <a:ext cx="1285884" cy="204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000100" y="714356"/>
              <a:ext cx="3000396" cy="64294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РАЗМИНКА</a:t>
              </a:r>
              <a:endParaRPr lang="ru-RU" sz="3600" b="1" spc="300" dirty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22543" name="TextBox 5"/>
          <p:cNvSpPr txBox="1">
            <a:spLocks noChangeArrowheads="1"/>
          </p:cNvSpPr>
          <p:nvPr/>
        </p:nvSpPr>
        <p:spPr bwMode="auto">
          <a:xfrm>
            <a:off x="4071938" y="642938"/>
            <a:ext cx="407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Определите  тему урока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571480"/>
            <a:ext cx="785818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ОБЫКНОВЕННЫЕ  ДРОБИ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434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00034" y="428604"/>
            <a:ext cx="814393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БЫСТРО   И  ПРАВИЛЬНО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643063" y="2105025"/>
            <a:ext cx="6643687" cy="1323975"/>
            <a:chOff x="571472" y="2013228"/>
            <a:chExt cx="4000528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571472" y="2013228"/>
              <a:ext cx="4000528" cy="132343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Карточка № 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     Расстояние от села до города 20км. Путник прошел      этого пути.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Какую часть пути прошел путник?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4227869" y="2265097"/>
            <a:ext cx="172066" cy="552450"/>
          </p:xfrm>
          <a:graphic>
            <a:graphicData uri="http://schemas.openxmlformats.org/presentationml/2006/ole">
              <p:oleObj spid="_x0000_s14338" name="Формула" r:id="rId4" imgW="152280" imgH="393480" progId="Equation.3">
                <p:embed/>
              </p:oleObj>
            </a:graphicData>
          </a:graphic>
        </p:graphicFrame>
      </p:grp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2586038" y="4094163"/>
            <a:ext cx="4114800" cy="1477962"/>
            <a:chOff x="4372692" y="2260294"/>
            <a:chExt cx="4113391" cy="1477328"/>
          </a:xfrm>
        </p:grpSpPr>
        <p:grpSp>
          <p:nvGrpSpPr>
            <p:cNvPr id="14352" name="Группа 26"/>
            <p:cNvGrpSpPr>
              <a:grpSpLocks/>
            </p:cNvGrpSpPr>
            <p:nvPr/>
          </p:nvGrpSpPr>
          <p:grpSpPr bwMode="auto">
            <a:xfrm>
              <a:off x="4372692" y="2260294"/>
              <a:ext cx="4113391" cy="1477328"/>
              <a:chOff x="4372692" y="2260294"/>
              <a:chExt cx="4113391" cy="147732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72692" y="2260294"/>
                <a:ext cx="4113391" cy="14773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Всего              20 км                        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Пройдено       </a:t>
                </a:r>
                <a:r>
                  <a:rPr lang="ru-RU" sz="2000" u="sng" dirty="0">
                    <a:latin typeface="Times New Roman" pitchFamily="18" charset="0"/>
                    <a:cs typeface="Times New Roman" pitchFamily="18" charset="0"/>
                  </a:rPr>
                  <a:t>? км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1)  20 : 5 ∙ 2= 8 (км)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Ответ: 8 км прошел путник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4339" name="Object 3"/>
              <p:cNvGraphicFramePr>
                <a:graphicFrameLocks noChangeAspect="1"/>
              </p:cNvGraphicFramePr>
              <p:nvPr/>
            </p:nvGraphicFramePr>
            <p:xfrm>
              <a:off x="7286644" y="2523176"/>
              <a:ext cx="277813" cy="571500"/>
            </p:xfrm>
            <a:graphic>
              <a:graphicData uri="http://schemas.openxmlformats.org/presentationml/2006/ole">
                <p:oleObj spid="_x0000_s14339" name="Формула" r:id="rId5" imgW="152280" imgH="393480" progId="Equation.3">
                  <p:embed/>
                </p:oleObj>
              </a:graphicData>
            </a:graphic>
          </p:graphicFrame>
          <p:grpSp>
            <p:nvGrpSpPr>
              <p:cNvPr id="5" name="Группа 16"/>
              <p:cNvGrpSpPr/>
              <p:nvPr/>
            </p:nvGrpSpPr>
            <p:grpSpPr>
              <a:xfrm>
                <a:off x="7215206" y="2523176"/>
                <a:ext cx="573092" cy="285752"/>
                <a:chOff x="7215206" y="2523176"/>
                <a:chExt cx="573092" cy="285752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cxnSp>
              <p:nvCxnSpPr>
                <p:cNvPr id="14" name="Прямая со стрелкой 13"/>
                <p:cNvCxnSpPr/>
                <p:nvPr/>
              </p:nvCxnSpPr>
              <p:spPr>
                <a:xfrm rot="10800000">
                  <a:off x="7215206" y="2523176"/>
                  <a:ext cx="571504" cy="158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>
                  <a:off x="7644628" y="2665258"/>
                  <a:ext cx="285752" cy="1588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643409" y="2809333"/>
              <a:ext cx="142826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18596" y="2413337"/>
            <a:ext cx="7306808" cy="101566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минут – 5 заданий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3643314"/>
            <a:ext cx="328404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Дерзайте!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536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00034" y="428604"/>
            <a:ext cx="814393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БЫСТРО   И  ПРАВИЛЬНО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5370" name="Группа 31"/>
          <p:cNvGrpSpPr>
            <a:grpSpLocks/>
          </p:cNvGrpSpPr>
          <p:nvPr/>
        </p:nvGrpSpPr>
        <p:grpSpPr bwMode="auto">
          <a:xfrm>
            <a:off x="285750" y="2214563"/>
            <a:ext cx="4286250" cy="1784350"/>
            <a:chOff x="571472" y="3429000"/>
            <a:chExt cx="4000528" cy="1785104"/>
          </a:xfrm>
        </p:grpSpPr>
        <p:sp>
          <p:nvSpPr>
            <p:cNvPr id="30" name="TextBox 29"/>
            <p:cNvSpPr txBox="1"/>
            <p:nvPr/>
          </p:nvSpPr>
          <p:spPr>
            <a:xfrm>
              <a:off x="571472" y="3429000"/>
              <a:ext cx="4000528" cy="17851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Карточка № 2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   На двух полках стоят 120 книг. На первой стоит         всех книг.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Сколько книг стоит на второй полке?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362" name="Object 4"/>
            <p:cNvGraphicFramePr>
              <a:graphicFrameLocks noChangeAspect="1"/>
            </p:cNvGraphicFramePr>
            <p:nvPr/>
          </p:nvGraphicFramePr>
          <p:xfrm>
            <a:off x="2105008" y="4214819"/>
            <a:ext cx="282216" cy="633416"/>
          </p:xfrm>
          <a:graphic>
            <a:graphicData uri="http://schemas.openxmlformats.org/presentationml/2006/ole">
              <p:oleObj spid="_x0000_s15362" name="Формула" r:id="rId4" imgW="139680" imgH="393480" progId="Equation.3">
                <p:embed/>
              </p:oleObj>
            </a:graphicData>
          </a:graphic>
        </p:graphicFrame>
      </p:grpSp>
      <p:grpSp>
        <p:nvGrpSpPr>
          <p:cNvPr id="3" name="Группа 72"/>
          <p:cNvGrpSpPr>
            <a:grpSpLocks/>
          </p:cNvGrpSpPr>
          <p:nvPr/>
        </p:nvGrpSpPr>
        <p:grpSpPr bwMode="auto">
          <a:xfrm>
            <a:off x="4786313" y="1714500"/>
            <a:ext cx="3940175" cy="4216400"/>
            <a:chOff x="4786314" y="1714488"/>
            <a:chExt cx="3940502" cy="4216539"/>
          </a:xfrm>
        </p:grpSpPr>
        <p:grpSp>
          <p:nvGrpSpPr>
            <p:cNvPr id="15375" name="Группа 63"/>
            <p:cNvGrpSpPr>
              <a:grpSpLocks/>
            </p:cNvGrpSpPr>
            <p:nvPr/>
          </p:nvGrpSpPr>
          <p:grpSpPr bwMode="auto">
            <a:xfrm>
              <a:off x="4786314" y="1714488"/>
              <a:ext cx="3940502" cy="4216539"/>
              <a:chOff x="4562476" y="1490650"/>
              <a:chExt cx="3940502" cy="421653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562476" y="1490650"/>
                <a:ext cx="3940502" cy="421653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Всего          120 книг                        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 полка           ? книг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2 полка           </a:t>
                </a:r>
                <a:r>
                  <a:rPr lang="ru-RU" sz="2000" u="sng" dirty="0">
                    <a:latin typeface="Times New Roman" pitchFamily="18" charset="0"/>
                    <a:cs typeface="Times New Roman" pitchFamily="18" charset="0"/>
                  </a:rPr>
                  <a:t>? книг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    ?                  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1 способ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1) 120 : 5 ∙ 3= 72 (книги) – 1  полка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2)  120 – 72 = 48 (книг)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Ответ: 48 книг на второй полке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2 способ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arenR"/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 –    =      части на 2 полке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arenR" startAt="2"/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120 : 5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∙ 2 = 48 (книг)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Ответ: 48 книг на второй полке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377" name="Группа 45"/>
              <p:cNvGrpSpPr>
                <a:grpSpLocks/>
              </p:cNvGrpSpPr>
              <p:nvPr/>
            </p:nvGrpSpPr>
            <p:grpSpPr bwMode="auto">
              <a:xfrm>
                <a:off x="7348558" y="1704964"/>
                <a:ext cx="572298" cy="287340"/>
                <a:chOff x="6919930" y="1704964"/>
                <a:chExt cx="572298" cy="287340"/>
              </a:xfrm>
            </p:grpSpPr>
            <p:cxnSp>
              <p:nvCxnSpPr>
                <p:cNvPr id="68" name="Прямая со стрелкой 67"/>
                <p:cNvCxnSpPr/>
                <p:nvPr/>
              </p:nvCxnSpPr>
              <p:spPr>
                <a:xfrm rot="10800000">
                  <a:off x="6920141" y="1704970"/>
                  <a:ext cx="571547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5400000">
                  <a:off x="7349603" y="1847055"/>
                  <a:ext cx="28417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7277358" y="1990729"/>
                  <a:ext cx="21433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5363" name="Object 7"/>
              <p:cNvGraphicFramePr>
                <a:graphicFrameLocks noChangeAspect="1"/>
              </p:cNvGraphicFramePr>
              <p:nvPr/>
            </p:nvGraphicFramePr>
            <p:xfrm>
              <a:off x="7348558" y="1704964"/>
              <a:ext cx="246143" cy="552453"/>
            </p:xfrm>
            <a:graphic>
              <a:graphicData uri="http://schemas.openxmlformats.org/presentationml/2006/ole">
                <p:oleObj spid="_x0000_s15363" name="Формула" r:id="rId5" imgW="139680" imgH="393480" progId="Equation.3">
                  <p:embed/>
                </p:oleObj>
              </a:graphicData>
            </a:graphic>
          </p:graphicFrame>
        </p:grpSp>
        <p:graphicFrame>
          <p:nvGraphicFramePr>
            <p:cNvPr id="15364" name="Object 8"/>
            <p:cNvGraphicFramePr>
              <a:graphicFrameLocks noChangeAspect="1"/>
            </p:cNvGraphicFramePr>
            <p:nvPr/>
          </p:nvGraphicFramePr>
          <p:xfrm>
            <a:off x="5643570" y="4643446"/>
            <a:ext cx="286460" cy="642942"/>
          </p:xfrm>
          <a:graphic>
            <a:graphicData uri="http://schemas.openxmlformats.org/presentationml/2006/ole">
              <p:oleObj spid="_x0000_s15364" name="Формула" r:id="rId6" imgW="139680" imgH="393480" progId="Equation.3">
                <p:embed/>
              </p:oleObj>
            </a:graphicData>
          </a:graphic>
        </p:graphicFrame>
        <p:graphicFrame>
          <p:nvGraphicFramePr>
            <p:cNvPr id="15365" name="Object 9"/>
            <p:cNvGraphicFramePr>
              <a:graphicFrameLocks noChangeAspect="1"/>
            </p:cNvGraphicFramePr>
            <p:nvPr/>
          </p:nvGraphicFramePr>
          <p:xfrm>
            <a:off x="6143636" y="4643446"/>
            <a:ext cx="285752" cy="584951"/>
          </p:xfrm>
          <a:graphic>
            <a:graphicData uri="http://schemas.openxmlformats.org/presentationml/2006/ole">
              <p:oleObj spid="_x0000_s15365" name="Формула" r:id="rId7" imgW="152280" imgH="393480" progId="Equation.3">
                <p:embed/>
              </p:oleObj>
            </a:graphicData>
          </a:graphic>
        </p:graphicFrame>
      </p:grpSp>
      <p:sp>
        <p:nvSpPr>
          <p:cNvPr id="5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6578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638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00034" y="428604"/>
            <a:ext cx="814393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БЫСТРО   И  ПРАВИЛЬНО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6392" name="Группа 27"/>
          <p:cNvGrpSpPr>
            <a:grpSpLocks/>
          </p:cNvGrpSpPr>
          <p:nvPr/>
        </p:nvGrpSpPr>
        <p:grpSpPr bwMode="auto">
          <a:xfrm>
            <a:off x="571500" y="2012950"/>
            <a:ext cx="4000500" cy="1785938"/>
            <a:chOff x="571472" y="2013228"/>
            <a:chExt cx="4000528" cy="1785104"/>
          </a:xfrm>
        </p:grpSpPr>
        <p:sp>
          <p:nvSpPr>
            <p:cNvPr id="11" name="TextBox 10"/>
            <p:cNvSpPr txBox="1"/>
            <p:nvPr/>
          </p:nvSpPr>
          <p:spPr>
            <a:xfrm>
              <a:off x="571472" y="2013228"/>
              <a:ext cx="4000528" cy="17851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Карточка № 3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Отремонтировали 40 тракторов, что составляет     всех тракторов.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Сколько всего было тракторов?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386" name="Object 1"/>
            <p:cNvGraphicFramePr>
              <a:graphicFrameLocks noChangeAspect="1"/>
            </p:cNvGraphicFramePr>
            <p:nvPr/>
          </p:nvGraphicFramePr>
          <p:xfrm>
            <a:off x="2285984" y="2787647"/>
            <a:ext cx="285752" cy="641353"/>
          </p:xfrm>
          <a:graphic>
            <a:graphicData uri="http://schemas.openxmlformats.org/presentationml/2006/ole">
              <p:oleObj spid="_x0000_s16386" name="Формула" r:id="rId4" imgW="139680" imgH="393480" progId="Equation.3">
                <p:embed/>
              </p:oleObj>
            </a:graphicData>
          </a:graphic>
        </p:graphicFrame>
      </p:grp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4714875" y="2143125"/>
            <a:ext cx="3940175" cy="1477963"/>
            <a:chOff x="4714876" y="1951672"/>
            <a:chExt cx="3940502" cy="1477328"/>
          </a:xfrm>
        </p:grpSpPr>
        <p:grpSp>
          <p:nvGrpSpPr>
            <p:cNvPr id="16397" name="Группа 26"/>
            <p:cNvGrpSpPr>
              <a:grpSpLocks/>
            </p:cNvGrpSpPr>
            <p:nvPr/>
          </p:nvGrpSpPr>
          <p:grpSpPr bwMode="auto">
            <a:xfrm>
              <a:off x="4714876" y="1951672"/>
              <a:ext cx="3940502" cy="1477328"/>
              <a:chOff x="4714876" y="1951672"/>
              <a:chExt cx="3940502" cy="147732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714876" y="1951672"/>
                <a:ext cx="3940502" cy="14773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Всего             ? тракторов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Пройдено    40 тракторов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1) 40 : 5 ∙ 8= 64 (трактора)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Ответ: всего 64 трактора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6387" name="Object 4"/>
              <p:cNvGraphicFramePr>
                <a:graphicFrameLocks noChangeAspect="1"/>
              </p:cNvGraphicFramePr>
              <p:nvPr/>
            </p:nvGraphicFramePr>
            <p:xfrm>
              <a:off x="7858148" y="2165986"/>
              <a:ext cx="254630" cy="571504"/>
            </p:xfrm>
            <a:graphic>
              <a:graphicData uri="http://schemas.openxmlformats.org/presentationml/2006/ole">
                <p:oleObj spid="_x0000_s16387" name="Формула" r:id="rId5" imgW="139680" imgH="393480" progId="Equation.3">
                  <p:embed/>
                </p:oleObj>
              </a:graphicData>
            </a:graphic>
          </p:graphicFrame>
          <p:grpSp>
            <p:nvGrpSpPr>
              <p:cNvPr id="5" name="Группа 16"/>
              <p:cNvGrpSpPr/>
              <p:nvPr/>
            </p:nvGrpSpPr>
            <p:grpSpPr>
              <a:xfrm>
                <a:off x="7643834" y="2165986"/>
                <a:ext cx="573092" cy="285752"/>
                <a:chOff x="7643834" y="2165986"/>
                <a:chExt cx="573092" cy="285752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cxnSp>
              <p:nvCxnSpPr>
                <p:cNvPr id="14" name="Прямая со стрелкой 13"/>
                <p:cNvCxnSpPr/>
                <p:nvPr/>
              </p:nvCxnSpPr>
              <p:spPr>
                <a:xfrm rot="10800000">
                  <a:off x="7643834" y="2165986"/>
                  <a:ext cx="571504" cy="158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>
                  <a:off x="8073256" y="2308068"/>
                  <a:ext cx="285752" cy="1588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072718" y="2451520"/>
              <a:ext cx="142887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6578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41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00034" y="428604"/>
            <a:ext cx="814393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БЫСТРО   И  ПРАВИЛЬНО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7417" name="Группа 27"/>
          <p:cNvGrpSpPr>
            <a:grpSpLocks/>
          </p:cNvGrpSpPr>
          <p:nvPr/>
        </p:nvGrpSpPr>
        <p:grpSpPr bwMode="auto">
          <a:xfrm>
            <a:off x="571500" y="2012950"/>
            <a:ext cx="7643813" cy="1785938"/>
            <a:chOff x="571472" y="2013228"/>
            <a:chExt cx="4000528" cy="1785104"/>
          </a:xfrm>
        </p:grpSpPr>
        <p:sp>
          <p:nvSpPr>
            <p:cNvPr id="11" name="TextBox 10"/>
            <p:cNvSpPr txBox="1"/>
            <p:nvPr/>
          </p:nvSpPr>
          <p:spPr>
            <a:xfrm>
              <a:off x="571472" y="2013228"/>
              <a:ext cx="4000528" cy="17851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Карточка № 4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     В корзине были яблоки. Сначала положили еще 40 яблок, а затем взяли      получившихся там яблок.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Сколько яблок было в корзине первоначально, если взяли 20 яблок?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945353" y="2787650"/>
            <a:ext cx="171629" cy="641350"/>
          </p:xfrm>
          <a:graphic>
            <a:graphicData uri="http://schemas.openxmlformats.org/presentationml/2006/ole">
              <p:oleObj spid="_x0000_s17410" name="Формула" r:id="rId4" imgW="152280" imgH="393480" progId="Equation.3">
                <p:embed/>
              </p:oleObj>
            </a:graphicData>
          </a:graphic>
        </p:graphicFrame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2443163" y="4000500"/>
            <a:ext cx="4257675" cy="2092325"/>
            <a:chOff x="2601748" y="4429132"/>
            <a:chExt cx="4256267" cy="2092881"/>
          </a:xfrm>
        </p:grpSpPr>
        <p:grpSp>
          <p:nvGrpSpPr>
            <p:cNvPr id="17422" name="Группа 28"/>
            <p:cNvGrpSpPr>
              <a:grpSpLocks/>
            </p:cNvGrpSpPr>
            <p:nvPr/>
          </p:nvGrpSpPr>
          <p:grpSpPr bwMode="auto">
            <a:xfrm>
              <a:off x="2601748" y="4429132"/>
              <a:ext cx="4256267" cy="2092881"/>
              <a:chOff x="2601748" y="4237688"/>
              <a:chExt cx="4256267" cy="2092881"/>
            </a:xfrm>
          </p:grpSpPr>
          <p:grpSp>
            <p:nvGrpSpPr>
              <p:cNvPr id="17423" name="Группа 26"/>
              <p:cNvGrpSpPr>
                <a:grpSpLocks/>
              </p:cNvGrpSpPr>
              <p:nvPr/>
            </p:nvGrpSpPr>
            <p:grpSpPr bwMode="auto">
              <a:xfrm>
                <a:off x="2601748" y="4237688"/>
                <a:ext cx="4256267" cy="2092881"/>
                <a:chOff x="2601748" y="4237688"/>
                <a:chExt cx="4256267" cy="209288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2601748" y="4237688"/>
                  <a:ext cx="4256267" cy="209288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Было            </a:t>
                  </a:r>
                  <a:r>
                    <a:rPr lang="ru-RU" sz="2000" u="sng" dirty="0">
                      <a:latin typeface="Times New Roman" pitchFamily="18" charset="0"/>
                      <a:cs typeface="Times New Roman" pitchFamily="18" charset="0"/>
                    </a:rPr>
                    <a:t> ? яблок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Добавили     40 яблок</a:t>
                  </a:r>
                  <a:endParaRPr lang="ru-RU" sz="2000" i="1" u="sng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Взяли            20 яблок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457200" indent="-45720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AutoNum type="arabicParenR"/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20 : 2 ∙ 7 = 70 (яблок) – всего </a:t>
                  </a:r>
                </a:p>
                <a:p>
                  <a:pPr marL="457200" indent="-45720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AutoNum type="arabicParenR"/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70 – 40 = 30 (яблок)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Ответ: 30 яблок было первоначально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7411" name="Object 3"/>
                <p:cNvGraphicFramePr>
                  <a:graphicFrameLocks noChangeAspect="1"/>
                </p:cNvGraphicFramePr>
                <p:nvPr/>
              </p:nvGraphicFramePr>
              <p:xfrm>
                <a:off x="5561013" y="4737744"/>
                <a:ext cx="277812" cy="571500"/>
              </p:xfrm>
              <a:graphic>
                <a:graphicData uri="http://schemas.openxmlformats.org/presentationml/2006/ole">
                  <p:oleObj spid="_x0000_s17411" name="Формула" r:id="rId5" imgW="152280" imgH="393480" progId="Equation.3">
                    <p:embed/>
                  </p:oleObj>
                </a:graphicData>
              </a:graphic>
            </p:graphicFrame>
            <p:grpSp>
              <p:nvGrpSpPr>
                <p:cNvPr id="7" name="Группа 16"/>
                <p:cNvGrpSpPr/>
                <p:nvPr/>
              </p:nvGrpSpPr>
              <p:grpSpPr>
                <a:xfrm>
                  <a:off x="5429256" y="4666316"/>
                  <a:ext cx="572298" cy="357984"/>
                  <a:chOff x="5429256" y="4666316"/>
                  <a:chExt cx="572298" cy="357984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cxnSp>
                <p:nvCxnSpPr>
                  <p:cNvPr id="14" name="Прямая со стрелкой 13"/>
                  <p:cNvCxnSpPr/>
                  <p:nvPr/>
                </p:nvCxnSpPr>
                <p:spPr>
                  <a:xfrm rot="10800000">
                    <a:off x="5429256" y="4666316"/>
                    <a:ext cx="571504" cy="158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rot="5400000">
                    <a:off x="5822165" y="4844911"/>
                    <a:ext cx="357190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858221" y="5023710"/>
                <a:ext cx="14282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412" name="Object 5"/>
            <p:cNvGraphicFramePr>
              <a:graphicFrameLocks noChangeAspect="1"/>
            </p:cNvGraphicFramePr>
            <p:nvPr/>
          </p:nvGraphicFramePr>
          <p:xfrm>
            <a:off x="5072066" y="4572008"/>
            <a:ext cx="357190" cy="612326"/>
          </p:xfrm>
          <a:graphic>
            <a:graphicData uri="http://schemas.openxmlformats.org/presentationml/2006/ole">
              <p:oleObj spid="_x0000_s17412" name="Формула" r:id="rId6" imgW="266400" imgH="457200" progId="Equation.3">
                <p:embed/>
              </p:oleObj>
            </a:graphicData>
          </a:graphic>
        </p:graphicFrame>
      </p:grpSp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6578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843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БЫСТРО   И  ПРАВИЛЬНО</a:t>
            </a:r>
            <a:endParaRPr lang="ru-RU" sz="4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2514600" y="3714750"/>
            <a:ext cx="4114800" cy="2708275"/>
            <a:chOff x="2515304" y="3714752"/>
            <a:chExt cx="4113391" cy="2708434"/>
          </a:xfrm>
        </p:grpSpPr>
        <p:grpSp>
          <p:nvGrpSpPr>
            <p:cNvPr id="18449" name="Группа 28"/>
            <p:cNvGrpSpPr>
              <a:grpSpLocks/>
            </p:cNvGrpSpPr>
            <p:nvPr/>
          </p:nvGrpSpPr>
          <p:grpSpPr bwMode="auto">
            <a:xfrm>
              <a:off x="2515304" y="3714752"/>
              <a:ext cx="4113391" cy="2708434"/>
              <a:chOff x="3056795" y="4666316"/>
              <a:chExt cx="4113391" cy="2708434"/>
            </a:xfrm>
          </p:grpSpPr>
          <p:grpSp>
            <p:nvGrpSpPr>
              <p:cNvPr id="18455" name="Группа 26"/>
              <p:cNvGrpSpPr>
                <a:grpSpLocks/>
              </p:cNvGrpSpPr>
              <p:nvPr/>
            </p:nvGrpSpPr>
            <p:grpSpPr bwMode="auto">
              <a:xfrm>
                <a:off x="3056795" y="4666316"/>
                <a:ext cx="4113391" cy="2708434"/>
                <a:chOff x="3056795" y="4666316"/>
                <a:chExt cx="4113391" cy="270843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056795" y="4666316"/>
                  <a:ext cx="4113391" cy="270843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Всего             36 мячей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Красные          ? мячей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Остаток           ? мячей  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Зеленые           </a:t>
                  </a:r>
                  <a:r>
                    <a:rPr lang="ru-RU" sz="2000" u="sng" dirty="0">
                      <a:latin typeface="Times New Roman" pitchFamily="18" charset="0"/>
                      <a:cs typeface="Times New Roman" pitchFamily="18" charset="0"/>
                    </a:rPr>
                    <a:t>? мячей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457200" indent="-45720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AutoNum type="arabicParenR"/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36 : 9 ∙ 2 = 8(мячей) – красные</a:t>
                  </a:r>
                </a:p>
                <a:p>
                  <a:pPr marL="457200" indent="-45720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AutoNum type="arabicParenR"/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36 – 8 = 28 (мячей) – остаток </a:t>
                  </a:r>
                </a:p>
                <a:p>
                  <a:pPr marL="457200" indent="-45720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AutoNum type="arabicParenR"/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28 : 7 ∙ 3 = 12 (мячей)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Ответ: 12 зеленых мячей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8435" name="Object 3"/>
                <p:cNvGraphicFramePr>
                  <a:graphicFrameLocks noChangeAspect="1"/>
                </p:cNvGraphicFramePr>
                <p:nvPr/>
              </p:nvGraphicFramePr>
              <p:xfrm>
                <a:off x="6042185" y="4880630"/>
                <a:ext cx="277813" cy="571500"/>
              </p:xfrm>
              <a:graphic>
                <a:graphicData uri="http://schemas.openxmlformats.org/presentationml/2006/ole">
                  <p:oleObj spid="_x0000_s18435" name="Формула" r:id="rId4" imgW="152280" imgH="393480" progId="Equation.3">
                    <p:embed/>
                  </p:oleObj>
                </a:graphicData>
              </a:graphic>
            </p:graphicFrame>
            <p:grpSp>
              <p:nvGrpSpPr>
                <p:cNvPr id="5" name="Группа 16"/>
                <p:cNvGrpSpPr/>
                <p:nvPr/>
              </p:nvGrpSpPr>
              <p:grpSpPr>
                <a:xfrm>
                  <a:off x="6042185" y="4880630"/>
                  <a:ext cx="573092" cy="285752"/>
                  <a:chOff x="6042185" y="4880630"/>
                  <a:chExt cx="573092" cy="285752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cxnSp>
                <p:nvCxnSpPr>
                  <p:cNvPr id="14" name="Прямая со стрелкой 13"/>
                  <p:cNvCxnSpPr/>
                  <p:nvPr/>
                </p:nvCxnSpPr>
                <p:spPr>
                  <a:xfrm rot="10800000">
                    <a:off x="6042185" y="4880630"/>
                    <a:ext cx="571504" cy="158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rot="5400000">
                    <a:off x="6471607" y="5022712"/>
                    <a:ext cx="285752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6470339" y="5166408"/>
                <a:ext cx="14282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0" name="Группа 63"/>
            <p:cNvGrpSpPr>
              <a:grpSpLocks/>
            </p:cNvGrpSpPr>
            <p:nvPr/>
          </p:nvGrpSpPr>
          <p:grpSpPr bwMode="auto">
            <a:xfrm>
              <a:off x="5500694" y="4572008"/>
              <a:ext cx="572298" cy="571504"/>
              <a:chOff x="7277088" y="1990699"/>
              <a:chExt cx="572298" cy="571504"/>
            </a:xfrm>
          </p:grpSpPr>
          <p:grpSp>
            <p:nvGrpSpPr>
              <p:cNvPr id="18451" name="Группа 45"/>
              <p:cNvGrpSpPr>
                <a:grpSpLocks/>
              </p:cNvGrpSpPr>
              <p:nvPr/>
            </p:nvGrpSpPr>
            <p:grpSpPr bwMode="auto">
              <a:xfrm>
                <a:off x="7277088" y="1990716"/>
                <a:ext cx="572298" cy="287340"/>
                <a:chOff x="6848460" y="1990716"/>
                <a:chExt cx="572298" cy="287340"/>
              </a:xfrm>
            </p:grpSpPr>
            <p:cxnSp>
              <p:nvCxnSpPr>
                <p:cNvPr id="68" name="Прямая со стрелкой 67"/>
                <p:cNvCxnSpPr/>
                <p:nvPr/>
              </p:nvCxnSpPr>
              <p:spPr>
                <a:xfrm rot="10800000">
                  <a:off x="6848135" y="1990743"/>
                  <a:ext cx="571304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5400000">
                  <a:off x="7278143" y="2132040"/>
                  <a:ext cx="284180" cy="15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7205200" y="2276510"/>
                  <a:ext cx="21424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8436" name="Object 4"/>
              <p:cNvGraphicFramePr>
                <a:graphicFrameLocks noChangeAspect="1"/>
              </p:cNvGraphicFramePr>
              <p:nvPr/>
            </p:nvGraphicFramePr>
            <p:xfrm>
              <a:off x="7348526" y="1990699"/>
              <a:ext cx="303197" cy="571504"/>
            </p:xfrm>
            <a:graphic>
              <a:graphicData uri="http://schemas.openxmlformats.org/presentationml/2006/ole">
                <p:oleObj spid="_x0000_s18436" name="Формула" r:id="rId5" imgW="152280" imgH="393480" progId="Equation.3">
                  <p:embed/>
                </p:oleObj>
              </a:graphicData>
            </a:graphic>
          </p:graphicFrame>
        </p:grpSp>
      </p:grpSp>
      <p:grpSp>
        <p:nvGrpSpPr>
          <p:cNvPr id="18443" name="Группа 24"/>
          <p:cNvGrpSpPr>
            <a:grpSpLocks/>
          </p:cNvGrpSpPr>
          <p:nvPr/>
        </p:nvGrpSpPr>
        <p:grpSpPr bwMode="auto">
          <a:xfrm>
            <a:off x="892175" y="1644650"/>
            <a:ext cx="7359650" cy="1784350"/>
            <a:chOff x="892943" y="1643896"/>
            <a:chExt cx="7358114" cy="1785104"/>
          </a:xfrm>
        </p:grpSpPr>
        <p:grpSp>
          <p:nvGrpSpPr>
            <p:cNvPr id="18447" name="Группа 27"/>
            <p:cNvGrpSpPr>
              <a:grpSpLocks/>
            </p:cNvGrpSpPr>
            <p:nvPr/>
          </p:nvGrpSpPr>
          <p:grpSpPr bwMode="auto">
            <a:xfrm>
              <a:off x="892943" y="1643896"/>
              <a:ext cx="7358114" cy="1785104"/>
              <a:chOff x="651483" y="1785926"/>
              <a:chExt cx="4120544" cy="178510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51483" y="1785926"/>
                <a:ext cx="4120544" cy="17851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Карточка № 5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   В коробке находилось 36 мячей. Красные мячи составляют     этих мячей, а зеленые     оставшихся мячей.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Сколько зеленых мячей в коробке?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4471988" y="2070832"/>
              <a:ext cx="136608" cy="642942"/>
            </p:xfrm>
            <a:graphic>
              <a:graphicData uri="http://schemas.openxmlformats.org/presentationml/2006/ole">
                <p:oleObj spid="_x0000_s18434" name="Формула" r:id="rId6" imgW="152280" imgH="393480" progId="Equation.3">
                  <p:embed/>
                </p:oleObj>
              </a:graphicData>
            </a:graphic>
          </p:graphicFrame>
        </p:grp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3357554" y="2428868"/>
            <a:ext cx="285752" cy="588411"/>
          </p:xfrm>
          <a:graphic>
            <a:graphicData uri="http://schemas.openxmlformats.org/presentationml/2006/ole">
              <p:oleObj spid="_x0000_s18437" name="Формула" r:id="rId7" imgW="152280" imgH="393480" progId="Equation.3">
                <p:embed/>
              </p:oleObj>
            </a:graphicData>
          </a:graphic>
        </p:graphicFrame>
      </p:grpSp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6578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946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3810" y="428604"/>
            <a:ext cx="5036379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Заморочки</a:t>
            </a: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из бочки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14375" y="1571625"/>
            <a:ext cx="500063" cy="714375"/>
            <a:chOff x="1071538" y="1571612"/>
            <a:chExt cx="500066" cy="71438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71538" y="1571612"/>
              <a:ext cx="500066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84" name="TextBox 6"/>
            <p:cNvSpPr txBox="1">
              <a:spLocks noChangeArrowheads="1"/>
            </p:cNvSpPr>
            <p:nvPr/>
          </p:nvSpPr>
          <p:spPr bwMode="auto">
            <a:xfrm>
              <a:off x="1142976" y="1714488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642938" y="3786188"/>
            <a:ext cx="546100" cy="714375"/>
            <a:chOff x="857224" y="3786190"/>
            <a:chExt cx="545342" cy="71438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7224" y="3786190"/>
              <a:ext cx="499368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82" name="TextBox 9"/>
            <p:cNvSpPr txBox="1">
              <a:spLocks noChangeArrowheads="1"/>
            </p:cNvSpPr>
            <p:nvPr/>
          </p:nvSpPr>
          <p:spPr bwMode="auto">
            <a:xfrm>
              <a:off x="857224" y="3857628"/>
              <a:ext cx="5453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III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642938" y="2714625"/>
            <a:ext cx="579437" cy="714375"/>
            <a:chOff x="642910" y="2714620"/>
            <a:chExt cx="579005" cy="71438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2910" y="2714620"/>
              <a:ext cx="499689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80" name="TextBox 8"/>
            <p:cNvSpPr txBox="1">
              <a:spLocks noChangeArrowheads="1"/>
            </p:cNvSpPr>
            <p:nvPr/>
          </p:nvSpPr>
          <p:spPr bwMode="auto">
            <a:xfrm>
              <a:off x="642910" y="2857496"/>
              <a:ext cx="5790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642938" y="4929188"/>
            <a:ext cx="527050" cy="714375"/>
            <a:chOff x="642910" y="4929198"/>
            <a:chExt cx="527709" cy="71438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42910" y="4929198"/>
              <a:ext cx="500687" cy="714380"/>
            </a:xfrm>
            <a:prstGeom prst="roundRect">
              <a:avLst>
                <a:gd name="adj" fmla="val 2174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78" name="TextBox 10"/>
            <p:cNvSpPr txBox="1">
              <a:spLocks noChangeArrowheads="1"/>
            </p:cNvSpPr>
            <p:nvPr/>
          </p:nvSpPr>
          <p:spPr bwMode="auto">
            <a:xfrm>
              <a:off x="642910" y="507207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IV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34"/>
          <p:cNvGrpSpPr/>
          <p:nvPr/>
        </p:nvGrpSpPr>
        <p:grpSpPr>
          <a:xfrm>
            <a:off x="2357422" y="1643050"/>
            <a:ext cx="5229573" cy="2500330"/>
            <a:chOff x="1785918" y="1357298"/>
            <a:chExt cx="5229573" cy="25545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TextBox 11"/>
            <p:cNvSpPr txBox="1"/>
            <p:nvPr/>
          </p:nvSpPr>
          <p:spPr>
            <a:xfrm>
              <a:off x="1785918" y="1357298"/>
              <a:ext cx="5229573" cy="25545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У Васи есть 3 шоколадки. Он утверждает,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что сможет взять половину имеющегося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шоколада и еще полшоколадки, не ломая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ни одной из них. Сможет ли Вася  выполнить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свое обещание? Если сможет, то как?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Группа 28"/>
            <p:cNvGrpSpPr/>
            <p:nvPr/>
          </p:nvGrpSpPr>
          <p:grpSpPr>
            <a:xfrm>
              <a:off x="1857356" y="3000372"/>
              <a:ext cx="4080396" cy="536224"/>
              <a:chOff x="1928794" y="3160888"/>
              <a:chExt cx="4080396" cy="536224"/>
            </a:xfrm>
            <a:grpFill/>
          </p:grpSpPr>
          <p:pic>
            <p:nvPicPr>
              <p:cNvPr id="66562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prstClr val="black"/>
                  <a:srgbClr val="6633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8794" y="3160888"/>
                <a:ext cx="1080000" cy="5362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prstClr val="black"/>
                  <a:srgbClr val="6633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3492000" y="3160888"/>
                <a:ext cx="1080000" cy="5362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prstClr val="black"/>
                  <a:srgbClr val="6633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9190" y="3160888"/>
                <a:ext cx="1080000" cy="5362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6" name="Группа 32"/>
          <p:cNvGrpSpPr/>
          <p:nvPr/>
        </p:nvGrpSpPr>
        <p:grpSpPr>
          <a:xfrm>
            <a:off x="1357313" y="2425700"/>
            <a:ext cx="6072187" cy="2247900"/>
            <a:chOff x="540376" y="4263391"/>
            <a:chExt cx="5857916" cy="203275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540376" y="4263391"/>
              <a:ext cx="5857916" cy="20327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Отпили полчашки черного кофе и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долили ее молоком. Потом отпили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чашки и долили ее молоком. Потом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отпили    чашки и долили ее молоком.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Наконец, допили содержимое чашки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до конца.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Чего выпили больше: кофе или молока?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Рисунок 29"/>
            <p:cNvPicPr/>
            <p:nvPr/>
          </p:nvPicPr>
          <p:blipFill>
            <a:blip r:embed="rId5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951041" y="4265568"/>
              <a:ext cx="1434764" cy="16364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9458" name="Object 3"/>
            <p:cNvGraphicFramePr>
              <a:graphicFrameLocks noChangeAspect="1"/>
            </p:cNvGraphicFramePr>
            <p:nvPr/>
          </p:nvGraphicFramePr>
          <p:xfrm>
            <a:off x="1436293" y="5029735"/>
            <a:ext cx="152400" cy="500062"/>
          </p:xfrm>
          <a:graphic>
            <a:graphicData uri="http://schemas.openxmlformats.org/presentationml/2006/ole">
              <p:oleObj spid="_x0000_s19458" name="Формула" r:id="rId6" imgW="152280" imgH="393480" progId="Equation.3">
                <p:embed/>
              </p:oleObj>
            </a:graphicData>
          </a:graphic>
        </p:graphicFrame>
        <p:graphicFrame>
          <p:nvGraphicFramePr>
            <p:cNvPr id="19459" name="Object 4"/>
            <p:cNvGraphicFramePr>
              <a:graphicFrameLocks noChangeAspect="1"/>
            </p:cNvGraphicFramePr>
            <p:nvPr/>
          </p:nvGraphicFramePr>
          <p:xfrm>
            <a:off x="4261875" y="4439536"/>
            <a:ext cx="214314" cy="603975"/>
          </p:xfrm>
          <a:graphic>
            <a:graphicData uri="http://schemas.openxmlformats.org/presentationml/2006/ole">
              <p:oleObj spid="_x0000_s19459" name="Формула" r:id="rId7" imgW="139680" imgH="393480" progId="Equation.3">
                <p:embed/>
              </p:oleObj>
            </a:graphicData>
          </a:graphic>
        </p:graphicFrame>
      </p:grpSp>
      <p:grpSp>
        <p:nvGrpSpPr>
          <p:cNvPr id="22" name="Группа 36"/>
          <p:cNvGrpSpPr/>
          <p:nvPr/>
        </p:nvGrpSpPr>
        <p:grpSpPr>
          <a:xfrm>
            <a:off x="1461833" y="1857364"/>
            <a:ext cx="6220333" cy="2862321"/>
            <a:chOff x="1447778" y="3500779"/>
            <a:chExt cx="5667415" cy="19805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1447778" y="3500779"/>
              <a:ext cx="5076861" cy="1980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Старинная задача.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Отец дает денег своим детям. Старшему –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половину  всего и 1р., среднему  - половину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остатка и еще 1р., младшему – половину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остатка и последние 3р. Сколько было денег?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152653" y="3599643"/>
              <a:ext cx="962540" cy="1837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Группа 37"/>
          <p:cNvGrpSpPr>
            <a:grpSpLocks/>
          </p:cNvGrpSpPr>
          <p:nvPr/>
        </p:nvGrpSpPr>
        <p:grpSpPr bwMode="auto">
          <a:xfrm>
            <a:off x="1285875" y="1997075"/>
            <a:ext cx="7500938" cy="2863850"/>
            <a:chOff x="1285852" y="1997839"/>
            <a:chExt cx="7500990" cy="2862322"/>
          </a:xfrm>
        </p:grpSpPr>
        <p:sp>
          <p:nvSpPr>
            <p:cNvPr id="15" name="TextBox 14"/>
            <p:cNvSpPr txBox="1"/>
            <p:nvPr/>
          </p:nvSpPr>
          <p:spPr>
            <a:xfrm>
              <a:off x="1285852" y="1997839"/>
              <a:ext cx="7500990" cy="28623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  К пароходу прикреплена лестница. В ней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8 ступенек, высота каждой 25 см. Обычно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вода доходит до 4 ступеньки. Когда идут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дожди, река поднимается со скоростью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1/4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метра в час.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  А теперь представьте, что идёт ливень,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скажите, как скоро вода будет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у последней ступеньки?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000760" y="2214554"/>
              <a:ext cx="2552700" cy="2038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9472" name="Picture 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0"/>
            <a:ext cx="192881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prstTxWarp prst="textArchDownPour">
              <a:avLst/>
            </a:prstTxWarp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pic>
        <p:nvPicPr>
          <p:cNvPr id="5" name="Picture 10" descr="C:\Documents and Settings\Администратор\Мои документы\mig37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572250" y="3429000"/>
            <a:ext cx="19780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321835" y="928670"/>
            <a:ext cx="2500330" cy="2184841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tint val="30000"/>
                  <a:satMod val="250000"/>
                </a:schemeClr>
              </a:gs>
              <a:gs pos="72000">
                <a:schemeClr val="accent5">
                  <a:tint val="75000"/>
                  <a:satMod val="210000"/>
                </a:schemeClr>
              </a:gs>
              <a:gs pos="100000">
                <a:schemeClr val="accent5">
                  <a:tint val="85000"/>
                  <a:satMod val="21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0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422584" y="2500306"/>
            <a:ext cx="2298831" cy="185738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tint val="30000"/>
                  <a:satMod val="250000"/>
                </a:schemeClr>
              </a:gs>
              <a:gs pos="72000">
                <a:schemeClr val="accent5">
                  <a:tint val="75000"/>
                  <a:satMod val="210000"/>
                </a:schemeClr>
              </a:gs>
              <a:gs pos="100000">
                <a:schemeClr val="accent5">
                  <a:tint val="85000"/>
                  <a:satMod val="2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31316" y="3786190"/>
            <a:ext cx="3081367" cy="2786082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tint val="30000"/>
                  <a:satMod val="250000"/>
                </a:schemeClr>
              </a:gs>
              <a:gs pos="72000">
                <a:schemeClr val="accent5">
                  <a:tint val="75000"/>
                  <a:satMod val="210000"/>
                </a:schemeClr>
              </a:gs>
              <a:gs pos="100000">
                <a:schemeClr val="accent5">
                  <a:tint val="85000"/>
                  <a:satMod val="2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44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1785926"/>
            <a:ext cx="7858180" cy="142876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 Новым Годом!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765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649288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8675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214563" y="3571875"/>
            <a:ext cx="292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Интернет – ресурсы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www. Le  - Savchen. ucoz. ru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>
            <a:off x="285750" y="204788"/>
            <a:ext cx="6338888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6291" y="1142984"/>
            <a:ext cx="5132494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Радужный  тест</a:t>
            </a:r>
            <a:endParaRPr lang="ru-RU" sz="54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14375" y="2428875"/>
            <a:ext cx="6091238" cy="857250"/>
            <a:chOff x="714348" y="2428868"/>
            <a:chExt cx="6091620" cy="8572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14348" y="2428868"/>
              <a:ext cx="6072569" cy="857256"/>
            </a:xfrm>
            <a:prstGeom prst="roundRect">
              <a:avLst>
                <a:gd name="adj" fmla="val 3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63" name="TextBox 4"/>
            <p:cNvSpPr txBox="1">
              <a:spLocks noChangeArrowheads="1"/>
            </p:cNvSpPr>
            <p:nvPr/>
          </p:nvSpPr>
          <p:spPr bwMode="auto">
            <a:xfrm>
              <a:off x="857224" y="2428868"/>
              <a:ext cx="594874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     Назовите дробь, </a:t>
              </a:r>
            </a:p>
            <a:p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соответствующую данному предложению</a:t>
              </a:r>
            </a:p>
          </p:txBody>
        </p:sp>
      </p:grpSp>
      <p:pic>
        <p:nvPicPr>
          <p:cNvPr id="23560" name="Picture 10" descr="C:\Documents and Settings\Администратор\Мои документы\mig37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786563" y="3214688"/>
            <a:ext cx="19780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572375" y="6000750"/>
            <a:ext cx="642938" cy="64293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1032" name="Group 747"/>
          <p:cNvGrpSpPr>
            <a:grpSpLocks/>
          </p:cNvGrpSpPr>
          <p:nvPr/>
        </p:nvGrpSpPr>
        <p:grpSpPr bwMode="auto">
          <a:xfrm rot="16200000" flipH="1">
            <a:off x="2057400" y="85725"/>
            <a:ext cx="1143000" cy="685800"/>
            <a:chOff x="2506" y="1576"/>
            <a:chExt cx="704" cy="508"/>
          </a:xfrm>
        </p:grpSpPr>
        <p:sp>
          <p:nvSpPr>
            <p:cNvPr id="1562" name="Freeform 748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63" name="Freeform 749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64" name="Freeform 750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565" name="Group 751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566" name="Freeform 75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567" name="Group 75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568" name="Group 75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574" name="Freeform 75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75" name="Freeform 75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569" name="Freeform 75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70" name="Freeform 75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71" name="Freeform 75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72" name="Freeform 76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73" name="Freeform 76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03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72198" y="6143644"/>
            <a:ext cx="1582737" cy="504824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34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4348" y="4857760"/>
            <a:ext cx="642942" cy="785818"/>
          </a:xfrm>
          <a:prstGeom prst="actionButtonBlank">
            <a:avLst/>
          </a:prstGeom>
          <a:gradFill>
            <a:gsLst>
              <a:gs pos="100000">
                <a:srgbClr val="00B050">
                  <a:shade val="30000"/>
                  <a:satMod val="115000"/>
                </a:srgbClr>
              </a:gs>
              <a:gs pos="0">
                <a:srgbClr val="00B050">
                  <a:shade val="67500"/>
                  <a:satMod val="115000"/>
                  <a:alpha val="90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6314" y="4786322"/>
            <a:ext cx="571504" cy="714380"/>
          </a:xfrm>
          <a:prstGeom prst="actionButtonBlank">
            <a:avLst/>
          </a:prstGeom>
          <a:gradFill>
            <a:gsLst>
              <a:gs pos="100000">
                <a:srgbClr val="FF0000"/>
              </a:gs>
              <a:gs pos="0">
                <a:srgbClr val="C00000">
                  <a:alpha val="65000"/>
                </a:srgbClr>
              </a:gs>
              <a:gs pos="0">
                <a:schemeClr val="accent1">
                  <a:tint val="23500"/>
                  <a:satMod val="160000"/>
                  <a:alpha val="5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00" y="4786313"/>
            <a:ext cx="571500" cy="788987"/>
          </a:xfrm>
          <a:prstGeom prst="actionButtonBlank">
            <a:avLst/>
          </a:prstGeom>
          <a:gradFill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044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571875" y="500063"/>
            <a:ext cx="4975225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34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корзине лежат 17 фруктов,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них – 6 яблок и 5 апельсинов.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Какую часть составляют яблоки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всех фруктов?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1071538" y="3286124"/>
            <a:ext cx="1876421" cy="538957"/>
          </a:xfrm>
          <a:prstGeom prst="wedgeRoundRectCallout">
            <a:avLst>
              <a:gd name="adj1" fmla="val -43253"/>
              <a:gd name="adj2" fmla="val 245907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ВЕРНО!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6" name="Группа 572"/>
          <p:cNvGrpSpPr>
            <a:grpSpLocks/>
          </p:cNvGrpSpPr>
          <p:nvPr/>
        </p:nvGrpSpPr>
        <p:grpSpPr bwMode="auto">
          <a:xfrm>
            <a:off x="857250" y="4071938"/>
            <a:ext cx="4321175" cy="714375"/>
            <a:chOff x="857224" y="4071942"/>
            <a:chExt cx="4321203" cy="71438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857224" y="4143380"/>
            <a:ext cx="373321" cy="642942"/>
          </p:xfrm>
          <a:graphic>
            <a:graphicData uri="http://schemas.openxmlformats.org/presentationml/2006/ole">
              <p:oleObj spid="_x0000_s1026" name="Формула" r:id="rId4" imgW="228600" imgH="39348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928926" y="4143380"/>
            <a:ext cx="350838" cy="642938"/>
          </p:xfrm>
          <a:graphic>
            <a:graphicData uri="http://schemas.openxmlformats.org/presentationml/2006/ole">
              <p:oleObj spid="_x0000_s1027" name="Формула" r:id="rId5" imgW="215640" imgH="39348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929190" y="4071942"/>
            <a:ext cx="249237" cy="642938"/>
          </p:xfrm>
          <a:graphic>
            <a:graphicData uri="http://schemas.openxmlformats.org/presentationml/2006/ole">
              <p:oleObj spid="_x0000_s1028" name="Формула" r:id="rId6" imgW="152280" imgH="393480" progId="Equation.3">
                <p:embed/>
              </p:oleObj>
            </a:graphicData>
          </a:graphic>
        </p:graphicFrame>
      </p:grpSp>
      <p:grpSp>
        <p:nvGrpSpPr>
          <p:cNvPr id="552" name="Группа 568"/>
          <p:cNvGrpSpPr/>
          <p:nvPr/>
        </p:nvGrpSpPr>
        <p:grpSpPr>
          <a:xfrm>
            <a:off x="5572125" y="4786313"/>
            <a:ext cx="2844800" cy="1154112"/>
            <a:chOff x="5929322" y="4572008"/>
            <a:chExt cx="2844433" cy="11541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TextBox 29"/>
            <p:cNvSpPr txBox="1"/>
            <p:nvPr/>
          </p:nvSpPr>
          <p:spPr>
            <a:xfrm>
              <a:off x="5929322" y="4572008"/>
              <a:ext cx="2844433" cy="11541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Значит яблоки составляют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          от всех фруктов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6410864" y="5000636"/>
            <a:ext cx="331613" cy="571504"/>
          </p:xfrm>
          <a:graphic>
            <a:graphicData uri="http://schemas.openxmlformats.org/presentationml/2006/ole">
              <p:oleObj spid="_x0000_s1029" name="Формула" r:id="rId7" imgW="228600" imgH="393480" progId="Equation.3">
                <p:embed/>
              </p:oleObj>
            </a:graphicData>
          </a:graphic>
        </p:graphicFrame>
      </p:grp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3143250" y="3714750"/>
            <a:ext cx="1871663" cy="928688"/>
            <a:chOff x="3143240" y="4000504"/>
            <a:chExt cx="1871662" cy="1145087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143240" y="4070971"/>
              <a:ext cx="1871662" cy="792753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5000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12700"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Не верно!</a:t>
              </a:r>
              <a:endPara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60" name="Picture 4" descr="drakula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57554" y="4000504"/>
              <a:ext cx="1535093" cy="114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780"/>
          <p:cNvGrpSpPr>
            <a:grpSpLocks/>
          </p:cNvGrpSpPr>
          <p:nvPr/>
        </p:nvGrpSpPr>
        <p:grpSpPr bwMode="auto">
          <a:xfrm>
            <a:off x="4857750" y="2000250"/>
            <a:ext cx="4033838" cy="890588"/>
            <a:chOff x="4857752" y="2285992"/>
            <a:chExt cx="4033957" cy="890293"/>
          </a:xfrm>
        </p:grpSpPr>
        <p:grpSp>
          <p:nvGrpSpPr>
            <p:cNvPr id="1352" name="Группа 242"/>
            <p:cNvGrpSpPr>
              <a:grpSpLocks/>
            </p:cNvGrpSpPr>
            <p:nvPr/>
          </p:nvGrpSpPr>
          <p:grpSpPr bwMode="auto">
            <a:xfrm>
              <a:off x="6715140" y="2285992"/>
              <a:ext cx="1219267" cy="787922"/>
              <a:chOff x="6421439" y="280972"/>
              <a:chExt cx="2409828" cy="1830393"/>
            </a:xfrm>
          </p:grpSpPr>
          <p:sp>
            <p:nvSpPr>
              <p:cNvPr id="1356" name="Freeform 570"/>
              <p:cNvSpPr>
                <a:spLocks/>
              </p:cNvSpPr>
              <p:nvPr/>
            </p:nvSpPr>
            <p:spPr bwMode="auto">
              <a:xfrm rot="18377116" flipH="1">
                <a:off x="6729906" y="659611"/>
                <a:ext cx="439738" cy="436563"/>
              </a:xfrm>
              <a:custGeom>
                <a:avLst/>
                <a:gdLst>
                  <a:gd name="T0" fmla="*/ 0 w 1144"/>
                  <a:gd name="T1" fmla="*/ 872 h 976"/>
                  <a:gd name="T2" fmla="*/ 48 w 1144"/>
                  <a:gd name="T3" fmla="*/ 392 h 976"/>
                  <a:gd name="T4" fmla="*/ 288 w 1144"/>
                  <a:gd name="T5" fmla="*/ 104 h 976"/>
                  <a:gd name="T6" fmla="*/ 624 w 1144"/>
                  <a:gd name="T7" fmla="*/ 8 h 976"/>
                  <a:gd name="T8" fmla="*/ 960 w 1144"/>
                  <a:gd name="T9" fmla="*/ 56 h 976"/>
                  <a:gd name="T10" fmla="*/ 1104 w 1144"/>
                  <a:gd name="T11" fmla="*/ 152 h 976"/>
                  <a:gd name="T12" fmla="*/ 1104 w 1144"/>
                  <a:gd name="T13" fmla="*/ 344 h 976"/>
                  <a:gd name="T14" fmla="*/ 864 w 1144"/>
                  <a:gd name="T15" fmla="*/ 728 h 976"/>
                  <a:gd name="T16" fmla="*/ 528 w 1144"/>
                  <a:gd name="T17" fmla="*/ 872 h 976"/>
                  <a:gd name="T18" fmla="*/ 192 w 1144"/>
                  <a:gd name="T19" fmla="*/ 968 h 976"/>
                  <a:gd name="T20" fmla="*/ 0 w 1144"/>
                  <a:gd name="T21" fmla="*/ 920 h 9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4"/>
                  <a:gd name="T34" fmla="*/ 0 h 976"/>
                  <a:gd name="T35" fmla="*/ 1144 w 1144"/>
                  <a:gd name="T36" fmla="*/ 976 h 9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6600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357" name="Group 573"/>
              <p:cNvGrpSpPr>
                <a:grpSpLocks/>
              </p:cNvGrpSpPr>
              <p:nvPr/>
            </p:nvGrpSpPr>
            <p:grpSpPr bwMode="auto">
              <a:xfrm flipH="1">
                <a:off x="7072330" y="285728"/>
                <a:ext cx="492147" cy="623911"/>
                <a:chOff x="416" y="2608"/>
                <a:chExt cx="394" cy="401"/>
              </a:xfrm>
            </p:grpSpPr>
            <p:sp>
              <p:nvSpPr>
                <p:cNvPr id="1557" name="Freeform 574"/>
                <p:cNvSpPr>
                  <a:spLocks/>
                </p:cNvSpPr>
                <p:nvPr/>
              </p:nvSpPr>
              <p:spPr bwMode="auto">
                <a:xfrm rot="2730404">
                  <a:off x="417" y="2616"/>
                  <a:ext cx="401" cy="385"/>
                </a:xfrm>
                <a:custGeom>
                  <a:avLst/>
                  <a:gdLst>
                    <a:gd name="T0" fmla="*/ 226 w 449"/>
                    <a:gd name="T1" fmla="*/ 3 h 433"/>
                    <a:gd name="T2" fmla="*/ 373 w 449"/>
                    <a:gd name="T3" fmla="*/ 51 h 433"/>
                    <a:gd name="T4" fmla="*/ 418 w 449"/>
                    <a:gd name="T5" fmla="*/ 115 h 433"/>
                    <a:gd name="T6" fmla="*/ 446 w 449"/>
                    <a:gd name="T7" fmla="*/ 274 h 433"/>
                    <a:gd name="T8" fmla="*/ 402 w 449"/>
                    <a:gd name="T9" fmla="*/ 355 h 433"/>
                    <a:gd name="T10" fmla="*/ 306 w 449"/>
                    <a:gd name="T11" fmla="*/ 419 h 433"/>
                    <a:gd name="T12" fmla="*/ 146 w 449"/>
                    <a:gd name="T13" fmla="*/ 419 h 433"/>
                    <a:gd name="T14" fmla="*/ 32 w 449"/>
                    <a:gd name="T15" fmla="*/ 335 h 433"/>
                    <a:gd name="T16" fmla="*/ 2 w 449"/>
                    <a:gd name="T17" fmla="*/ 243 h 433"/>
                    <a:gd name="T18" fmla="*/ 18 w 449"/>
                    <a:gd name="T19" fmla="*/ 163 h 433"/>
                    <a:gd name="T20" fmla="*/ 66 w 449"/>
                    <a:gd name="T21" fmla="*/ 67 h 433"/>
                    <a:gd name="T22" fmla="*/ 226 w 449"/>
                    <a:gd name="T23" fmla="*/ 3 h 4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9"/>
                    <a:gd name="T37" fmla="*/ 0 h 433"/>
                    <a:gd name="T38" fmla="*/ 449 w 449"/>
                    <a:gd name="T39" fmla="*/ 433 h 4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9" h="433">
                      <a:moveTo>
                        <a:pt x="226" y="3"/>
                      </a:moveTo>
                      <a:cubicBezTo>
                        <a:pt x="277" y="0"/>
                        <a:pt x="341" y="32"/>
                        <a:pt x="373" y="51"/>
                      </a:cubicBezTo>
                      <a:cubicBezTo>
                        <a:pt x="405" y="70"/>
                        <a:pt x="406" y="78"/>
                        <a:pt x="418" y="115"/>
                      </a:cubicBezTo>
                      <a:cubicBezTo>
                        <a:pt x="430" y="152"/>
                        <a:pt x="449" y="234"/>
                        <a:pt x="446" y="274"/>
                      </a:cubicBezTo>
                      <a:cubicBezTo>
                        <a:pt x="443" y="314"/>
                        <a:pt x="425" y="331"/>
                        <a:pt x="402" y="355"/>
                      </a:cubicBezTo>
                      <a:cubicBezTo>
                        <a:pt x="379" y="379"/>
                        <a:pt x="349" y="408"/>
                        <a:pt x="306" y="419"/>
                      </a:cubicBezTo>
                      <a:cubicBezTo>
                        <a:pt x="263" y="430"/>
                        <a:pt x="192" y="433"/>
                        <a:pt x="146" y="419"/>
                      </a:cubicBezTo>
                      <a:cubicBezTo>
                        <a:pt x="100" y="405"/>
                        <a:pt x="56" y="364"/>
                        <a:pt x="32" y="335"/>
                      </a:cubicBezTo>
                      <a:cubicBezTo>
                        <a:pt x="8" y="306"/>
                        <a:pt x="4" y="272"/>
                        <a:pt x="2" y="243"/>
                      </a:cubicBezTo>
                      <a:cubicBezTo>
                        <a:pt x="0" y="214"/>
                        <a:pt x="7" y="192"/>
                        <a:pt x="18" y="163"/>
                      </a:cubicBezTo>
                      <a:cubicBezTo>
                        <a:pt x="29" y="134"/>
                        <a:pt x="31" y="94"/>
                        <a:pt x="66" y="67"/>
                      </a:cubicBezTo>
                      <a:cubicBezTo>
                        <a:pt x="101" y="40"/>
                        <a:pt x="175" y="6"/>
                        <a:pt x="226" y="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58" name="Freeform 575"/>
                <p:cNvSpPr>
                  <a:spLocks/>
                </p:cNvSpPr>
                <p:nvPr/>
              </p:nvSpPr>
              <p:spPr bwMode="auto">
                <a:xfrm rot="19955577" flipH="1">
                  <a:off x="416" y="2649"/>
                  <a:ext cx="263" cy="231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58" name="Group 576"/>
              <p:cNvGrpSpPr>
                <a:grpSpLocks/>
              </p:cNvGrpSpPr>
              <p:nvPr/>
            </p:nvGrpSpPr>
            <p:grpSpPr bwMode="auto">
              <a:xfrm flipH="1">
                <a:off x="6421439" y="280972"/>
                <a:ext cx="2409828" cy="1830393"/>
                <a:chOff x="3407" y="1341"/>
                <a:chExt cx="1518" cy="1153"/>
              </a:xfrm>
            </p:grpSpPr>
            <p:grpSp>
              <p:nvGrpSpPr>
                <p:cNvPr id="1429" name="Group 577"/>
                <p:cNvGrpSpPr>
                  <a:grpSpLocks/>
                </p:cNvGrpSpPr>
                <p:nvPr/>
              </p:nvGrpSpPr>
              <p:grpSpPr bwMode="auto">
                <a:xfrm>
                  <a:off x="3407" y="1341"/>
                  <a:ext cx="1513" cy="1153"/>
                  <a:chOff x="502" y="1429"/>
                  <a:chExt cx="2266" cy="1514"/>
                </a:xfrm>
              </p:grpSpPr>
              <p:sp>
                <p:nvSpPr>
                  <p:cNvPr id="1526" name="Freeform 578" descr="Циновка"/>
                  <p:cNvSpPr>
                    <a:spLocks/>
                  </p:cNvSpPr>
                  <p:nvPr/>
                </p:nvSpPr>
                <p:spPr bwMode="auto">
                  <a:xfrm>
                    <a:off x="576" y="2257"/>
                    <a:ext cx="2192" cy="686"/>
                  </a:xfrm>
                  <a:custGeom>
                    <a:avLst/>
                    <a:gdLst>
                      <a:gd name="T0" fmla="*/ 0 w 2192"/>
                      <a:gd name="T1" fmla="*/ 0 h 1049"/>
                      <a:gd name="T2" fmla="*/ 120 w 2192"/>
                      <a:gd name="T3" fmla="*/ 568 h 1049"/>
                      <a:gd name="T4" fmla="*/ 376 w 2192"/>
                      <a:gd name="T5" fmla="*/ 840 h 1049"/>
                      <a:gd name="T6" fmla="*/ 752 w 2192"/>
                      <a:gd name="T7" fmla="*/ 1016 h 1049"/>
                      <a:gd name="T8" fmla="*/ 1184 w 2192"/>
                      <a:gd name="T9" fmla="*/ 1040 h 1049"/>
                      <a:gd name="T10" fmla="*/ 1592 w 2192"/>
                      <a:gd name="T11" fmla="*/ 960 h 1049"/>
                      <a:gd name="T12" fmla="*/ 1920 w 2192"/>
                      <a:gd name="T13" fmla="*/ 752 h 1049"/>
                      <a:gd name="T14" fmla="*/ 2152 w 2192"/>
                      <a:gd name="T15" fmla="*/ 296 h 1049"/>
                      <a:gd name="T16" fmla="*/ 2160 w 2192"/>
                      <a:gd name="T17" fmla="*/ 0 h 10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92"/>
                      <a:gd name="T28" fmla="*/ 0 h 1049"/>
                      <a:gd name="T29" fmla="*/ 2192 w 2192"/>
                      <a:gd name="T30" fmla="*/ 1049 h 10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92" h="1049">
                        <a:moveTo>
                          <a:pt x="0" y="0"/>
                        </a:moveTo>
                        <a:cubicBezTo>
                          <a:pt x="28" y="214"/>
                          <a:pt x="57" y="428"/>
                          <a:pt x="120" y="568"/>
                        </a:cubicBezTo>
                        <a:cubicBezTo>
                          <a:pt x="183" y="708"/>
                          <a:pt x="271" y="765"/>
                          <a:pt x="376" y="840"/>
                        </a:cubicBezTo>
                        <a:cubicBezTo>
                          <a:pt x="481" y="915"/>
                          <a:pt x="617" y="983"/>
                          <a:pt x="752" y="1016"/>
                        </a:cubicBezTo>
                        <a:cubicBezTo>
                          <a:pt x="887" y="1049"/>
                          <a:pt x="1044" y="1049"/>
                          <a:pt x="1184" y="1040"/>
                        </a:cubicBezTo>
                        <a:cubicBezTo>
                          <a:pt x="1324" y="1031"/>
                          <a:pt x="1469" y="1008"/>
                          <a:pt x="1592" y="960"/>
                        </a:cubicBezTo>
                        <a:cubicBezTo>
                          <a:pt x="1715" y="912"/>
                          <a:pt x="1827" y="863"/>
                          <a:pt x="1920" y="752"/>
                        </a:cubicBezTo>
                        <a:cubicBezTo>
                          <a:pt x="2013" y="641"/>
                          <a:pt x="2112" y="421"/>
                          <a:pt x="2152" y="296"/>
                        </a:cubicBezTo>
                        <a:cubicBezTo>
                          <a:pt x="2192" y="171"/>
                          <a:pt x="2176" y="85"/>
                          <a:pt x="2160" y="0"/>
                        </a:cubicBezTo>
                      </a:path>
                    </a:pathLst>
                  </a:custGeom>
                  <a:blipFill dpi="0" rotWithShape="1">
                    <a:blip r:embed="rId9" cstate="email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latin typeface="Calibri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527" name="Freeform 579" descr="Папирус"/>
                  <p:cNvSpPr>
                    <a:spLocks/>
                  </p:cNvSpPr>
                  <p:nvPr/>
                </p:nvSpPr>
                <p:spPr bwMode="auto">
                  <a:xfrm>
                    <a:off x="521" y="1929"/>
                    <a:ext cx="2232" cy="463"/>
                  </a:xfrm>
                  <a:custGeom>
                    <a:avLst/>
                    <a:gdLst>
                      <a:gd name="T0" fmla="*/ 15 w 2232"/>
                      <a:gd name="T1" fmla="*/ 223 h 463"/>
                      <a:gd name="T2" fmla="*/ 431 w 2232"/>
                      <a:gd name="T3" fmla="*/ 423 h 463"/>
                      <a:gd name="T4" fmla="*/ 1023 w 2232"/>
                      <a:gd name="T5" fmla="*/ 447 h 463"/>
                      <a:gd name="T6" fmla="*/ 1687 w 2232"/>
                      <a:gd name="T7" fmla="*/ 431 h 463"/>
                      <a:gd name="T8" fmla="*/ 2215 w 2232"/>
                      <a:gd name="T9" fmla="*/ 255 h 463"/>
                      <a:gd name="T10" fmla="*/ 1791 w 2232"/>
                      <a:gd name="T11" fmla="*/ 39 h 463"/>
                      <a:gd name="T12" fmla="*/ 1111 w 2232"/>
                      <a:gd name="T13" fmla="*/ 23 h 463"/>
                      <a:gd name="T14" fmla="*/ 343 w 2232"/>
                      <a:gd name="T15" fmla="*/ 55 h 463"/>
                      <a:gd name="T16" fmla="*/ 15 w 2232"/>
                      <a:gd name="T17" fmla="*/ 223 h 4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32"/>
                      <a:gd name="T28" fmla="*/ 0 h 463"/>
                      <a:gd name="T29" fmla="*/ 2232 w 2232"/>
                      <a:gd name="T30" fmla="*/ 463 h 4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32" h="463">
                        <a:moveTo>
                          <a:pt x="15" y="223"/>
                        </a:moveTo>
                        <a:cubicBezTo>
                          <a:pt x="30" y="284"/>
                          <a:pt x="263" y="386"/>
                          <a:pt x="431" y="423"/>
                        </a:cubicBezTo>
                        <a:cubicBezTo>
                          <a:pt x="599" y="460"/>
                          <a:pt x="814" y="446"/>
                          <a:pt x="1023" y="447"/>
                        </a:cubicBezTo>
                        <a:cubicBezTo>
                          <a:pt x="1232" y="448"/>
                          <a:pt x="1488" y="463"/>
                          <a:pt x="1687" y="431"/>
                        </a:cubicBezTo>
                        <a:cubicBezTo>
                          <a:pt x="1886" y="399"/>
                          <a:pt x="2198" y="320"/>
                          <a:pt x="2215" y="255"/>
                        </a:cubicBezTo>
                        <a:cubicBezTo>
                          <a:pt x="2232" y="190"/>
                          <a:pt x="1975" y="78"/>
                          <a:pt x="1791" y="39"/>
                        </a:cubicBezTo>
                        <a:cubicBezTo>
                          <a:pt x="1607" y="0"/>
                          <a:pt x="1352" y="20"/>
                          <a:pt x="1111" y="23"/>
                        </a:cubicBezTo>
                        <a:cubicBezTo>
                          <a:pt x="870" y="26"/>
                          <a:pt x="528" y="23"/>
                          <a:pt x="343" y="55"/>
                        </a:cubicBezTo>
                        <a:cubicBezTo>
                          <a:pt x="158" y="87"/>
                          <a:pt x="0" y="162"/>
                          <a:pt x="15" y="223"/>
                        </a:cubicBezTo>
                        <a:close/>
                      </a:path>
                    </a:pathLst>
                  </a:custGeom>
                  <a:blipFill dpi="0" rotWithShape="1">
                    <a:blip r:embed="rId10" cstate="email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528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502" y="1429"/>
                    <a:ext cx="2224" cy="825"/>
                    <a:chOff x="502" y="1429"/>
                    <a:chExt cx="2224" cy="825"/>
                  </a:xfrm>
                </p:grpSpPr>
                <p:sp>
                  <p:nvSpPr>
                    <p:cNvPr id="1529" name="Freeform 581"/>
                    <p:cNvSpPr>
                      <a:spLocks/>
                    </p:cNvSpPr>
                    <p:nvPr/>
                  </p:nvSpPr>
                  <p:spPr bwMode="auto">
                    <a:xfrm rot="5135648">
                      <a:off x="2397" y="1960"/>
                      <a:ext cx="309" cy="8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530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2" y="1429"/>
                      <a:ext cx="2224" cy="825"/>
                      <a:chOff x="503" y="1429"/>
                      <a:chExt cx="2348" cy="825"/>
                    </a:xfrm>
                  </p:grpSpPr>
                  <p:sp>
                    <p:nvSpPr>
                      <p:cNvPr id="1531" name="Freeform 583"/>
                      <p:cNvSpPr>
                        <a:spLocks/>
                      </p:cNvSpPr>
                      <p:nvPr/>
                    </p:nvSpPr>
                    <p:spPr bwMode="auto">
                      <a:xfrm rot="-1024559">
                        <a:off x="513" y="2038"/>
                        <a:ext cx="323" cy="77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32" name="Freeform 584"/>
                      <p:cNvSpPr>
                        <a:spLocks/>
                      </p:cNvSpPr>
                      <p:nvPr/>
                    </p:nvSpPr>
                    <p:spPr bwMode="auto">
                      <a:xfrm rot="-1024559">
                        <a:off x="597" y="1933"/>
                        <a:ext cx="317" cy="95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33" name="Freeform 585"/>
                      <p:cNvSpPr>
                        <a:spLocks/>
                      </p:cNvSpPr>
                      <p:nvPr/>
                    </p:nvSpPr>
                    <p:spPr bwMode="auto">
                      <a:xfrm rot="-590344">
                        <a:off x="672" y="1846"/>
                        <a:ext cx="317" cy="95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534" name="Group 586"/>
                      <p:cNvGrpSpPr>
                        <a:grpSpLocks/>
                      </p:cNvGrpSpPr>
                      <p:nvPr/>
                    </p:nvGrpSpPr>
                    <p:grpSpPr bwMode="auto">
                      <a:xfrm rot="319568">
                        <a:off x="787" y="1640"/>
                        <a:ext cx="522" cy="214"/>
                        <a:chOff x="500" y="1699"/>
                        <a:chExt cx="660" cy="284"/>
                      </a:xfrm>
                    </p:grpSpPr>
                    <p:sp>
                      <p:nvSpPr>
                        <p:cNvPr id="1554" name="Freeform 5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" y="1881"/>
                          <a:ext cx="408" cy="102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55" name="Freeform 5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6" y="177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56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 rot="434215">
                          <a:off x="760" y="169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35" name="Group 590"/>
                      <p:cNvGrpSpPr>
                        <a:grpSpLocks/>
                      </p:cNvGrpSpPr>
                      <p:nvPr/>
                    </p:nvGrpSpPr>
                    <p:grpSpPr bwMode="auto">
                      <a:xfrm rot="1402697">
                        <a:off x="1146" y="1518"/>
                        <a:ext cx="522" cy="214"/>
                        <a:chOff x="500" y="1699"/>
                        <a:chExt cx="660" cy="284"/>
                      </a:xfrm>
                    </p:grpSpPr>
                    <p:sp>
                      <p:nvSpPr>
                        <p:cNvPr id="1551" name="Freeform 5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" y="1881"/>
                          <a:ext cx="408" cy="102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52" name="Freeform 5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6" y="177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53" name="Freeform 593"/>
                        <p:cNvSpPr>
                          <a:spLocks/>
                        </p:cNvSpPr>
                        <p:nvPr/>
                      </p:nvSpPr>
                      <p:spPr bwMode="auto">
                        <a:xfrm rot="434215">
                          <a:off x="760" y="169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36" name="Group 594"/>
                      <p:cNvGrpSpPr>
                        <a:grpSpLocks/>
                      </p:cNvGrpSpPr>
                      <p:nvPr/>
                    </p:nvGrpSpPr>
                    <p:grpSpPr bwMode="auto">
                      <a:xfrm rot="2233139">
                        <a:off x="1526" y="1497"/>
                        <a:ext cx="500" cy="226"/>
                        <a:chOff x="500" y="1699"/>
                        <a:chExt cx="660" cy="284"/>
                      </a:xfrm>
                    </p:grpSpPr>
                    <p:sp>
                      <p:nvSpPr>
                        <p:cNvPr id="1548" name="Freeform 5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" y="1881"/>
                          <a:ext cx="408" cy="102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49" name="Freeform 5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6" y="177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50" name="Freeform 597"/>
                        <p:cNvSpPr>
                          <a:spLocks/>
                        </p:cNvSpPr>
                        <p:nvPr/>
                      </p:nvSpPr>
                      <p:spPr bwMode="auto">
                        <a:xfrm rot="434215">
                          <a:off x="760" y="169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37" name="Group 598"/>
                      <p:cNvGrpSpPr>
                        <a:grpSpLocks/>
                      </p:cNvGrpSpPr>
                      <p:nvPr/>
                    </p:nvGrpSpPr>
                    <p:grpSpPr bwMode="auto">
                      <a:xfrm rot="3226440">
                        <a:off x="1877" y="1566"/>
                        <a:ext cx="500" cy="226"/>
                        <a:chOff x="500" y="1699"/>
                        <a:chExt cx="660" cy="284"/>
                      </a:xfrm>
                    </p:grpSpPr>
                    <p:sp>
                      <p:nvSpPr>
                        <p:cNvPr id="1545" name="Freeform 5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" y="1881"/>
                          <a:ext cx="408" cy="102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46" name="Freeform 6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6" y="177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47" name="Freeform 601"/>
                        <p:cNvSpPr>
                          <a:spLocks/>
                        </p:cNvSpPr>
                        <p:nvPr/>
                      </p:nvSpPr>
                      <p:spPr bwMode="auto">
                        <a:xfrm rot="434215">
                          <a:off x="760" y="169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38" name="Group 602"/>
                      <p:cNvGrpSpPr>
                        <a:grpSpLocks/>
                      </p:cNvGrpSpPr>
                      <p:nvPr/>
                    </p:nvGrpSpPr>
                    <p:grpSpPr bwMode="auto">
                      <a:xfrm rot="4068615">
                        <a:off x="2200" y="1728"/>
                        <a:ext cx="500" cy="226"/>
                        <a:chOff x="500" y="1699"/>
                        <a:chExt cx="660" cy="284"/>
                      </a:xfrm>
                    </p:grpSpPr>
                    <p:sp>
                      <p:nvSpPr>
                        <p:cNvPr id="1542" name="Freeform 6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" y="1881"/>
                          <a:ext cx="408" cy="102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43" name="Freeform 6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6" y="177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544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 rot="434215">
                          <a:off x="760" y="1699"/>
                          <a:ext cx="400" cy="126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539" name="Freeform 606"/>
                      <p:cNvSpPr>
                        <a:spLocks/>
                      </p:cNvSpPr>
                      <p:nvPr/>
                    </p:nvSpPr>
                    <p:spPr bwMode="auto">
                      <a:xfrm rot="5135648">
                        <a:off x="2576" y="2029"/>
                        <a:ext cx="303" cy="10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40" name="Freeform 6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6" y="2014"/>
                        <a:ext cx="145" cy="221"/>
                      </a:xfrm>
                      <a:custGeom>
                        <a:avLst/>
                        <a:gdLst>
                          <a:gd name="T0" fmla="*/ 72 w 145"/>
                          <a:gd name="T1" fmla="*/ 0 h 221"/>
                          <a:gd name="T2" fmla="*/ 127 w 145"/>
                          <a:gd name="T3" fmla="*/ 39 h 221"/>
                          <a:gd name="T4" fmla="*/ 144 w 145"/>
                          <a:gd name="T5" fmla="*/ 106 h 221"/>
                          <a:gd name="T6" fmla="*/ 123 w 145"/>
                          <a:gd name="T7" fmla="*/ 158 h 221"/>
                          <a:gd name="T8" fmla="*/ 50 w 145"/>
                          <a:gd name="T9" fmla="*/ 212 h 221"/>
                          <a:gd name="T10" fmla="*/ 6 w 145"/>
                          <a:gd name="T11" fmla="*/ 214 h 221"/>
                          <a:gd name="T12" fmla="*/ 14 w 145"/>
                          <a:gd name="T13" fmla="*/ 218 h 2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5"/>
                          <a:gd name="T22" fmla="*/ 0 h 221"/>
                          <a:gd name="T23" fmla="*/ 145 w 145"/>
                          <a:gd name="T24" fmla="*/ 221 h 2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5" h="221">
                            <a:moveTo>
                              <a:pt x="72" y="0"/>
                            </a:moveTo>
                            <a:cubicBezTo>
                              <a:pt x="82" y="7"/>
                              <a:pt x="115" y="23"/>
                              <a:pt x="127" y="39"/>
                            </a:cubicBezTo>
                            <a:cubicBezTo>
                              <a:pt x="139" y="57"/>
                              <a:pt x="145" y="86"/>
                              <a:pt x="144" y="106"/>
                            </a:cubicBezTo>
                            <a:cubicBezTo>
                              <a:pt x="143" y="125"/>
                              <a:pt x="139" y="141"/>
                              <a:pt x="123" y="158"/>
                            </a:cubicBezTo>
                            <a:cubicBezTo>
                              <a:pt x="107" y="176"/>
                              <a:pt x="69" y="203"/>
                              <a:pt x="50" y="212"/>
                            </a:cubicBezTo>
                            <a:cubicBezTo>
                              <a:pt x="31" y="221"/>
                              <a:pt x="12" y="213"/>
                              <a:pt x="6" y="214"/>
                            </a:cubicBezTo>
                            <a:cubicBezTo>
                              <a:pt x="0" y="215"/>
                              <a:pt x="12" y="217"/>
                              <a:pt x="14" y="21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41" name="Freeform 6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3" y="2112"/>
                        <a:ext cx="228" cy="142"/>
                      </a:xfrm>
                      <a:custGeom>
                        <a:avLst/>
                        <a:gdLst>
                          <a:gd name="T0" fmla="*/ 145 w 228"/>
                          <a:gd name="T1" fmla="*/ 96 h 142"/>
                          <a:gd name="T2" fmla="*/ 25 w 228"/>
                          <a:gd name="T3" fmla="*/ 136 h 142"/>
                          <a:gd name="T4" fmla="*/ 7 w 228"/>
                          <a:gd name="T5" fmla="*/ 61 h 142"/>
                          <a:gd name="T6" fmla="*/ 66 w 228"/>
                          <a:gd name="T7" fmla="*/ 53 h 142"/>
                          <a:gd name="T8" fmla="*/ 150 w 228"/>
                          <a:gd name="T9" fmla="*/ 88 h 142"/>
                          <a:gd name="T10" fmla="*/ 207 w 228"/>
                          <a:gd name="T11" fmla="*/ 60 h 142"/>
                          <a:gd name="T12" fmla="*/ 228 w 228"/>
                          <a:gd name="T13" fmla="*/ 0 h 14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28"/>
                          <a:gd name="T22" fmla="*/ 0 h 142"/>
                          <a:gd name="T23" fmla="*/ 228 w 228"/>
                          <a:gd name="T24" fmla="*/ 142 h 14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28" h="142">
                            <a:moveTo>
                              <a:pt x="145" y="96"/>
                            </a:moveTo>
                            <a:cubicBezTo>
                              <a:pt x="126" y="103"/>
                              <a:pt x="48" y="142"/>
                              <a:pt x="25" y="136"/>
                            </a:cubicBezTo>
                            <a:cubicBezTo>
                              <a:pt x="2" y="130"/>
                              <a:pt x="0" y="75"/>
                              <a:pt x="7" y="61"/>
                            </a:cubicBezTo>
                            <a:cubicBezTo>
                              <a:pt x="14" y="47"/>
                              <a:pt x="42" y="48"/>
                              <a:pt x="66" y="53"/>
                            </a:cubicBezTo>
                            <a:cubicBezTo>
                              <a:pt x="89" y="58"/>
                              <a:pt x="126" y="85"/>
                              <a:pt x="150" y="88"/>
                            </a:cubicBezTo>
                            <a:cubicBezTo>
                              <a:pt x="173" y="89"/>
                              <a:pt x="194" y="74"/>
                              <a:pt x="207" y="60"/>
                            </a:cubicBezTo>
                            <a:cubicBezTo>
                              <a:pt x="221" y="46"/>
                              <a:pt x="224" y="12"/>
                              <a:pt x="228" y="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430" name="Freeform 609"/>
                <p:cNvSpPr>
                  <a:spLocks/>
                </p:cNvSpPr>
                <p:nvPr/>
              </p:nvSpPr>
              <p:spPr bwMode="auto">
                <a:xfrm rot="-9846516">
                  <a:off x="4428" y="2072"/>
                  <a:ext cx="157" cy="31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1" name="Freeform 610"/>
                <p:cNvSpPr>
                  <a:spLocks/>
                </p:cNvSpPr>
                <p:nvPr/>
              </p:nvSpPr>
              <p:spPr bwMode="auto">
                <a:xfrm rot="-10095241">
                  <a:off x="4323" y="2088"/>
                  <a:ext cx="158" cy="30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2" name="Freeform 611"/>
                <p:cNvSpPr>
                  <a:spLocks/>
                </p:cNvSpPr>
                <p:nvPr/>
              </p:nvSpPr>
              <p:spPr bwMode="auto">
                <a:xfrm rot="-8887738">
                  <a:off x="4522" y="2031"/>
                  <a:ext cx="114" cy="45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433" name="Group 612"/>
                <p:cNvGrpSpPr>
                  <a:grpSpLocks/>
                </p:cNvGrpSpPr>
                <p:nvPr/>
              </p:nvGrpSpPr>
              <p:grpSpPr bwMode="auto">
                <a:xfrm rot="-9101855">
                  <a:off x="3689" y="2087"/>
                  <a:ext cx="248" cy="72"/>
                  <a:chOff x="500" y="1699"/>
                  <a:chExt cx="660" cy="284"/>
                </a:xfrm>
              </p:grpSpPr>
              <p:sp>
                <p:nvSpPr>
                  <p:cNvPr id="1523" name="Freeform 613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24" name="Freeform 614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25" name="Freeform 615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34" name="Freeform 616"/>
                <p:cNvSpPr>
                  <a:spLocks/>
                </p:cNvSpPr>
                <p:nvPr/>
              </p:nvSpPr>
              <p:spPr bwMode="auto">
                <a:xfrm rot="-9846516">
                  <a:off x="4470" y="2056"/>
                  <a:ext cx="157" cy="31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435" name="Group 617"/>
                <p:cNvGrpSpPr>
                  <a:grpSpLocks/>
                </p:cNvGrpSpPr>
                <p:nvPr/>
              </p:nvGrpSpPr>
              <p:grpSpPr bwMode="auto">
                <a:xfrm>
                  <a:off x="3426" y="1919"/>
                  <a:ext cx="1499" cy="232"/>
                  <a:chOff x="446" y="3281"/>
                  <a:chExt cx="1786" cy="264"/>
                </a:xfrm>
              </p:grpSpPr>
              <p:sp>
                <p:nvSpPr>
                  <p:cNvPr id="1482" name="Freeform 618"/>
                  <p:cNvSpPr>
                    <a:spLocks/>
                  </p:cNvSpPr>
                  <p:nvPr/>
                </p:nvSpPr>
                <p:spPr bwMode="auto">
                  <a:xfrm rot="-10063547">
                    <a:off x="1585" y="3450"/>
                    <a:ext cx="192" cy="27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483" name="Group 619"/>
                  <p:cNvGrpSpPr>
                    <a:grpSpLocks/>
                  </p:cNvGrpSpPr>
                  <p:nvPr/>
                </p:nvGrpSpPr>
                <p:grpSpPr bwMode="auto">
                  <a:xfrm rot="-10121193">
                    <a:off x="1329" y="3445"/>
                    <a:ext cx="310" cy="78"/>
                    <a:chOff x="500" y="1699"/>
                    <a:chExt cx="660" cy="284"/>
                  </a:xfrm>
                </p:grpSpPr>
                <p:sp>
                  <p:nvSpPr>
                    <p:cNvPr id="1520" name="Freeform 620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21" name="Freeform 621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22" name="Freeform 622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84" name="Group 623"/>
                  <p:cNvGrpSpPr>
                    <a:grpSpLocks/>
                  </p:cNvGrpSpPr>
                  <p:nvPr/>
                </p:nvGrpSpPr>
                <p:grpSpPr bwMode="auto">
                  <a:xfrm rot="-9767010">
                    <a:off x="1122" y="3461"/>
                    <a:ext cx="310" cy="78"/>
                    <a:chOff x="500" y="1699"/>
                    <a:chExt cx="660" cy="284"/>
                  </a:xfrm>
                </p:grpSpPr>
                <p:sp>
                  <p:nvSpPr>
                    <p:cNvPr id="1517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18" name="Freeform 625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19" name="Freeform 626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85" name="Group 627"/>
                  <p:cNvGrpSpPr>
                    <a:grpSpLocks/>
                  </p:cNvGrpSpPr>
                  <p:nvPr/>
                </p:nvGrpSpPr>
                <p:grpSpPr bwMode="auto">
                  <a:xfrm rot="-9275821">
                    <a:off x="938" y="3464"/>
                    <a:ext cx="298" cy="81"/>
                    <a:chOff x="500" y="1699"/>
                    <a:chExt cx="660" cy="284"/>
                  </a:xfrm>
                </p:grpSpPr>
                <p:sp>
                  <p:nvSpPr>
                    <p:cNvPr id="1514" name="Freeform 628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15" name="Freeform 629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16" name="Freeform 630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86" name="Group 631"/>
                  <p:cNvGrpSpPr>
                    <a:grpSpLocks/>
                  </p:cNvGrpSpPr>
                  <p:nvPr/>
                </p:nvGrpSpPr>
                <p:grpSpPr bwMode="auto">
                  <a:xfrm rot="253299">
                    <a:off x="446" y="3314"/>
                    <a:ext cx="418" cy="211"/>
                    <a:chOff x="1606" y="2128"/>
                    <a:chExt cx="418" cy="211"/>
                  </a:xfrm>
                </p:grpSpPr>
                <p:grpSp>
                  <p:nvGrpSpPr>
                    <p:cNvPr id="1501" name="Group 6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" y="2156"/>
                      <a:ext cx="332" cy="183"/>
                      <a:chOff x="1692" y="2156"/>
                      <a:chExt cx="332" cy="183"/>
                    </a:xfrm>
                  </p:grpSpPr>
                  <p:sp>
                    <p:nvSpPr>
                      <p:cNvPr id="1511" name="Freeform 63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62" y="2186"/>
                        <a:ext cx="111" cy="51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12" name="Freeform 634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52" y="2268"/>
                        <a:ext cx="95" cy="48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13" name="Freeform 635"/>
                      <p:cNvSpPr>
                        <a:spLocks/>
                      </p:cNvSpPr>
                      <p:nvPr/>
                    </p:nvSpPr>
                    <p:spPr bwMode="auto">
                      <a:xfrm rot="-6967771">
                        <a:off x="1854" y="2257"/>
                        <a:ext cx="93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02" name="Group 6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6" y="2128"/>
                      <a:ext cx="372" cy="208"/>
                      <a:chOff x="1606" y="2128"/>
                      <a:chExt cx="372" cy="208"/>
                    </a:xfrm>
                  </p:grpSpPr>
                  <p:grpSp>
                    <p:nvGrpSpPr>
                      <p:cNvPr id="1503" name="Group 6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9" y="2131"/>
                        <a:ext cx="329" cy="205"/>
                        <a:chOff x="1649" y="2131"/>
                        <a:chExt cx="329" cy="205"/>
                      </a:xfrm>
                    </p:grpSpPr>
                    <p:sp>
                      <p:nvSpPr>
                        <p:cNvPr id="1505" name="Freeform 638"/>
                        <p:cNvSpPr>
                          <a:spLocks/>
                        </p:cNvSpPr>
                        <p:nvPr/>
                      </p:nvSpPr>
                      <p:spPr bwMode="auto">
                        <a:xfrm rot="-7401987">
                          <a:off x="1903" y="2260"/>
                          <a:ext cx="92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506" name="Group 6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5" y="2188"/>
                          <a:ext cx="154" cy="143"/>
                          <a:chOff x="1728" y="2185"/>
                          <a:chExt cx="154" cy="143"/>
                        </a:xfrm>
                      </p:grpSpPr>
                      <p:sp>
                        <p:nvSpPr>
                          <p:cNvPr id="1508" name="Freeform 64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802" y="2249"/>
                            <a:ext cx="111" cy="48"/>
                          </a:xfrm>
                          <a:custGeom>
                            <a:avLst/>
                            <a:gdLst>
                              <a:gd name="T0" fmla="*/ 0 w 408"/>
                              <a:gd name="T1" fmla="*/ 99 h 102"/>
                              <a:gd name="T2" fmla="*/ 44 w 408"/>
                              <a:gd name="T3" fmla="*/ 27 h 102"/>
                              <a:gd name="T4" fmla="*/ 118 w 408"/>
                              <a:gd name="T5" fmla="*/ 3 h 102"/>
                              <a:gd name="T6" fmla="*/ 192 w 408"/>
                              <a:gd name="T7" fmla="*/ 15 h 102"/>
                              <a:gd name="T8" fmla="*/ 280 w 408"/>
                              <a:gd name="T9" fmla="*/ 91 h 102"/>
                              <a:gd name="T10" fmla="*/ 360 w 408"/>
                              <a:gd name="T11" fmla="*/ 79 h 102"/>
                              <a:gd name="T12" fmla="*/ 408 w 408"/>
                              <a:gd name="T13" fmla="*/ 10 h 10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8"/>
                              <a:gd name="T22" fmla="*/ 0 h 102"/>
                              <a:gd name="T23" fmla="*/ 408 w 408"/>
                              <a:gd name="T24" fmla="*/ 102 h 10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8" h="102">
                                <a:moveTo>
                                  <a:pt x="0" y="99"/>
                                </a:moveTo>
                                <a:cubicBezTo>
                                  <a:pt x="7" y="87"/>
                                  <a:pt x="24" y="43"/>
                                  <a:pt x="44" y="27"/>
                                </a:cubicBezTo>
                                <a:cubicBezTo>
                                  <a:pt x="64" y="11"/>
                                  <a:pt x="93" y="5"/>
                                  <a:pt x="118" y="3"/>
                                </a:cubicBezTo>
                                <a:cubicBezTo>
                                  <a:pt x="143" y="1"/>
                                  <a:pt x="165" y="0"/>
                                  <a:pt x="192" y="15"/>
                                </a:cubicBezTo>
                                <a:cubicBezTo>
                                  <a:pt x="219" y="30"/>
                                  <a:pt x="252" y="80"/>
                                  <a:pt x="280" y="91"/>
                                </a:cubicBezTo>
                                <a:cubicBezTo>
                                  <a:pt x="308" y="102"/>
                                  <a:pt x="339" y="92"/>
                                  <a:pt x="360" y="79"/>
                                </a:cubicBezTo>
                                <a:cubicBezTo>
                                  <a:pt x="381" y="66"/>
                                  <a:pt x="398" y="25"/>
                                  <a:pt x="408" y="10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9" name="Freeform 64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752" y="2226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0" name="Freeform 64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297170">
                            <a:off x="1704" y="2209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507" name="Freeform 643"/>
                        <p:cNvSpPr>
                          <a:spLocks/>
                        </p:cNvSpPr>
                        <p:nvPr/>
                      </p:nvSpPr>
                      <p:spPr bwMode="auto">
                        <a:xfrm rot="-5664353">
                          <a:off x="1625" y="2155"/>
                          <a:ext cx="108" cy="60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504" name="Freeform 64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1606" y="2128"/>
                        <a:ext cx="86" cy="79"/>
                      </a:xfrm>
                      <a:custGeom>
                        <a:avLst/>
                        <a:gdLst>
                          <a:gd name="T0" fmla="*/ 72 w 145"/>
                          <a:gd name="T1" fmla="*/ 0 h 221"/>
                          <a:gd name="T2" fmla="*/ 127 w 145"/>
                          <a:gd name="T3" fmla="*/ 39 h 221"/>
                          <a:gd name="T4" fmla="*/ 144 w 145"/>
                          <a:gd name="T5" fmla="*/ 106 h 221"/>
                          <a:gd name="T6" fmla="*/ 123 w 145"/>
                          <a:gd name="T7" fmla="*/ 158 h 221"/>
                          <a:gd name="T8" fmla="*/ 50 w 145"/>
                          <a:gd name="T9" fmla="*/ 212 h 221"/>
                          <a:gd name="T10" fmla="*/ 6 w 145"/>
                          <a:gd name="T11" fmla="*/ 214 h 221"/>
                          <a:gd name="T12" fmla="*/ 14 w 145"/>
                          <a:gd name="T13" fmla="*/ 218 h 2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5"/>
                          <a:gd name="T22" fmla="*/ 0 h 221"/>
                          <a:gd name="T23" fmla="*/ 145 w 145"/>
                          <a:gd name="T24" fmla="*/ 221 h 2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5" h="221">
                            <a:moveTo>
                              <a:pt x="72" y="0"/>
                            </a:moveTo>
                            <a:cubicBezTo>
                              <a:pt x="82" y="7"/>
                              <a:pt x="115" y="23"/>
                              <a:pt x="127" y="39"/>
                            </a:cubicBezTo>
                            <a:cubicBezTo>
                              <a:pt x="139" y="57"/>
                              <a:pt x="145" y="86"/>
                              <a:pt x="144" y="106"/>
                            </a:cubicBezTo>
                            <a:cubicBezTo>
                              <a:pt x="143" y="125"/>
                              <a:pt x="139" y="141"/>
                              <a:pt x="123" y="158"/>
                            </a:cubicBezTo>
                            <a:cubicBezTo>
                              <a:pt x="107" y="176"/>
                              <a:pt x="69" y="203"/>
                              <a:pt x="50" y="212"/>
                            </a:cubicBezTo>
                            <a:cubicBezTo>
                              <a:pt x="31" y="221"/>
                              <a:pt x="12" y="213"/>
                              <a:pt x="6" y="214"/>
                            </a:cubicBezTo>
                            <a:cubicBezTo>
                              <a:pt x="0" y="215"/>
                              <a:pt x="12" y="217"/>
                              <a:pt x="14" y="21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87" name="Group 645"/>
                  <p:cNvGrpSpPr>
                    <a:grpSpLocks/>
                  </p:cNvGrpSpPr>
                  <p:nvPr/>
                </p:nvGrpSpPr>
                <p:grpSpPr bwMode="auto">
                  <a:xfrm rot="-2514992">
                    <a:off x="1814" y="3281"/>
                    <a:ext cx="418" cy="211"/>
                    <a:chOff x="1606" y="2128"/>
                    <a:chExt cx="418" cy="211"/>
                  </a:xfrm>
                </p:grpSpPr>
                <p:grpSp>
                  <p:nvGrpSpPr>
                    <p:cNvPr id="1488" name="Group 6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" y="2156"/>
                      <a:ext cx="332" cy="183"/>
                      <a:chOff x="1692" y="2156"/>
                      <a:chExt cx="332" cy="183"/>
                    </a:xfrm>
                  </p:grpSpPr>
                  <p:sp>
                    <p:nvSpPr>
                      <p:cNvPr id="1498" name="Freeform 647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62" y="2186"/>
                        <a:ext cx="111" cy="51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99" name="Freeform 648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52" y="2268"/>
                        <a:ext cx="95" cy="48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500" name="Freeform 649"/>
                      <p:cNvSpPr>
                        <a:spLocks/>
                      </p:cNvSpPr>
                      <p:nvPr/>
                    </p:nvSpPr>
                    <p:spPr bwMode="auto">
                      <a:xfrm rot="-6967771">
                        <a:off x="1854" y="2257"/>
                        <a:ext cx="93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89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6" y="2128"/>
                      <a:ext cx="372" cy="208"/>
                      <a:chOff x="1606" y="2128"/>
                      <a:chExt cx="372" cy="208"/>
                    </a:xfrm>
                  </p:grpSpPr>
                  <p:grpSp>
                    <p:nvGrpSpPr>
                      <p:cNvPr id="1490" name="Group 6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9" y="2131"/>
                        <a:ext cx="329" cy="205"/>
                        <a:chOff x="1649" y="2131"/>
                        <a:chExt cx="329" cy="205"/>
                      </a:xfrm>
                    </p:grpSpPr>
                    <p:sp>
                      <p:nvSpPr>
                        <p:cNvPr id="1492" name="Freeform 652"/>
                        <p:cNvSpPr>
                          <a:spLocks/>
                        </p:cNvSpPr>
                        <p:nvPr/>
                      </p:nvSpPr>
                      <p:spPr bwMode="auto">
                        <a:xfrm rot="-7401987">
                          <a:off x="1903" y="2260"/>
                          <a:ext cx="92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93" name="Group 6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5" y="2188"/>
                          <a:ext cx="154" cy="143"/>
                          <a:chOff x="1728" y="2185"/>
                          <a:chExt cx="154" cy="143"/>
                        </a:xfrm>
                      </p:grpSpPr>
                      <p:sp>
                        <p:nvSpPr>
                          <p:cNvPr id="1495" name="Freeform 654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802" y="2249"/>
                            <a:ext cx="111" cy="48"/>
                          </a:xfrm>
                          <a:custGeom>
                            <a:avLst/>
                            <a:gdLst>
                              <a:gd name="T0" fmla="*/ 0 w 408"/>
                              <a:gd name="T1" fmla="*/ 99 h 102"/>
                              <a:gd name="T2" fmla="*/ 44 w 408"/>
                              <a:gd name="T3" fmla="*/ 27 h 102"/>
                              <a:gd name="T4" fmla="*/ 118 w 408"/>
                              <a:gd name="T5" fmla="*/ 3 h 102"/>
                              <a:gd name="T6" fmla="*/ 192 w 408"/>
                              <a:gd name="T7" fmla="*/ 15 h 102"/>
                              <a:gd name="T8" fmla="*/ 280 w 408"/>
                              <a:gd name="T9" fmla="*/ 91 h 102"/>
                              <a:gd name="T10" fmla="*/ 360 w 408"/>
                              <a:gd name="T11" fmla="*/ 79 h 102"/>
                              <a:gd name="T12" fmla="*/ 408 w 408"/>
                              <a:gd name="T13" fmla="*/ 10 h 10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8"/>
                              <a:gd name="T22" fmla="*/ 0 h 102"/>
                              <a:gd name="T23" fmla="*/ 408 w 408"/>
                              <a:gd name="T24" fmla="*/ 102 h 10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8" h="102">
                                <a:moveTo>
                                  <a:pt x="0" y="99"/>
                                </a:moveTo>
                                <a:cubicBezTo>
                                  <a:pt x="7" y="87"/>
                                  <a:pt x="24" y="43"/>
                                  <a:pt x="44" y="27"/>
                                </a:cubicBezTo>
                                <a:cubicBezTo>
                                  <a:pt x="64" y="11"/>
                                  <a:pt x="93" y="5"/>
                                  <a:pt x="118" y="3"/>
                                </a:cubicBezTo>
                                <a:cubicBezTo>
                                  <a:pt x="143" y="1"/>
                                  <a:pt x="165" y="0"/>
                                  <a:pt x="192" y="15"/>
                                </a:cubicBezTo>
                                <a:cubicBezTo>
                                  <a:pt x="219" y="30"/>
                                  <a:pt x="252" y="80"/>
                                  <a:pt x="280" y="91"/>
                                </a:cubicBezTo>
                                <a:cubicBezTo>
                                  <a:pt x="308" y="102"/>
                                  <a:pt x="339" y="92"/>
                                  <a:pt x="360" y="79"/>
                                </a:cubicBezTo>
                                <a:cubicBezTo>
                                  <a:pt x="381" y="66"/>
                                  <a:pt x="398" y="25"/>
                                  <a:pt x="408" y="10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6" name="Freeform 65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752" y="2226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7" name="Freeform 65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297170">
                            <a:off x="1704" y="2209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94" name="Freeform 657"/>
                        <p:cNvSpPr>
                          <a:spLocks/>
                        </p:cNvSpPr>
                        <p:nvPr/>
                      </p:nvSpPr>
                      <p:spPr bwMode="auto">
                        <a:xfrm rot="-5664353">
                          <a:off x="1625" y="2155"/>
                          <a:ext cx="108" cy="60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491" name="Freeform 658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1606" y="2128"/>
                        <a:ext cx="86" cy="79"/>
                      </a:xfrm>
                      <a:custGeom>
                        <a:avLst/>
                        <a:gdLst>
                          <a:gd name="T0" fmla="*/ 72 w 145"/>
                          <a:gd name="T1" fmla="*/ 0 h 221"/>
                          <a:gd name="T2" fmla="*/ 127 w 145"/>
                          <a:gd name="T3" fmla="*/ 39 h 221"/>
                          <a:gd name="T4" fmla="*/ 144 w 145"/>
                          <a:gd name="T5" fmla="*/ 106 h 221"/>
                          <a:gd name="T6" fmla="*/ 123 w 145"/>
                          <a:gd name="T7" fmla="*/ 158 h 221"/>
                          <a:gd name="T8" fmla="*/ 50 w 145"/>
                          <a:gd name="T9" fmla="*/ 212 h 221"/>
                          <a:gd name="T10" fmla="*/ 6 w 145"/>
                          <a:gd name="T11" fmla="*/ 214 h 221"/>
                          <a:gd name="T12" fmla="*/ 14 w 145"/>
                          <a:gd name="T13" fmla="*/ 218 h 2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5"/>
                          <a:gd name="T22" fmla="*/ 0 h 221"/>
                          <a:gd name="T23" fmla="*/ 145 w 145"/>
                          <a:gd name="T24" fmla="*/ 221 h 2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5" h="221">
                            <a:moveTo>
                              <a:pt x="72" y="0"/>
                            </a:moveTo>
                            <a:cubicBezTo>
                              <a:pt x="82" y="7"/>
                              <a:pt x="115" y="23"/>
                              <a:pt x="127" y="39"/>
                            </a:cubicBezTo>
                            <a:cubicBezTo>
                              <a:pt x="139" y="57"/>
                              <a:pt x="145" y="86"/>
                              <a:pt x="144" y="106"/>
                            </a:cubicBezTo>
                            <a:cubicBezTo>
                              <a:pt x="143" y="125"/>
                              <a:pt x="139" y="141"/>
                              <a:pt x="123" y="158"/>
                            </a:cubicBezTo>
                            <a:cubicBezTo>
                              <a:pt x="107" y="176"/>
                              <a:pt x="69" y="203"/>
                              <a:pt x="50" y="212"/>
                            </a:cubicBezTo>
                            <a:cubicBezTo>
                              <a:pt x="31" y="221"/>
                              <a:pt x="12" y="213"/>
                              <a:pt x="6" y="214"/>
                            </a:cubicBezTo>
                            <a:cubicBezTo>
                              <a:pt x="0" y="215"/>
                              <a:pt x="12" y="217"/>
                              <a:pt x="14" y="21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436" name="Freeform 659"/>
                <p:cNvSpPr>
                  <a:spLocks/>
                </p:cNvSpPr>
                <p:nvPr/>
              </p:nvSpPr>
              <p:spPr bwMode="auto">
                <a:xfrm rot="-9846516">
                  <a:off x="4428" y="2072"/>
                  <a:ext cx="157" cy="31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7" name="Freeform 660"/>
                <p:cNvSpPr>
                  <a:spLocks/>
                </p:cNvSpPr>
                <p:nvPr/>
              </p:nvSpPr>
              <p:spPr bwMode="auto">
                <a:xfrm rot="-10095241">
                  <a:off x="4323" y="2088"/>
                  <a:ext cx="158" cy="30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8" name="Freeform 661"/>
                <p:cNvSpPr>
                  <a:spLocks/>
                </p:cNvSpPr>
                <p:nvPr/>
              </p:nvSpPr>
              <p:spPr bwMode="auto">
                <a:xfrm rot="-8887738">
                  <a:off x="4522" y="2031"/>
                  <a:ext cx="114" cy="45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9" name="Freeform 662"/>
                <p:cNvSpPr>
                  <a:spLocks/>
                </p:cNvSpPr>
                <p:nvPr/>
              </p:nvSpPr>
              <p:spPr bwMode="auto">
                <a:xfrm rot="-9846516">
                  <a:off x="4470" y="2056"/>
                  <a:ext cx="157" cy="31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440" name="Group 663"/>
                <p:cNvGrpSpPr>
                  <a:grpSpLocks/>
                </p:cNvGrpSpPr>
                <p:nvPr/>
              </p:nvGrpSpPr>
              <p:grpSpPr bwMode="auto">
                <a:xfrm>
                  <a:off x="3426" y="1919"/>
                  <a:ext cx="1499" cy="232"/>
                  <a:chOff x="446" y="3281"/>
                  <a:chExt cx="1786" cy="264"/>
                </a:xfrm>
              </p:grpSpPr>
              <p:sp>
                <p:nvSpPr>
                  <p:cNvPr id="1441" name="Freeform 664"/>
                  <p:cNvSpPr>
                    <a:spLocks/>
                  </p:cNvSpPr>
                  <p:nvPr/>
                </p:nvSpPr>
                <p:spPr bwMode="auto">
                  <a:xfrm rot="-10063547">
                    <a:off x="1585" y="3450"/>
                    <a:ext cx="192" cy="27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442" name="Group 665"/>
                  <p:cNvGrpSpPr>
                    <a:grpSpLocks/>
                  </p:cNvGrpSpPr>
                  <p:nvPr/>
                </p:nvGrpSpPr>
                <p:grpSpPr bwMode="auto">
                  <a:xfrm rot="-10121193">
                    <a:off x="1329" y="3445"/>
                    <a:ext cx="310" cy="78"/>
                    <a:chOff x="500" y="1699"/>
                    <a:chExt cx="660" cy="284"/>
                  </a:xfrm>
                </p:grpSpPr>
                <p:sp>
                  <p:nvSpPr>
                    <p:cNvPr id="1479" name="Freeform 666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80" name="Freeform 667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81" name="Freeform 668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43" name="Group 669"/>
                  <p:cNvGrpSpPr>
                    <a:grpSpLocks/>
                  </p:cNvGrpSpPr>
                  <p:nvPr/>
                </p:nvGrpSpPr>
                <p:grpSpPr bwMode="auto">
                  <a:xfrm rot="-9767010">
                    <a:off x="1122" y="3461"/>
                    <a:ext cx="310" cy="78"/>
                    <a:chOff x="500" y="1699"/>
                    <a:chExt cx="660" cy="284"/>
                  </a:xfrm>
                </p:grpSpPr>
                <p:sp>
                  <p:nvSpPr>
                    <p:cNvPr id="1476" name="Freeform 670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7" name="Freeform 671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8" name="Freeform 672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44" name="Group 673"/>
                  <p:cNvGrpSpPr>
                    <a:grpSpLocks/>
                  </p:cNvGrpSpPr>
                  <p:nvPr/>
                </p:nvGrpSpPr>
                <p:grpSpPr bwMode="auto">
                  <a:xfrm rot="-9275821">
                    <a:off x="938" y="3464"/>
                    <a:ext cx="298" cy="81"/>
                    <a:chOff x="500" y="1699"/>
                    <a:chExt cx="660" cy="284"/>
                  </a:xfrm>
                </p:grpSpPr>
                <p:sp>
                  <p:nvSpPr>
                    <p:cNvPr id="1473" name="Freeform 674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4" name="Freeform 675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5" name="Freeform 676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45" name="Group 677"/>
                  <p:cNvGrpSpPr>
                    <a:grpSpLocks/>
                  </p:cNvGrpSpPr>
                  <p:nvPr/>
                </p:nvGrpSpPr>
                <p:grpSpPr bwMode="auto">
                  <a:xfrm rot="253299">
                    <a:off x="446" y="3314"/>
                    <a:ext cx="418" cy="211"/>
                    <a:chOff x="1606" y="2128"/>
                    <a:chExt cx="418" cy="211"/>
                  </a:xfrm>
                </p:grpSpPr>
                <p:grpSp>
                  <p:nvGrpSpPr>
                    <p:cNvPr id="1460" name="Group 6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" y="2156"/>
                      <a:ext cx="332" cy="183"/>
                      <a:chOff x="1692" y="2156"/>
                      <a:chExt cx="332" cy="183"/>
                    </a:xfrm>
                  </p:grpSpPr>
                  <p:sp>
                    <p:nvSpPr>
                      <p:cNvPr id="1470" name="Freeform 679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62" y="2186"/>
                        <a:ext cx="111" cy="51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71" name="Freeform 680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52" y="2268"/>
                        <a:ext cx="95" cy="48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72" name="Freeform 681"/>
                      <p:cNvSpPr>
                        <a:spLocks/>
                      </p:cNvSpPr>
                      <p:nvPr/>
                    </p:nvSpPr>
                    <p:spPr bwMode="auto">
                      <a:xfrm rot="-6967771">
                        <a:off x="1854" y="2257"/>
                        <a:ext cx="93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61" name="Group 6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6" y="2128"/>
                      <a:ext cx="372" cy="208"/>
                      <a:chOff x="1606" y="2128"/>
                      <a:chExt cx="372" cy="208"/>
                    </a:xfrm>
                  </p:grpSpPr>
                  <p:grpSp>
                    <p:nvGrpSpPr>
                      <p:cNvPr id="1462" name="Group 6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9" y="2131"/>
                        <a:ext cx="329" cy="205"/>
                        <a:chOff x="1649" y="2131"/>
                        <a:chExt cx="329" cy="205"/>
                      </a:xfrm>
                    </p:grpSpPr>
                    <p:sp>
                      <p:nvSpPr>
                        <p:cNvPr id="1464" name="Freeform 684"/>
                        <p:cNvSpPr>
                          <a:spLocks/>
                        </p:cNvSpPr>
                        <p:nvPr/>
                      </p:nvSpPr>
                      <p:spPr bwMode="auto">
                        <a:xfrm rot="-7401987">
                          <a:off x="1903" y="2260"/>
                          <a:ext cx="92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65" name="Group 6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5" y="2188"/>
                          <a:ext cx="154" cy="143"/>
                          <a:chOff x="1728" y="2185"/>
                          <a:chExt cx="154" cy="143"/>
                        </a:xfrm>
                      </p:grpSpPr>
                      <p:sp>
                        <p:nvSpPr>
                          <p:cNvPr id="1467" name="Freeform 68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802" y="2249"/>
                            <a:ext cx="111" cy="48"/>
                          </a:xfrm>
                          <a:custGeom>
                            <a:avLst/>
                            <a:gdLst>
                              <a:gd name="T0" fmla="*/ 0 w 408"/>
                              <a:gd name="T1" fmla="*/ 99 h 102"/>
                              <a:gd name="T2" fmla="*/ 44 w 408"/>
                              <a:gd name="T3" fmla="*/ 27 h 102"/>
                              <a:gd name="T4" fmla="*/ 118 w 408"/>
                              <a:gd name="T5" fmla="*/ 3 h 102"/>
                              <a:gd name="T6" fmla="*/ 192 w 408"/>
                              <a:gd name="T7" fmla="*/ 15 h 102"/>
                              <a:gd name="T8" fmla="*/ 280 w 408"/>
                              <a:gd name="T9" fmla="*/ 91 h 102"/>
                              <a:gd name="T10" fmla="*/ 360 w 408"/>
                              <a:gd name="T11" fmla="*/ 79 h 102"/>
                              <a:gd name="T12" fmla="*/ 408 w 408"/>
                              <a:gd name="T13" fmla="*/ 10 h 10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8"/>
                              <a:gd name="T22" fmla="*/ 0 h 102"/>
                              <a:gd name="T23" fmla="*/ 408 w 408"/>
                              <a:gd name="T24" fmla="*/ 102 h 10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8" h="102">
                                <a:moveTo>
                                  <a:pt x="0" y="99"/>
                                </a:moveTo>
                                <a:cubicBezTo>
                                  <a:pt x="7" y="87"/>
                                  <a:pt x="24" y="43"/>
                                  <a:pt x="44" y="27"/>
                                </a:cubicBezTo>
                                <a:cubicBezTo>
                                  <a:pt x="64" y="11"/>
                                  <a:pt x="93" y="5"/>
                                  <a:pt x="118" y="3"/>
                                </a:cubicBezTo>
                                <a:cubicBezTo>
                                  <a:pt x="143" y="1"/>
                                  <a:pt x="165" y="0"/>
                                  <a:pt x="192" y="15"/>
                                </a:cubicBezTo>
                                <a:cubicBezTo>
                                  <a:pt x="219" y="30"/>
                                  <a:pt x="252" y="80"/>
                                  <a:pt x="280" y="91"/>
                                </a:cubicBezTo>
                                <a:cubicBezTo>
                                  <a:pt x="308" y="102"/>
                                  <a:pt x="339" y="92"/>
                                  <a:pt x="360" y="79"/>
                                </a:cubicBezTo>
                                <a:cubicBezTo>
                                  <a:pt x="381" y="66"/>
                                  <a:pt x="398" y="25"/>
                                  <a:pt x="408" y="10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8" name="Freeform 68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752" y="2226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9" name="Freeform 68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297170">
                            <a:off x="1704" y="2209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66" name="Freeform 689"/>
                        <p:cNvSpPr>
                          <a:spLocks/>
                        </p:cNvSpPr>
                        <p:nvPr/>
                      </p:nvSpPr>
                      <p:spPr bwMode="auto">
                        <a:xfrm rot="-5664353">
                          <a:off x="1625" y="2155"/>
                          <a:ext cx="108" cy="60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463" name="Freeform 690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1606" y="2128"/>
                        <a:ext cx="86" cy="79"/>
                      </a:xfrm>
                      <a:custGeom>
                        <a:avLst/>
                        <a:gdLst>
                          <a:gd name="T0" fmla="*/ 72 w 145"/>
                          <a:gd name="T1" fmla="*/ 0 h 221"/>
                          <a:gd name="T2" fmla="*/ 127 w 145"/>
                          <a:gd name="T3" fmla="*/ 39 h 221"/>
                          <a:gd name="T4" fmla="*/ 144 w 145"/>
                          <a:gd name="T5" fmla="*/ 106 h 221"/>
                          <a:gd name="T6" fmla="*/ 123 w 145"/>
                          <a:gd name="T7" fmla="*/ 158 h 221"/>
                          <a:gd name="T8" fmla="*/ 50 w 145"/>
                          <a:gd name="T9" fmla="*/ 212 h 221"/>
                          <a:gd name="T10" fmla="*/ 6 w 145"/>
                          <a:gd name="T11" fmla="*/ 214 h 221"/>
                          <a:gd name="T12" fmla="*/ 14 w 145"/>
                          <a:gd name="T13" fmla="*/ 218 h 2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5"/>
                          <a:gd name="T22" fmla="*/ 0 h 221"/>
                          <a:gd name="T23" fmla="*/ 145 w 145"/>
                          <a:gd name="T24" fmla="*/ 221 h 2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5" h="221">
                            <a:moveTo>
                              <a:pt x="72" y="0"/>
                            </a:moveTo>
                            <a:cubicBezTo>
                              <a:pt x="82" y="7"/>
                              <a:pt x="115" y="23"/>
                              <a:pt x="127" y="39"/>
                            </a:cubicBezTo>
                            <a:cubicBezTo>
                              <a:pt x="139" y="57"/>
                              <a:pt x="145" y="86"/>
                              <a:pt x="144" y="106"/>
                            </a:cubicBezTo>
                            <a:cubicBezTo>
                              <a:pt x="143" y="125"/>
                              <a:pt x="139" y="141"/>
                              <a:pt x="123" y="158"/>
                            </a:cubicBezTo>
                            <a:cubicBezTo>
                              <a:pt x="107" y="176"/>
                              <a:pt x="69" y="203"/>
                              <a:pt x="50" y="212"/>
                            </a:cubicBezTo>
                            <a:cubicBezTo>
                              <a:pt x="31" y="221"/>
                              <a:pt x="12" y="213"/>
                              <a:pt x="6" y="214"/>
                            </a:cubicBezTo>
                            <a:cubicBezTo>
                              <a:pt x="0" y="215"/>
                              <a:pt x="12" y="217"/>
                              <a:pt x="14" y="21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46" name="Group 691"/>
                  <p:cNvGrpSpPr>
                    <a:grpSpLocks/>
                  </p:cNvGrpSpPr>
                  <p:nvPr/>
                </p:nvGrpSpPr>
                <p:grpSpPr bwMode="auto">
                  <a:xfrm rot="-2514992">
                    <a:off x="1814" y="3281"/>
                    <a:ext cx="418" cy="211"/>
                    <a:chOff x="1606" y="2128"/>
                    <a:chExt cx="418" cy="211"/>
                  </a:xfrm>
                </p:grpSpPr>
                <p:grpSp>
                  <p:nvGrpSpPr>
                    <p:cNvPr id="1447" name="Group 6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" y="2156"/>
                      <a:ext cx="332" cy="183"/>
                      <a:chOff x="1692" y="2156"/>
                      <a:chExt cx="332" cy="183"/>
                    </a:xfrm>
                  </p:grpSpPr>
                  <p:sp>
                    <p:nvSpPr>
                      <p:cNvPr id="1457" name="Freeform 69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62" y="2186"/>
                        <a:ext cx="111" cy="51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58" name="Freeform 694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52" y="2268"/>
                        <a:ext cx="95" cy="48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459" name="Freeform 695"/>
                      <p:cNvSpPr>
                        <a:spLocks/>
                      </p:cNvSpPr>
                      <p:nvPr/>
                    </p:nvSpPr>
                    <p:spPr bwMode="auto">
                      <a:xfrm rot="-6967771">
                        <a:off x="1854" y="2257"/>
                        <a:ext cx="93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48" name="Group 6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6" y="2128"/>
                      <a:ext cx="372" cy="208"/>
                      <a:chOff x="1606" y="2128"/>
                      <a:chExt cx="372" cy="208"/>
                    </a:xfrm>
                  </p:grpSpPr>
                  <p:grpSp>
                    <p:nvGrpSpPr>
                      <p:cNvPr id="1449" name="Group 6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9" y="2131"/>
                        <a:ext cx="329" cy="205"/>
                        <a:chOff x="1649" y="2131"/>
                        <a:chExt cx="329" cy="205"/>
                      </a:xfrm>
                    </p:grpSpPr>
                    <p:sp>
                      <p:nvSpPr>
                        <p:cNvPr id="1451" name="Freeform 698"/>
                        <p:cNvSpPr>
                          <a:spLocks/>
                        </p:cNvSpPr>
                        <p:nvPr/>
                      </p:nvSpPr>
                      <p:spPr bwMode="auto">
                        <a:xfrm rot="-7401987">
                          <a:off x="1903" y="2260"/>
                          <a:ext cx="92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52" name="Group 6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5" y="2188"/>
                          <a:ext cx="154" cy="143"/>
                          <a:chOff x="1728" y="2185"/>
                          <a:chExt cx="154" cy="143"/>
                        </a:xfrm>
                      </p:grpSpPr>
                      <p:sp>
                        <p:nvSpPr>
                          <p:cNvPr id="1454" name="Freeform 70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802" y="2249"/>
                            <a:ext cx="111" cy="48"/>
                          </a:xfrm>
                          <a:custGeom>
                            <a:avLst/>
                            <a:gdLst>
                              <a:gd name="T0" fmla="*/ 0 w 408"/>
                              <a:gd name="T1" fmla="*/ 99 h 102"/>
                              <a:gd name="T2" fmla="*/ 44 w 408"/>
                              <a:gd name="T3" fmla="*/ 27 h 102"/>
                              <a:gd name="T4" fmla="*/ 118 w 408"/>
                              <a:gd name="T5" fmla="*/ 3 h 102"/>
                              <a:gd name="T6" fmla="*/ 192 w 408"/>
                              <a:gd name="T7" fmla="*/ 15 h 102"/>
                              <a:gd name="T8" fmla="*/ 280 w 408"/>
                              <a:gd name="T9" fmla="*/ 91 h 102"/>
                              <a:gd name="T10" fmla="*/ 360 w 408"/>
                              <a:gd name="T11" fmla="*/ 79 h 102"/>
                              <a:gd name="T12" fmla="*/ 408 w 408"/>
                              <a:gd name="T13" fmla="*/ 10 h 102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8"/>
                              <a:gd name="T22" fmla="*/ 0 h 102"/>
                              <a:gd name="T23" fmla="*/ 408 w 408"/>
                              <a:gd name="T24" fmla="*/ 102 h 102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8" h="102">
                                <a:moveTo>
                                  <a:pt x="0" y="99"/>
                                </a:moveTo>
                                <a:cubicBezTo>
                                  <a:pt x="7" y="87"/>
                                  <a:pt x="24" y="43"/>
                                  <a:pt x="44" y="27"/>
                                </a:cubicBezTo>
                                <a:cubicBezTo>
                                  <a:pt x="64" y="11"/>
                                  <a:pt x="93" y="5"/>
                                  <a:pt x="118" y="3"/>
                                </a:cubicBezTo>
                                <a:cubicBezTo>
                                  <a:pt x="143" y="1"/>
                                  <a:pt x="165" y="0"/>
                                  <a:pt x="192" y="15"/>
                                </a:cubicBezTo>
                                <a:cubicBezTo>
                                  <a:pt x="219" y="30"/>
                                  <a:pt x="252" y="80"/>
                                  <a:pt x="280" y="91"/>
                                </a:cubicBezTo>
                                <a:cubicBezTo>
                                  <a:pt x="308" y="102"/>
                                  <a:pt x="339" y="92"/>
                                  <a:pt x="360" y="79"/>
                                </a:cubicBezTo>
                                <a:cubicBezTo>
                                  <a:pt x="381" y="66"/>
                                  <a:pt x="398" y="25"/>
                                  <a:pt x="408" y="10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5" name="Freeform 70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731385">
                            <a:off x="1752" y="2226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6" name="Freeform 70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6297170">
                            <a:off x="1704" y="2209"/>
                            <a:ext cx="108" cy="59"/>
                          </a:xfrm>
                          <a:custGeom>
                            <a:avLst/>
                            <a:gdLst>
                              <a:gd name="T0" fmla="*/ 0 w 400"/>
                              <a:gd name="T1" fmla="*/ 97 h 126"/>
                              <a:gd name="T2" fmla="*/ 48 w 400"/>
                              <a:gd name="T3" fmla="*/ 25 h 126"/>
                              <a:gd name="T4" fmla="*/ 134 w 400"/>
                              <a:gd name="T5" fmla="*/ 0 h 126"/>
                              <a:gd name="T6" fmla="*/ 205 w 400"/>
                              <a:gd name="T7" fmla="*/ 23 h 126"/>
                              <a:gd name="T8" fmla="*/ 281 w 400"/>
                              <a:gd name="T9" fmla="*/ 112 h 126"/>
                              <a:gd name="T10" fmla="*/ 364 w 400"/>
                              <a:gd name="T11" fmla="*/ 105 h 126"/>
                              <a:gd name="T12" fmla="*/ 400 w 400"/>
                              <a:gd name="T13" fmla="*/ 37 h 12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00"/>
                              <a:gd name="T22" fmla="*/ 0 h 126"/>
                              <a:gd name="T23" fmla="*/ 400 w 400"/>
                              <a:gd name="T24" fmla="*/ 126 h 12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00" h="126">
                                <a:moveTo>
                                  <a:pt x="0" y="97"/>
                                </a:moveTo>
                                <a:cubicBezTo>
                                  <a:pt x="8" y="85"/>
                                  <a:pt x="26" y="41"/>
                                  <a:pt x="48" y="25"/>
                                </a:cubicBezTo>
                                <a:cubicBezTo>
                                  <a:pt x="70" y="9"/>
                                  <a:pt x="108" y="0"/>
                                  <a:pt x="134" y="0"/>
                                </a:cubicBezTo>
                                <a:cubicBezTo>
                                  <a:pt x="160" y="0"/>
                                  <a:pt x="181" y="4"/>
                                  <a:pt x="205" y="23"/>
                                </a:cubicBezTo>
                                <a:cubicBezTo>
                                  <a:pt x="230" y="42"/>
                                  <a:pt x="255" y="98"/>
                                  <a:pt x="281" y="112"/>
                                </a:cubicBezTo>
                                <a:cubicBezTo>
                                  <a:pt x="307" y="126"/>
                                  <a:pt x="344" y="117"/>
                                  <a:pt x="364" y="105"/>
                                </a:cubicBezTo>
                                <a:cubicBezTo>
                                  <a:pt x="384" y="93"/>
                                  <a:pt x="393" y="51"/>
                                  <a:pt x="400" y="37"/>
                                </a:cubicBezTo>
                              </a:path>
                            </a:pathLst>
                          </a:custGeom>
                          <a:gradFill rotWithShape="1">
                            <a:gsLst>
                              <a:gs pos="0">
                                <a:srgbClr val="CC6600"/>
                              </a:gs>
                              <a:gs pos="50000">
                                <a:srgbClr val="996633"/>
                              </a:gs>
                              <a:gs pos="100000">
                                <a:srgbClr val="CC6600"/>
                              </a:gs>
                            </a:gsLst>
                            <a:lin ang="189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53" name="Freeform 703"/>
                        <p:cNvSpPr>
                          <a:spLocks/>
                        </p:cNvSpPr>
                        <p:nvPr/>
                      </p:nvSpPr>
                      <p:spPr bwMode="auto">
                        <a:xfrm rot="-5664353">
                          <a:off x="1625" y="2155"/>
                          <a:ext cx="108" cy="60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450" name="Freeform 704"/>
                      <p:cNvSpPr>
                        <a:spLocks/>
                      </p:cNvSpPr>
                      <p:nvPr/>
                    </p:nvSpPr>
                    <p:spPr bwMode="auto">
                      <a:xfrm rot="10800000">
                        <a:off x="1606" y="2128"/>
                        <a:ext cx="86" cy="79"/>
                      </a:xfrm>
                      <a:custGeom>
                        <a:avLst/>
                        <a:gdLst>
                          <a:gd name="T0" fmla="*/ 72 w 145"/>
                          <a:gd name="T1" fmla="*/ 0 h 221"/>
                          <a:gd name="T2" fmla="*/ 127 w 145"/>
                          <a:gd name="T3" fmla="*/ 39 h 221"/>
                          <a:gd name="T4" fmla="*/ 144 w 145"/>
                          <a:gd name="T5" fmla="*/ 106 h 221"/>
                          <a:gd name="T6" fmla="*/ 123 w 145"/>
                          <a:gd name="T7" fmla="*/ 158 h 221"/>
                          <a:gd name="T8" fmla="*/ 50 w 145"/>
                          <a:gd name="T9" fmla="*/ 212 h 221"/>
                          <a:gd name="T10" fmla="*/ 6 w 145"/>
                          <a:gd name="T11" fmla="*/ 214 h 221"/>
                          <a:gd name="T12" fmla="*/ 14 w 145"/>
                          <a:gd name="T13" fmla="*/ 218 h 2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5"/>
                          <a:gd name="T22" fmla="*/ 0 h 221"/>
                          <a:gd name="T23" fmla="*/ 145 w 145"/>
                          <a:gd name="T24" fmla="*/ 221 h 2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5" h="221">
                            <a:moveTo>
                              <a:pt x="72" y="0"/>
                            </a:moveTo>
                            <a:cubicBezTo>
                              <a:pt x="82" y="7"/>
                              <a:pt x="115" y="23"/>
                              <a:pt x="127" y="39"/>
                            </a:cubicBezTo>
                            <a:cubicBezTo>
                              <a:pt x="139" y="57"/>
                              <a:pt x="145" y="86"/>
                              <a:pt x="144" y="106"/>
                            </a:cubicBezTo>
                            <a:cubicBezTo>
                              <a:pt x="143" y="125"/>
                              <a:pt x="139" y="141"/>
                              <a:pt x="123" y="158"/>
                            </a:cubicBezTo>
                            <a:cubicBezTo>
                              <a:pt x="107" y="176"/>
                              <a:pt x="69" y="203"/>
                              <a:pt x="50" y="212"/>
                            </a:cubicBezTo>
                            <a:cubicBezTo>
                              <a:pt x="31" y="221"/>
                              <a:pt x="12" y="213"/>
                              <a:pt x="6" y="214"/>
                            </a:cubicBezTo>
                            <a:cubicBezTo>
                              <a:pt x="0" y="215"/>
                              <a:pt x="12" y="217"/>
                              <a:pt x="14" y="21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59" name="Group 705"/>
              <p:cNvGrpSpPr>
                <a:grpSpLocks/>
              </p:cNvGrpSpPr>
              <p:nvPr/>
            </p:nvGrpSpPr>
            <p:grpSpPr bwMode="auto">
              <a:xfrm flipH="1">
                <a:off x="8215338" y="785794"/>
                <a:ext cx="506441" cy="536594"/>
                <a:chOff x="288" y="2880"/>
                <a:chExt cx="394" cy="401"/>
              </a:xfrm>
            </p:grpSpPr>
            <p:sp>
              <p:nvSpPr>
                <p:cNvPr id="1427" name="Freeform 706"/>
                <p:cNvSpPr>
                  <a:spLocks/>
                </p:cNvSpPr>
                <p:nvPr/>
              </p:nvSpPr>
              <p:spPr bwMode="auto">
                <a:xfrm rot="2730404">
                  <a:off x="289" y="2888"/>
                  <a:ext cx="401" cy="385"/>
                </a:xfrm>
                <a:custGeom>
                  <a:avLst/>
                  <a:gdLst>
                    <a:gd name="T0" fmla="*/ 226 w 449"/>
                    <a:gd name="T1" fmla="*/ 3 h 433"/>
                    <a:gd name="T2" fmla="*/ 373 w 449"/>
                    <a:gd name="T3" fmla="*/ 51 h 433"/>
                    <a:gd name="T4" fmla="*/ 418 w 449"/>
                    <a:gd name="T5" fmla="*/ 115 h 433"/>
                    <a:gd name="T6" fmla="*/ 446 w 449"/>
                    <a:gd name="T7" fmla="*/ 274 h 433"/>
                    <a:gd name="T8" fmla="*/ 402 w 449"/>
                    <a:gd name="T9" fmla="*/ 355 h 433"/>
                    <a:gd name="T10" fmla="*/ 306 w 449"/>
                    <a:gd name="T11" fmla="*/ 419 h 433"/>
                    <a:gd name="T12" fmla="*/ 146 w 449"/>
                    <a:gd name="T13" fmla="*/ 419 h 433"/>
                    <a:gd name="T14" fmla="*/ 32 w 449"/>
                    <a:gd name="T15" fmla="*/ 335 h 433"/>
                    <a:gd name="T16" fmla="*/ 2 w 449"/>
                    <a:gd name="T17" fmla="*/ 243 h 433"/>
                    <a:gd name="T18" fmla="*/ 18 w 449"/>
                    <a:gd name="T19" fmla="*/ 163 h 433"/>
                    <a:gd name="T20" fmla="*/ 66 w 449"/>
                    <a:gd name="T21" fmla="*/ 67 h 433"/>
                    <a:gd name="T22" fmla="*/ 226 w 449"/>
                    <a:gd name="T23" fmla="*/ 3 h 4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9"/>
                    <a:gd name="T37" fmla="*/ 0 h 433"/>
                    <a:gd name="T38" fmla="*/ 449 w 449"/>
                    <a:gd name="T39" fmla="*/ 433 h 4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9" h="433">
                      <a:moveTo>
                        <a:pt x="226" y="3"/>
                      </a:moveTo>
                      <a:cubicBezTo>
                        <a:pt x="277" y="0"/>
                        <a:pt x="341" y="32"/>
                        <a:pt x="373" y="51"/>
                      </a:cubicBezTo>
                      <a:cubicBezTo>
                        <a:pt x="405" y="70"/>
                        <a:pt x="406" y="78"/>
                        <a:pt x="418" y="115"/>
                      </a:cubicBezTo>
                      <a:cubicBezTo>
                        <a:pt x="430" y="152"/>
                        <a:pt x="449" y="234"/>
                        <a:pt x="446" y="274"/>
                      </a:cubicBezTo>
                      <a:cubicBezTo>
                        <a:pt x="443" y="314"/>
                        <a:pt x="425" y="331"/>
                        <a:pt x="402" y="355"/>
                      </a:cubicBezTo>
                      <a:cubicBezTo>
                        <a:pt x="379" y="379"/>
                        <a:pt x="349" y="408"/>
                        <a:pt x="306" y="419"/>
                      </a:cubicBezTo>
                      <a:cubicBezTo>
                        <a:pt x="263" y="430"/>
                        <a:pt x="192" y="433"/>
                        <a:pt x="146" y="419"/>
                      </a:cubicBezTo>
                      <a:cubicBezTo>
                        <a:pt x="100" y="405"/>
                        <a:pt x="56" y="364"/>
                        <a:pt x="32" y="335"/>
                      </a:cubicBezTo>
                      <a:cubicBezTo>
                        <a:pt x="8" y="306"/>
                        <a:pt x="4" y="272"/>
                        <a:pt x="2" y="243"/>
                      </a:cubicBezTo>
                      <a:cubicBezTo>
                        <a:pt x="0" y="214"/>
                        <a:pt x="7" y="192"/>
                        <a:pt x="18" y="163"/>
                      </a:cubicBezTo>
                      <a:cubicBezTo>
                        <a:pt x="29" y="134"/>
                        <a:pt x="31" y="94"/>
                        <a:pt x="66" y="67"/>
                      </a:cubicBezTo>
                      <a:cubicBezTo>
                        <a:pt x="101" y="40"/>
                        <a:pt x="175" y="6"/>
                        <a:pt x="226" y="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31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28" name="Freeform 707"/>
                <p:cNvSpPr>
                  <a:spLocks/>
                </p:cNvSpPr>
                <p:nvPr/>
              </p:nvSpPr>
              <p:spPr bwMode="auto">
                <a:xfrm rot="19955577" flipH="1">
                  <a:off x="288" y="2921"/>
                  <a:ext cx="263" cy="231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60" name="Group 708"/>
              <p:cNvGrpSpPr>
                <a:grpSpLocks/>
              </p:cNvGrpSpPr>
              <p:nvPr/>
            </p:nvGrpSpPr>
            <p:grpSpPr bwMode="auto">
              <a:xfrm rot="7958221" flipH="1">
                <a:off x="7401576" y="643639"/>
                <a:ext cx="989880" cy="950413"/>
                <a:chOff x="3110" y="2636"/>
                <a:chExt cx="826" cy="910"/>
              </a:xfrm>
            </p:grpSpPr>
            <p:grpSp>
              <p:nvGrpSpPr>
                <p:cNvPr id="1405" name="Group 709"/>
                <p:cNvGrpSpPr>
                  <a:grpSpLocks/>
                </p:cNvGrpSpPr>
                <p:nvPr/>
              </p:nvGrpSpPr>
              <p:grpSpPr bwMode="auto">
                <a:xfrm>
                  <a:off x="3110" y="2636"/>
                  <a:ext cx="717" cy="910"/>
                  <a:chOff x="3120" y="2640"/>
                  <a:chExt cx="1008" cy="1248"/>
                </a:xfrm>
              </p:grpSpPr>
              <p:sp>
                <p:nvSpPr>
                  <p:cNvPr id="1407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55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08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1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09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64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0" name="Oval 71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55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1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50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2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6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3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12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4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5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31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6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7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302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8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83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19" name="Oval 72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16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0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40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1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976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2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78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3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4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64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5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64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426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06" name="Freeform 730"/>
                <p:cNvSpPr>
                  <a:spLocks/>
                </p:cNvSpPr>
                <p:nvPr/>
              </p:nvSpPr>
              <p:spPr bwMode="auto">
                <a:xfrm>
                  <a:off x="3728" y="2736"/>
                  <a:ext cx="208" cy="144"/>
                </a:xfrm>
                <a:custGeom>
                  <a:avLst/>
                  <a:gdLst>
                    <a:gd name="T0" fmla="*/ 16 w 224"/>
                    <a:gd name="T1" fmla="*/ 192 h 224"/>
                    <a:gd name="T2" fmla="*/ 160 w 224"/>
                    <a:gd name="T3" fmla="*/ 96 h 224"/>
                    <a:gd name="T4" fmla="*/ 208 w 224"/>
                    <a:gd name="T5" fmla="*/ 0 h 224"/>
                    <a:gd name="T6" fmla="*/ 224 w 224"/>
                    <a:gd name="T7" fmla="*/ 32 h 224"/>
                    <a:gd name="T8" fmla="*/ 96 w 224"/>
                    <a:gd name="T9" fmla="*/ 176 h 224"/>
                    <a:gd name="T10" fmla="*/ 0 w 224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4"/>
                    <a:gd name="T19" fmla="*/ 0 h 224"/>
                    <a:gd name="T20" fmla="*/ 224 w 224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4" h="224">
                      <a:moveTo>
                        <a:pt x="16" y="192"/>
                      </a:moveTo>
                      <a:lnTo>
                        <a:pt x="160" y="96"/>
                      </a:lnTo>
                      <a:lnTo>
                        <a:pt x="208" y="0"/>
                      </a:lnTo>
                      <a:lnTo>
                        <a:pt x="224" y="32"/>
                      </a:lnTo>
                      <a:lnTo>
                        <a:pt x="96" y="176"/>
                      </a:lnTo>
                      <a:lnTo>
                        <a:pt x="0" y="224"/>
                      </a:lnTo>
                    </a:path>
                  </a:pathLst>
                </a:cu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28575">
                  <a:solidFill>
                    <a:srgbClr val="6633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361" name="Freeform 731"/>
              <p:cNvSpPr>
                <a:spLocks/>
              </p:cNvSpPr>
              <p:nvPr/>
            </p:nvSpPr>
            <p:spPr bwMode="auto">
              <a:xfrm rot="18377116" flipH="1">
                <a:off x="6877050" y="915988"/>
                <a:ext cx="439738" cy="436563"/>
              </a:xfrm>
              <a:custGeom>
                <a:avLst/>
                <a:gdLst>
                  <a:gd name="T0" fmla="*/ 0 w 1144"/>
                  <a:gd name="T1" fmla="*/ 872 h 976"/>
                  <a:gd name="T2" fmla="*/ 48 w 1144"/>
                  <a:gd name="T3" fmla="*/ 392 h 976"/>
                  <a:gd name="T4" fmla="*/ 288 w 1144"/>
                  <a:gd name="T5" fmla="*/ 104 h 976"/>
                  <a:gd name="T6" fmla="*/ 624 w 1144"/>
                  <a:gd name="T7" fmla="*/ 8 h 976"/>
                  <a:gd name="T8" fmla="*/ 960 w 1144"/>
                  <a:gd name="T9" fmla="*/ 56 h 976"/>
                  <a:gd name="T10" fmla="*/ 1104 w 1144"/>
                  <a:gd name="T11" fmla="*/ 152 h 976"/>
                  <a:gd name="T12" fmla="*/ 1104 w 1144"/>
                  <a:gd name="T13" fmla="*/ 344 h 976"/>
                  <a:gd name="T14" fmla="*/ 864 w 1144"/>
                  <a:gd name="T15" fmla="*/ 728 h 976"/>
                  <a:gd name="T16" fmla="*/ 528 w 1144"/>
                  <a:gd name="T17" fmla="*/ 872 h 976"/>
                  <a:gd name="T18" fmla="*/ 192 w 1144"/>
                  <a:gd name="T19" fmla="*/ 968 h 976"/>
                  <a:gd name="T20" fmla="*/ 0 w 1144"/>
                  <a:gd name="T21" fmla="*/ 920 h 9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4"/>
                  <a:gd name="T34" fmla="*/ 0 h 976"/>
                  <a:gd name="T35" fmla="*/ 1144 w 1144"/>
                  <a:gd name="T36" fmla="*/ 976 h 9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6600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62" name="Freeform 733"/>
              <p:cNvSpPr>
                <a:spLocks/>
              </p:cNvSpPr>
              <p:nvPr/>
            </p:nvSpPr>
            <p:spPr bwMode="auto">
              <a:xfrm rot="18602984" flipH="1">
                <a:off x="6639146" y="1030273"/>
                <a:ext cx="409563" cy="381080"/>
              </a:xfrm>
              <a:custGeom>
                <a:avLst/>
                <a:gdLst>
                  <a:gd name="T0" fmla="*/ 376 w 555"/>
                  <a:gd name="T1" fmla="*/ 3 h 475"/>
                  <a:gd name="T2" fmla="*/ 136 w 555"/>
                  <a:gd name="T3" fmla="*/ 35 h 475"/>
                  <a:gd name="T4" fmla="*/ 24 w 555"/>
                  <a:gd name="T5" fmla="*/ 195 h 475"/>
                  <a:gd name="T6" fmla="*/ 8 w 555"/>
                  <a:gd name="T7" fmla="*/ 355 h 475"/>
                  <a:gd name="T8" fmla="*/ 72 w 555"/>
                  <a:gd name="T9" fmla="*/ 371 h 475"/>
                  <a:gd name="T10" fmla="*/ 56 w 555"/>
                  <a:gd name="T11" fmla="*/ 419 h 475"/>
                  <a:gd name="T12" fmla="*/ 152 w 555"/>
                  <a:gd name="T13" fmla="*/ 467 h 475"/>
                  <a:gd name="T14" fmla="*/ 280 w 555"/>
                  <a:gd name="T15" fmla="*/ 467 h 475"/>
                  <a:gd name="T16" fmla="*/ 424 w 555"/>
                  <a:gd name="T17" fmla="*/ 419 h 475"/>
                  <a:gd name="T18" fmla="*/ 536 w 555"/>
                  <a:gd name="T19" fmla="*/ 291 h 475"/>
                  <a:gd name="T20" fmla="*/ 536 w 555"/>
                  <a:gd name="T21" fmla="*/ 131 h 475"/>
                  <a:gd name="T22" fmla="*/ 472 w 555"/>
                  <a:gd name="T23" fmla="*/ 83 h 475"/>
                  <a:gd name="T24" fmla="*/ 472 w 555"/>
                  <a:gd name="T25" fmla="*/ 51 h 475"/>
                  <a:gd name="T26" fmla="*/ 376 w 555"/>
                  <a:gd name="T27" fmla="*/ 3 h 4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5"/>
                  <a:gd name="T43" fmla="*/ 0 h 475"/>
                  <a:gd name="T44" fmla="*/ 555 w 555"/>
                  <a:gd name="T45" fmla="*/ 475 h 4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5" h="475">
                    <a:moveTo>
                      <a:pt x="376" y="3"/>
                    </a:moveTo>
                    <a:cubicBezTo>
                      <a:pt x="320" y="0"/>
                      <a:pt x="195" y="3"/>
                      <a:pt x="136" y="35"/>
                    </a:cubicBezTo>
                    <a:cubicBezTo>
                      <a:pt x="77" y="67"/>
                      <a:pt x="45" y="142"/>
                      <a:pt x="24" y="195"/>
                    </a:cubicBezTo>
                    <a:cubicBezTo>
                      <a:pt x="3" y="248"/>
                      <a:pt x="0" y="326"/>
                      <a:pt x="8" y="355"/>
                    </a:cubicBezTo>
                    <a:cubicBezTo>
                      <a:pt x="16" y="384"/>
                      <a:pt x="64" y="360"/>
                      <a:pt x="72" y="371"/>
                    </a:cubicBezTo>
                    <a:cubicBezTo>
                      <a:pt x="80" y="382"/>
                      <a:pt x="43" y="403"/>
                      <a:pt x="56" y="419"/>
                    </a:cubicBezTo>
                    <a:cubicBezTo>
                      <a:pt x="69" y="435"/>
                      <a:pt x="115" y="459"/>
                      <a:pt x="152" y="467"/>
                    </a:cubicBezTo>
                    <a:cubicBezTo>
                      <a:pt x="189" y="475"/>
                      <a:pt x="235" y="475"/>
                      <a:pt x="280" y="467"/>
                    </a:cubicBezTo>
                    <a:cubicBezTo>
                      <a:pt x="325" y="459"/>
                      <a:pt x="381" y="448"/>
                      <a:pt x="424" y="419"/>
                    </a:cubicBezTo>
                    <a:cubicBezTo>
                      <a:pt x="467" y="390"/>
                      <a:pt x="517" y="339"/>
                      <a:pt x="536" y="291"/>
                    </a:cubicBezTo>
                    <a:cubicBezTo>
                      <a:pt x="555" y="243"/>
                      <a:pt x="547" y="166"/>
                      <a:pt x="536" y="131"/>
                    </a:cubicBezTo>
                    <a:cubicBezTo>
                      <a:pt x="525" y="96"/>
                      <a:pt x="483" y="96"/>
                      <a:pt x="472" y="83"/>
                    </a:cubicBezTo>
                    <a:cubicBezTo>
                      <a:pt x="461" y="70"/>
                      <a:pt x="488" y="64"/>
                      <a:pt x="472" y="51"/>
                    </a:cubicBezTo>
                    <a:cubicBezTo>
                      <a:pt x="456" y="38"/>
                      <a:pt x="432" y="14"/>
                      <a:pt x="376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363" name="Group 734"/>
              <p:cNvGrpSpPr>
                <a:grpSpLocks/>
              </p:cNvGrpSpPr>
              <p:nvPr/>
            </p:nvGrpSpPr>
            <p:grpSpPr bwMode="auto">
              <a:xfrm rot="2731711" flipH="1">
                <a:off x="8023418" y="771267"/>
                <a:ext cx="429527" cy="643444"/>
                <a:chOff x="3173" y="2543"/>
                <a:chExt cx="1001" cy="1360"/>
              </a:xfrm>
            </p:grpSpPr>
            <p:sp>
              <p:nvSpPr>
                <p:cNvPr id="1400" name="Freeform 735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1" name="Freeform 736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2" name="Freeform 737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3" name="Freeform 738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4" name="Freeform 739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64" name="Group 734"/>
              <p:cNvGrpSpPr>
                <a:grpSpLocks/>
              </p:cNvGrpSpPr>
              <p:nvPr/>
            </p:nvGrpSpPr>
            <p:grpSpPr bwMode="auto">
              <a:xfrm rot="5400000" flipH="1">
                <a:off x="7750795" y="607402"/>
                <a:ext cx="429527" cy="643444"/>
                <a:chOff x="3173" y="2543"/>
                <a:chExt cx="1001" cy="1360"/>
              </a:xfrm>
            </p:grpSpPr>
            <p:sp>
              <p:nvSpPr>
                <p:cNvPr id="1395" name="Freeform 735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6" name="Freeform 736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7" name="Freeform 737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8" name="Freeform 738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9" name="Freeform 739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65" name="Group 527"/>
              <p:cNvGrpSpPr>
                <a:grpSpLocks/>
              </p:cNvGrpSpPr>
              <p:nvPr/>
            </p:nvGrpSpPr>
            <p:grpSpPr bwMode="auto">
              <a:xfrm rot="5663744" flipH="1">
                <a:off x="6951580" y="840991"/>
                <a:ext cx="989880" cy="950413"/>
                <a:chOff x="3110" y="2636"/>
                <a:chExt cx="826" cy="910"/>
              </a:xfrm>
            </p:grpSpPr>
            <p:grpSp>
              <p:nvGrpSpPr>
                <p:cNvPr id="1373" name="Group 528"/>
                <p:cNvGrpSpPr>
                  <a:grpSpLocks/>
                </p:cNvGrpSpPr>
                <p:nvPr/>
              </p:nvGrpSpPr>
              <p:grpSpPr bwMode="auto">
                <a:xfrm>
                  <a:off x="3110" y="2636"/>
                  <a:ext cx="717" cy="910"/>
                  <a:chOff x="3120" y="2640"/>
                  <a:chExt cx="1008" cy="1248"/>
                </a:xfrm>
              </p:grpSpPr>
              <p:sp>
                <p:nvSpPr>
                  <p:cNvPr id="1375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55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76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1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77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64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78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3493" y="3547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79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50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0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6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1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12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2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3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31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4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5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302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6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83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7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16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8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408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89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976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90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784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91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92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64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93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64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394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33CC33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374" name="Freeform 549"/>
                <p:cNvSpPr>
                  <a:spLocks/>
                </p:cNvSpPr>
                <p:nvPr/>
              </p:nvSpPr>
              <p:spPr bwMode="auto">
                <a:xfrm>
                  <a:off x="3728" y="2736"/>
                  <a:ext cx="208" cy="144"/>
                </a:xfrm>
                <a:custGeom>
                  <a:avLst/>
                  <a:gdLst>
                    <a:gd name="T0" fmla="*/ 16 w 224"/>
                    <a:gd name="T1" fmla="*/ 192 h 224"/>
                    <a:gd name="T2" fmla="*/ 160 w 224"/>
                    <a:gd name="T3" fmla="*/ 96 h 224"/>
                    <a:gd name="T4" fmla="*/ 208 w 224"/>
                    <a:gd name="T5" fmla="*/ 0 h 224"/>
                    <a:gd name="T6" fmla="*/ 224 w 224"/>
                    <a:gd name="T7" fmla="*/ 32 h 224"/>
                    <a:gd name="T8" fmla="*/ 96 w 224"/>
                    <a:gd name="T9" fmla="*/ 176 h 224"/>
                    <a:gd name="T10" fmla="*/ 0 w 224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4"/>
                    <a:gd name="T19" fmla="*/ 0 h 224"/>
                    <a:gd name="T20" fmla="*/ 224 w 224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4" h="224">
                      <a:moveTo>
                        <a:pt x="16" y="192"/>
                      </a:moveTo>
                      <a:lnTo>
                        <a:pt x="160" y="96"/>
                      </a:lnTo>
                      <a:lnTo>
                        <a:pt x="208" y="0"/>
                      </a:lnTo>
                      <a:lnTo>
                        <a:pt x="224" y="32"/>
                      </a:lnTo>
                      <a:lnTo>
                        <a:pt x="96" y="176"/>
                      </a:lnTo>
                      <a:lnTo>
                        <a:pt x="0" y="224"/>
                      </a:lnTo>
                    </a:path>
                  </a:pathLst>
                </a:cu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28575">
                  <a:solidFill>
                    <a:srgbClr val="6633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66" name="Group 734"/>
              <p:cNvGrpSpPr>
                <a:grpSpLocks/>
              </p:cNvGrpSpPr>
              <p:nvPr/>
            </p:nvGrpSpPr>
            <p:grpSpPr bwMode="auto">
              <a:xfrm rot="20749257" flipH="1">
                <a:off x="7501783" y="399969"/>
                <a:ext cx="429527" cy="643444"/>
                <a:chOff x="3173" y="2543"/>
                <a:chExt cx="1001" cy="1360"/>
              </a:xfrm>
            </p:grpSpPr>
            <p:sp>
              <p:nvSpPr>
                <p:cNvPr id="1368" name="Freeform 735"/>
                <p:cNvSpPr>
                  <a:spLocks/>
                </p:cNvSpPr>
                <p:nvPr/>
              </p:nvSpPr>
              <p:spPr bwMode="auto">
                <a:xfrm>
                  <a:off x="3173" y="2767"/>
                  <a:ext cx="1001" cy="1124"/>
                </a:xfrm>
                <a:custGeom>
                  <a:avLst/>
                  <a:gdLst>
                    <a:gd name="T0" fmla="*/ 623 w 1001"/>
                    <a:gd name="T1" fmla="*/ 37 h 1124"/>
                    <a:gd name="T2" fmla="*/ 551 w 1001"/>
                    <a:gd name="T3" fmla="*/ 45 h 1124"/>
                    <a:gd name="T4" fmla="*/ 535 w 1001"/>
                    <a:gd name="T5" fmla="*/ 5 h 1124"/>
                    <a:gd name="T6" fmla="*/ 379 w 1001"/>
                    <a:gd name="T7" fmla="*/ 65 h 1124"/>
                    <a:gd name="T8" fmla="*/ 263 w 1001"/>
                    <a:gd name="T9" fmla="*/ 301 h 1124"/>
                    <a:gd name="T10" fmla="*/ 143 w 1001"/>
                    <a:gd name="T11" fmla="*/ 525 h 1124"/>
                    <a:gd name="T12" fmla="*/ 7 w 1001"/>
                    <a:gd name="T13" fmla="*/ 845 h 1124"/>
                    <a:gd name="T14" fmla="*/ 183 w 1001"/>
                    <a:gd name="T15" fmla="*/ 1045 h 1124"/>
                    <a:gd name="T16" fmla="*/ 523 w 1001"/>
                    <a:gd name="T17" fmla="*/ 1121 h 1124"/>
                    <a:gd name="T18" fmla="*/ 847 w 1001"/>
                    <a:gd name="T19" fmla="*/ 1029 h 1124"/>
                    <a:gd name="T20" fmla="*/ 991 w 1001"/>
                    <a:gd name="T21" fmla="*/ 789 h 1124"/>
                    <a:gd name="T22" fmla="*/ 907 w 1001"/>
                    <a:gd name="T23" fmla="*/ 545 h 1124"/>
                    <a:gd name="T24" fmla="*/ 783 w 1001"/>
                    <a:gd name="T25" fmla="*/ 333 h 1124"/>
                    <a:gd name="T26" fmla="*/ 791 w 1001"/>
                    <a:gd name="T27" fmla="*/ 117 h 1124"/>
                    <a:gd name="T28" fmla="*/ 639 w 1001"/>
                    <a:gd name="T29" fmla="*/ 13 h 1124"/>
                    <a:gd name="T30" fmla="*/ 615 w 1001"/>
                    <a:gd name="T31" fmla="*/ 37 h 1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1"/>
                    <a:gd name="T49" fmla="*/ 0 h 1124"/>
                    <a:gd name="T50" fmla="*/ 1001 w 1001"/>
                    <a:gd name="T51" fmla="*/ 1124 h 1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1" h="1124">
                      <a:moveTo>
                        <a:pt x="623" y="37"/>
                      </a:moveTo>
                      <a:cubicBezTo>
                        <a:pt x="611" y="38"/>
                        <a:pt x="566" y="50"/>
                        <a:pt x="551" y="45"/>
                      </a:cubicBezTo>
                      <a:cubicBezTo>
                        <a:pt x="536" y="40"/>
                        <a:pt x="564" y="2"/>
                        <a:pt x="535" y="5"/>
                      </a:cubicBezTo>
                      <a:cubicBezTo>
                        <a:pt x="506" y="8"/>
                        <a:pt x="424" y="16"/>
                        <a:pt x="379" y="65"/>
                      </a:cubicBezTo>
                      <a:cubicBezTo>
                        <a:pt x="334" y="114"/>
                        <a:pt x="302" y="224"/>
                        <a:pt x="263" y="301"/>
                      </a:cubicBezTo>
                      <a:cubicBezTo>
                        <a:pt x="224" y="378"/>
                        <a:pt x="186" y="434"/>
                        <a:pt x="143" y="525"/>
                      </a:cubicBezTo>
                      <a:cubicBezTo>
                        <a:pt x="100" y="616"/>
                        <a:pt x="0" y="758"/>
                        <a:pt x="7" y="845"/>
                      </a:cubicBezTo>
                      <a:cubicBezTo>
                        <a:pt x="14" y="932"/>
                        <a:pt x="97" y="999"/>
                        <a:pt x="183" y="1045"/>
                      </a:cubicBezTo>
                      <a:cubicBezTo>
                        <a:pt x="269" y="1091"/>
                        <a:pt x="412" y="1124"/>
                        <a:pt x="523" y="1121"/>
                      </a:cubicBezTo>
                      <a:cubicBezTo>
                        <a:pt x="634" y="1118"/>
                        <a:pt x="769" y="1084"/>
                        <a:pt x="847" y="1029"/>
                      </a:cubicBezTo>
                      <a:cubicBezTo>
                        <a:pt x="925" y="974"/>
                        <a:pt x="981" y="870"/>
                        <a:pt x="991" y="789"/>
                      </a:cubicBezTo>
                      <a:cubicBezTo>
                        <a:pt x="1001" y="708"/>
                        <a:pt x="942" y="621"/>
                        <a:pt x="907" y="545"/>
                      </a:cubicBezTo>
                      <a:cubicBezTo>
                        <a:pt x="872" y="469"/>
                        <a:pt x="802" y="404"/>
                        <a:pt x="783" y="333"/>
                      </a:cubicBezTo>
                      <a:cubicBezTo>
                        <a:pt x="764" y="262"/>
                        <a:pt x="815" y="170"/>
                        <a:pt x="791" y="117"/>
                      </a:cubicBezTo>
                      <a:cubicBezTo>
                        <a:pt x="767" y="64"/>
                        <a:pt x="668" y="26"/>
                        <a:pt x="639" y="13"/>
                      </a:cubicBezTo>
                      <a:cubicBezTo>
                        <a:pt x="610" y="0"/>
                        <a:pt x="620" y="32"/>
                        <a:pt x="615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AF400"/>
                    </a:gs>
                    <a:gs pos="100000">
                      <a:srgbClr val="D2CD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69" name="Freeform 736"/>
                <p:cNvSpPr>
                  <a:spLocks/>
                </p:cNvSpPr>
                <p:nvPr/>
              </p:nvSpPr>
              <p:spPr bwMode="auto">
                <a:xfrm>
                  <a:off x="3723" y="2543"/>
                  <a:ext cx="192" cy="294"/>
                </a:xfrm>
                <a:custGeom>
                  <a:avLst/>
                  <a:gdLst>
                    <a:gd name="T0" fmla="*/ 161 w 192"/>
                    <a:gd name="T1" fmla="*/ 21 h 294"/>
                    <a:gd name="T2" fmla="*/ 33 w 192"/>
                    <a:gd name="T3" fmla="*/ 189 h 294"/>
                    <a:gd name="T4" fmla="*/ 1 w 192"/>
                    <a:gd name="T5" fmla="*/ 261 h 294"/>
                    <a:gd name="T6" fmla="*/ 25 w 192"/>
                    <a:gd name="T7" fmla="*/ 293 h 294"/>
                    <a:gd name="T8" fmla="*/ 65 w 192"/>
                    <a:gd name="T9" fmla="*/ 269 h 294"/>
                    <a:gd name="T10" fmla="*/ 65 w 192"/>
                    <a:gd name="T11" fmla="*/ 221 h 294"/>
                    <a:gd name="T12" fmla="*/ 121 w 192"/>
                    <a:gd name="T13" fmla="*/ 133 h 294"/>
                    <a:gd name="T14" fmla="*/ 185 w 192"/>
                    <a:gd name="T15" fmla="*/ 61 h 294"/>
                    <a:gd name="T16" fmla="*/ 161 w 192"/>
                    <a:gd name="T17" fmla="*/ 21 h 2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294"/>
                    <a:gd name="T29" fmla="*/ 192 w 192"/>
                    <a:gd name="T30" fmla="*/ 294 h 2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294">
                      <a:moveTo>
                        <a:pt x="161" y="21"/>
                      </a:moveTo>
                      <a:cubicBezTo>
                        <a:pt x="136" y="42"/>
                        <a:pt x="60" y="149"/>
                        <a:pt x="33" y="189"/>
                      </a:cubicBezTo>
                      <a:cubicBezTo>
                        <a:pt x="6" y="229"/>
                        <a:pt x="2" y="244"/>
                        <a:pt x="1" y="261"/>
                      </a:cubicBezTo>
                      <a:cubicBezTo>
                        <a:pt x="0" y="278"/>
                        <a:pt x="14" y="292"/>
                        <a:pt x="25" y="293"/>
                      </a:cubicBezTo>
                      <a:cubicBezTo>
                        <a:pt x="36" y="294"/>
                        <a:pt x="58" y="281"/>
                        <a:pt x="65" y="269"/>
                      </a:cubicBezTo>
                      <a:cubicBezTo>
                        <a:pt x="72" y="257"/>
                        <a:pt x="56" y="244"/>
                        <a:pt x="65" y="221"/>
                      </a:cubicBezTo>
                      <a:cubicBezTo>
                        <a:pt x="74" y="198"/>
                        <a:pt x="101" y="160"/>
                        <a:pt x="121" y="133"/>
                      </a:cubicBezTo>
                      <a:cubicBezTo>
                        <a:pt x="141" y="106"/>
                        <a:pt x="178" y="79"/>
                        <a:pt x="185" y="61"/>
                      </a:cubicBezTo>
                      <a:cubicBezTo>
                        <a:pt x="192" y="43"/>
                        <a:pt x="186" y="0"/>
                        <a:pt x="161" y="21"/>
                      </a:cubicBez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0" name="Freeform 737"/>
                <p:cNvSpPr>
                  <a:spLocks/>
                </p:cNvSpPr>
                <p:nvPr/>
              </p:nvSpPr>
              <p:spPr bwMode="auto">
                <a:xfrm>
                  <a:off x="3328" y="3158"/>
                  <a:ext cx="835" cy="672"/>
                </a:xfrm>
                <a:custGeom>
                  <a:avLst/>
                  <a:gdLst>
                    <a:gd name="T0" fmla="*/ 490 w 835"/>
                    <a:gd name="T1" fmla="*/ 48 h 672"/>
                    <a:gd name="T2" fmla="*/ 68 w 835"/>
                    <a:gd name="T3" fmla="*/ 310 h 672"/>
                    <a:gd name="T4" fmla="*/ 84 w 835"/>
                    <a:gd name="T5" fmla="*/ 558 h 672"/>
                    <a:gd name="T6" fmla="*/ 231 w 835"/>
                    <a:gd name="T7" fmla="*/ 616 h 672"/>
                    <a:gd name="T8" fmla="*/ 428 w 835"/>
                    <a:gd name="T9" fmla="*/ 670 h 672"/>
                    <a:gd name="T10" fmla="*/ 668 w 835"/>
                    <a:gd name="T11" fmla="*/ 630 h 672"/>
                    <a:gd name="T12" fmla="*/ 748 w 835"/>
                    <a:gd name="T13" fmla="*/ 559 h 672"/>
                    <a:gd name="T14" fmla="*/ 820 w 835"/>
                    <a:gd name="T15" fmla="*/ 326 h 672"/>
                    <a:gd name="T16" fmla="*/ 660 w 835"/>
                    <a:gd name="T17" fmla="*/ 46 h 672"/>
                    <a:gd name="T18" fmla="*/ 490 w 835"/>
                    <a:gd name="T19" fmla="*/ 48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5"/>
                    <a:gd name="T31" fmla="*/ 0 h 672"/>
                    <a:gd name="T32" fmla="*/ 835 w 835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5" h="672">
                      <a:moveTo>
                        <a:pt x="490" y="48"/>
                      </a:moveTo>
                      <a:cubicBezTo>
                        <a:pt x="403" y="92"/>
                        <a:pt x="136" y="225"/>
                        <a:pt x="68" y="310"/>
                      </a:cubicBezTo>
                      <a:cubicBezTo>
                        <a:pt x="0" y="395"/>
                        <a:pt x="57" y="507"/>
                        <a:pt x="84" y="558"/>
                      </a:cubicBezTo>
                      <a:cubicBezTo>
                        <a:pt x="111" y="609"/>
                        <a:pt x="174" y="597"/>
                        <a:pt x="231" y="616"/>
                      </a:cubicBezTo>
                      <a:cubicBezTo>
                        <a:pt x="288" y="635"/>
                        <a:pt x="355" y="668"/>
                        <a:pt x="428" y="670"/>
                      </a:cubicBezTo>
                      <a:cubicBezTo>
                        <a:pt x="501" y="672"/>
                        <a:pt x="615" y="648"/>
                        <a:pt x="668" y="630"/>
                      </a:cubicBezTo>
                      <a:cubicBezTo>
                        <a:pt x="721" y="612"/>
                        <a:pt x="723" y="610"/>
                        <a:pt x="748" y="559"/>
                      </a:cubicBezTo>
                      <a:cubicBezTo>
                        <a:pt x="773" y="508"/>
                        <a:pt x="835" y="411"/>
                        <a:pt x="820" y="326"/>
                      </a:cubicBezTo>
                      <a:cubicBezTo>
                        <a:pt x="805" y="241"/>
                        <a:pt x="715" y="92"/>
                        <a:pt x="660" y="46"/>
                      </a:cubicBezTo>
                      <a:cubicBezTo>
                        <a:pt x="605" y="0"/>
                        <a:pt x="525" y="48"/>
                        <a:pt x="490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72F"/>
                    </a:gs>
                    <a:gs pos="100000">
                      <a:srgbClr val="EAE4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1" name="Freeform 738"/>
                <p:cNvSpPr>
                  <a:spLocks/>
                </p:cNvSpPr>
                <p:nvPr/>
              </p:nvSpPr>
              <p:spPr bwMode="auto">
                <a:xfrm>
                  <a:off x="3648" y="3408"/>
                  <a:ext cx="240" cy="144"/>
                </a:xfrm>
                <a:custGeom>
                  <a:avLst/>
                  <a:gdLst>
                    <a:gd name="T0" fmla="*/ 336 w 624"/>
                    <a:gd name="T1" fmla="*/ 32 h 568"/>
                    <a:gd name="T2" fmla="*/ 96 w 624"/>
                    <a:gd name="T3" fmla="*/ 80 h 568"/>
                    <a:gd name="T4" fmla="*/ 0 w 624"/>
                    <a:gd name="T5" fmla="*/ 320 h 568"/>
                    <a:gd name="T6" fmla="*/ 96 w 624"/>
                    <a:gd name="T7" fmla="*/ 512 h 568"/>
                    <a:gd name="T8" fmla="*/ 288 w 624"/>
                    <a:gd name="T9" fmla="*/ 560 h 568"/>
                    <a:gd name="T10" fmla="*/ 576 w 624"/>
                    <a:gd name="T11" fmla="*/ 464 h 568"/>
                    <a:gd name="T12" fmla="*/ 576 w 624"/>
                    <a:gd name="T13" fmla="*/ 224 h 568"/>
                    <a:gd name="T14" fmla="*/ 432 w 624"/>
                    <a:gd name="T15" fmla="*/ 32 h 568"/>
                    <a:gd name="T16" fmla="*/ 336 w 624"/>
                    <a:gd name="T17" fmla="*/ 32 h 5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4"/>
                    <a:gd name="T28" fmla="*/ 0 h 568"/>
                    <a:gd name="T29" fmla="*/ 624 w 624"/>
                    <a:gd name="T30" fmla="*/ 568 h 5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4" h="568">
                      <a:moveTo>
                        <a:pt x="336" y="32"/>
                      </a:moveTo>
                      <a:cubicBezTo>
                        <a:pt x="280" y="40"/>
                        <a:pt x="152" y="32"/>
                        <a:pt x="96" y="80"/>
                      </a:cubicBezTo>
                      <a:cubicBezTo>
                        <a:pt x="40" y="128"/>
                        <a:pt x="0" y="248"/>
                        <a:pt x="0" y="320"/>
                      </a:cubicBezTo>
                      <a:cubicBezTo>
                        <a:pt x="0" y="392"/>
                        <a:pt x="48" y="472"/>
                        <a:pt x="96" y="512"/>
                      </a:cubicBezTo>
                      <a:cubicBezTo>
                        <a:pt x="144" y="552"/>
                        <a:pt x="208" y="568"/>
                        <a:pt x="288" y="560"/>
                      </a:cubicBezTo>
                      <a:cubicBezTo>
                        <a:pt x="368" y="552"/>
                        <a:pt x="528" y="520"/>
                        <a:pt x="576" y="464"/>
                      </a:cubicBezTo>
                      <a:cubicBezTo>
                        <a:pt x="624" y="408"/>
                        <a:pt x="600" y="296"/>
                        <a:pt x="576" y="224"/>
                      </a:cubicBezTo>
                      <a:cubicBezTo>
                        <a:pt x="552" y="152"/>
                        <a:pt x="472" y="64"/>
                        <a:pt x="432" y="32"/>
                      </a:cubicBezTo>
                      <a:cubicBezTo>
                        <a:pt x="392" y="0"/>
                        <a:pt x="392" y="24"/>
                        <a:pt x="336" y="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AE400"/>
                    </a:gs>
                    <a:gs pos="100000">
                      <a:srgbClr val="FF972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2" name="Freeform 739"/>
                <p:cNvSpPr>
                  <a:spLocks/>
                </p:cNvSpPr>
                <p:nvPr/>
              </p:nvSpPr>
              <p:spPr bwMode="auto">
                <a:xfrm>
                  <a:off x="3580" y="3865"/>
                  <a:ext cx="121" cy="38"/>
                </a:xfrm>
                <a:custGeom>
                  <a:avLst/>
                  <a:gdLst>
                    <a:gd name="T0" fmla="*/ 0 w 121"/>
                    <a:gd name="T1" fmla="*/ 11 h 38"/>
                    <a:gd name="T2" fmla="*/ 56 w 121"/>
                    <a:gd name="T3" fmla="*/ 3 h 38"/>
                    <a:gd name="T4" fmla="*/ 120 w 121"/>
                    <a:gd name="T5" fmla="*/ 27 h 38"/>
                    <a:gd name="T6" fmla="*/ 48 w 121"/>
                    <a:gd name="T7" fmla="*/ 35 h 38"/>
                    <a:gd name="T8" fmla="*/ 0 w 121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8"/>
                    <a:gd name="T17" fmla="*/ 121 w 12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8">
                      <a:moveTo>
                        <a:pt x="0" y="11"/>
                      </a:moveTo>
                      <a:cubicBezTo>
                        <a:pt x="2" y="8"/>
                        <a:pt x="36" y="0"/>
                        <a:pt x="56" y="3"/>
                      </a:cubicBezTo>
                      <a:cubicBezTo>
                        <a:pt x="81" y="4"/>
                        <a:pt x="121" y="22"/>
                        <a:pt x="120" y="27"/>
                      </a:cubicBezTo>
                      <a:cubicBezTo>
                        <a:pt x="119" y="32"/>
                        <a:pt x="68" y="38"/>
                        <a:pt x="48" y="35"/>
                      </a:cubicBezTo>
                      <a:cubicBezTo>
                        <a:pt x="28" y="32"/>
                        <a:pt x="10" y="16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367" name="Freeform 740"/>
              <p:cNvSpPr>
                <a:spLocks/>
              </p:cNvSpPr>
              <p:nvPr/>
            </p:nvSpPr>
            <p:spPr bwMode="auto">
              <a:xfrm flipH="1">
                <a:off x="7000892" y="714356"/>
                <a:ext cx="447661" cy="368319"/>
              </a:xfrm>
              <a:custGeom>
                <a:avLst/>
                <a:gdLst>
                  <a:gd name="T0" fmla="*/ 376 w 555"/>
                  <a:gd name="T1" fmla="*/ 3 h 475"/>
                  <a:gd name="T2" fmla="*/ 136 w 555"/>
                  <a:gd name="T3" fmla="*/ 35 h 475"/>
                  <a:gd name="T4" fmla="*/ 24 w 555"/>
                  <a:gd name="T5" fmla="*/ 195 h 475"/>
                  <a:gd name="T6" fmla="*/ 8 w 555"/>
                  <a:gd name="T7" fmla="*/ 355 h 475"/>
                  <a:gd name="T8" fmla="*/ 72 w 555"/>
                  <a:gd name="T9" fmla="*/ 371 h 475"/>
                  <a:gd name="T10" fmla="*/ 56 w 555"/>
                  <a:gd name="T11" fmla="*/ 419 h 475"/>
                  <a:gd name="T12" fmla="*/ 152 w 555"/>
                  <a:gd name="T13" fmla="*/ 467 h 475"/>
                  <a:gd name="T14" fmla="*/ 280 w 555"/>
                  <a:gd name="T15" fmla="*/ 467 h 475"/>
                  <a:gd name="T16" fmla="*/ 424 w 555"/>
                  <a:gd name="T17" fmla="*/ 419 h 475"/>
                  <a:gd name="T18" fmla="*/ 536 w 555"/>
                  <a:gd name="T19" fmla="*/ 291 h 475"/>
                  <a:gd name="T20" fmla="*/ 536 w 555"/>
                  <a:gd name="T21" fmla="*/ 131 h 475"/>
                  <a:gd name="T22" fmla="*/ 472 w 555"/>
                  <a:gd name="T23" fmla="*/ 83 h 475"/>
                  <a:gd name="T24" fmla="*/ 472 w 555"/>
                  <a:gd name="T25" fmla="*/ 51 h 475"/>
                  <a:gd name="T26" fmla="*/ 376 w 555"/>
                  <a:gd name="T27" fmla="*/ 3 h 4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5"/>
                  <a:gd name="T43" fmla="*/ 0 h 475"/>
                  <a:gd name="T44" fmla="*/ 555 w 555"/>
                  <a:gd name="T45" fmla="*/ 475 h 4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5" h="475">
                    <a:moveTo>
                      <a:pt x="376" y="3"/>
                    </a:moveTo>
                    <a:cubicBezTo>
                      <a:pt x="320" y="0"/>
                      <a:pt x="195" y="3"/>
                      <a:pt x="136" y="35"/>
                    </a:cubicBezTo>
                    <a:cubicBezTo>
                      <a:pt x="77" y="67"/>
                      <a:pt x="45" y="142"/>
                      <a:pt x="24" y="195"/>
                    </a:cubicBezTo>
                    <a:cubicBezTo>
                      <a:pt x="3" y="248"/>
                      <a:pt x="0" y="326"/>
                      <a:pt x="8" y="355"/>
                    </a:cubicBezTo>
                    <a:cubicBezTo>
                      <a:pt x="16" y="384"/>
                      <a:pt x="64" y="360"/>
                      <a:pt x="72" y="371"/>
                    </a:cubicBezTo>
                    <a:cubicBezTo>
                      <a:pt x="80" y="382"/>
                      <a:pt x="43" y="403"/>
                      <a:pt x="56" y="419"/>
                    </a:cubicBezTo>
                    <a:cubicBezTo>
                      <a:pt x="69" y="435"/>
                      <a:pt x="115" y="459"/>
                      <a:pt x="152" y="467"/>
                    </a:cubicBezTo>
                    <a:cubicBezTo>
                      <a:pt x="189" y="475"/>
                      <a:pt x="235" y="475"/>
                      <a:pt x="280" y="467"/>
                    </a:cubicBezTo>
                    <a:cubicBezTo>
                      <a:pt x="325" y="459"/>
                      <a:pt x="381" y="448"/>
                      <a:pt x="424" y="419"/>
                    </a:cubicBezTo>
                    <a:cubicBezTo>
                      <a:pt x="467" y="390"/>
                      <a:pt x="517" y="339"/>
                      <a:pt x="536" y="291"/>
                    </a:cubicBezTo>
                    <a:cubicBezTo>
                      <a:pt x="555" y="243"/>
                      <a:pt x="547" y="166"/>
                      <a:pt x="536" y="131"/>
                    </a:cubicBezTo>
                    <a:cubicBezTo>
                      <a:pt x="525" y="96"/>
                      <a:pt x="483" y="96"/>
                      <a:pt x="472" y="83"/>
                    </a:cubicBezTo>
                    <a:cubicBezTo>
                      <a:pt x="461" y="70"/>
                      <a:pt x="488" y="64"/>
                      <a:pt x="472" y="51"/>
                    </a:cubicBezTo>
                    <a:cubicBezTo>
                      <a:pt x="456" y="38"/>
                      <a:pt x="432" y="14"/>
                      <a:pt x="376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53" name="Группа 569"/>
            <p:cNvGrpSpPr>
              <a:grpSpLocks/>
            </p:cNvGrpSpPr>
            <p:nvPr/>
          </p:nvGrpSpPr>
          <p:grpSpPr bwMode="auto">
            <a:xfrm>
              <a:off x="4857752" y="2714620"/>
              <a:ext cx="4033957" cy="461665"/>
              <a:chOff x="4857752" y="2143116"/>
              <a:chExt cx="4033957" cy="461665"/>
            </a:xfrm>
          </p:grpSpPr>
          <p:sp>
            <p:nvSpPr>
              <p:cNvPr id="241" name="TextBox 240"/>
              <p:cNvSpPr txBox="1"/>
              <p:nvPr/>
            </p:nvSpPr>
            <p:spPr>
              <a:xfrm>
                <a:off x="4857752" y="2142971"/>
                <a:ext cx="1905056" cy="3697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Всего 17 фруктов</a:t>
                </a:r>
                <a:endParaRPr lang="ru-RU" dirty="0">
                  <a:latin typeface="+mn-lt"/>
                </a:endParaRPr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7929656" y="2142971"/>
                <a:ext cx="962053" cy="4618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целое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387" name="Группа 781"/>
          <p:cNvGrpSpPr>
            <a:grpSpLocks/>
          </p:cNvGrpSpPr>
          <p:nvPr/>
        </p:nvGrpSpPr>
        <p:grpSpPr bwMode="auto">
          <a:xfrm>
            <a:off x="5214938" y="3035300"/>
            <a:ext cx="3533775" cy="787400"/>
            <a:chOff x="5214942" y="3571876"/>
            <a:chExt cx="3533891" cy="785818"/>
          </a:xfrm>
        </p:grpSpPr>
        <p:grpSp>
          <p:nvGrpSpPr>
            <p:cNvPr id="1258" name="Группа 571"/>
            <p:cNvGrpSpPr>
              <a:grpSpLocks/>
            </p:cNvGrpSpPr>
            <p:nvPr/>
          </p:nvGrpSpPr>
          <p:grpSpPr bwMode="auto">
            <a:xfrm>
              <a:off x="6643702" y="3643314"/>
              <a:ext cx="1285876" cy="714380"/>
              <a:chOff x="6143636" y="2714620"/>
              <a:chExt cx="1285876" cy="714380"/>
            </a:xfrm>
          </p:grpSpPr>
          <p:grpSp>
            <p:nvGrpSpPr>
              <p:cNvPr id="1262" name="Group 747"/>
              <p:cNvGrpSpPr>
                <a:grpSpLocks/>
              </p:cNvGrpSpPr>
              <p:nvPr/>
            </p:nvGrpSpPr>
            <p:grpSpPr bwMode="auto">
              <a:xfrm flipH="1">
                <a:off x="6143636" y="2714620"/>
                <a:ext cx="428620" cy="285752"/>
                <a:chOff x="2506" y="1576"/>
                <a:chExt cx="704" cy="508"/>
              </a:xfrm>
            </p:grpSpPr>
            <p:sp>
              <p:nvSpPr>
                <p:cNvPr id="1338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39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40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341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342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43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344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350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51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345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46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47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48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49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263" name="Group 747"/>
              <p:cNvGrpSpPr>
                <a:grpSpLocks/>
              </p:cNvGrpSpPr>
              <p:nvPr/>
            </p:nvGrpSpPr>
            <p:grpSpPr bwMode="auto">
              <a:xfrm flipH="1">
                <a:off x="6572264" y="2714620"/>
                <a:ext cx="428620" cy="285752"/>
                <a:chOff x="2506" y="1576"/>
                <a:chExt cx="704" cy="508"/>
              </a:xfrm>
            </p:grpSpPr>
            <p:sp>
              <p:nvSpPr>
                <p:cNvPr id="1324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5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6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327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328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29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330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336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37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331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32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33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34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35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264" name="Group 747"/>
              <p:cNvGrpSpPr>
                <a:grpSpLocks/>
              </p:cNvGrpSpPr>
              <p:nvPr/>
            </p:nvGrpSpPr>
            <p:grpSpPr bwMode="auto">
              <a:xfrm flipH="1">
                <a:off x="6572264" y="3143248"/>
                <a:ext cx="428620" cy="285752"/>
                <a:chOff x="2506" y="1576"/>
                <a:chExt cx="704" cy="508"/>
              </a:xfrm>
            </p:grpSpPr>
            <p:sp>
              <p:nvSpPr>
                <p:cNvPr id="1310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11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12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313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314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15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316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322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23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317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18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19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20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21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265" name="Group 747"/>
              <p:cNvGrpSpPr>
                <a:grpSpLocks/>
              </p:cNvGrpSpPr>
              <p:nvPr/>
            </p:nvGrpSpPr>
            <p:grpSpPr bwMode="auto">
              <a:xfrm flipH="1">
                <a:off x="7000892" y="2714620"/>
                <a:ext cx="428620" cy="285752"/>
                <a:chOff x="2506" y="1576"/>
                <a:chExt cx="704" cy="508"/>
              </a:xfrm>
            </p:grpSpPr>
            <p:sp>
              <p:nvSpPr>
                <p:cNvPr id="1296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97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98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299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300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01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302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308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09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303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04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05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06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307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266" name="Group 747"/>
              <p:cNvGrpSpPr>
                <a:grpSpLocks/>
              </p:cNvGrpSpPr>
              <p:nvPr/>
            </p:nvGrpSpPr>
            <p:grpSpPr bwMode="auto">
              <a:xfrm flipH="1">
                <a:off x="7000892" y="3143248"/>
                <a:ext cx="428620" cy="285752"/>
                <a:chOff x="2506" y="1576"/>
                <a:chExt cx="704" cy="508"/>
              </a:xfrm>
            </p:grpSpPr>
            <p:sp>
              <p:nvSpPr>
                <p:cNvPr id="1282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83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84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285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286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287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288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294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95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289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90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91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92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93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267" name="Group 747"/>
              <p:cNvGrpSpPr>
                <a:grpSpLocks/>
              </p:cNvGrpSpPr>
              <p:nvPr/>
            </p:nvGrpSpPr>
            <p:grpSpPr bwMode="auto">
              <a:xfrm flipH="1">
                <a:off x="6143636" y="3143248"/>
                <a:ext cx="428620" cy="285752"/>
                <a:chOff x="2506" y="1576"/>
                <a:chExt cx="704" cy="508"/>
              </a:xfrm>
            </p:grpSpPr>
            <p:sp>
              <p:nvSpPr>
                <p:cNvPr id="1268" name="Freeform 748"/>
                <p:cNvSpPr>
                  <a:spLocks/>
                </p:cNvSpPr>
                <p:nvPr/>
              </p:nvSpPr>
              <p:spPr bwMode="auto">
                <a:xfrm rot="17550579" flipH="1">
                  <a:off x="2748" y="1622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69" name="Freeform 749"/>
                <p:cNvSpPr>
                  <a:spLocks/>
                </p:cNvSpPr>
                <p:nvPr/>
              </p:nvSpPr>
              <p:spPr bwMode="auto">
                <a:xfrm rot="-4049421">
                  <a:off x="2781" y="174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70" name="Freeform 750"/>
                <p:cNvSpPr>
                  <a:spLocks/>
                </p:cNvSpPr>
                <p:nvPr/>
              </p:nvSpPr>
              <p:spPr bwMode="auto">
                <a:xfrm rot="17550579" flipH="1">
                  <a:off x="3117" y="1922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271" name="Group 751"/>
                <p:cNvGrpSpPr>
                  <a:grpSpLocks/>
                </p:cNvGrpSpPr>
                <p:nvPr/>
              </p:nvGrpSpPr>
              <p:grpSpPr bwMode="auto">
                <a:xfrm>
                  <a:off x="2509" y="1584"/>
                  <a:ext cx="416" cy="252"/>
                  <a:chOff x="2509" y="1584"/>
                  <a:chExt cx="416" cy="252"/>
                </a:xfrm>
              </p:grpSpPr>
              <p:sp>
                <p:nvSpPr>
                  <p:cNvPr id="1272" name="Freeform 752"/>
                  <p:cNvSpPr>
                    <a:spLocks/>
                  </p:cNvSpPr>
                  <p:nvPr/>
                </p:nvSpPr>
                <p:spPr bwMode="auto">
                  <a:xfrm rot="-4049421">
                    <a:off x="2757" y="1560"/>
                    <a:ext cx="144" cy="192"/>
                  </a:xfrm>
                  <a:custGeom>
                    <a:avLst/>
                    <a:gdLst>
                      <a:gd name="T0" fmla="*/ 0 w 144"/>
                      <a:gd name="T1" fmla="*/ 192 h 192"/>
                      <a:gd name="T2" fmla="*/ 48 w 144"/>
                      <a:gd name="T3" fmla="*/ 48 h 192"/>
                      <a:gd name="T4" fmla="*/ 144 w 144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192"/>
                        </a:moveTo>
                        <a:cubicBezTo>
                          <a:pt x="12" y="136"/>
                          <a:pt x="24" y="80"/>
                          <a:pt x="48" y="48"/>
                        </a:cubicBezTo>
                        <a:cubicBezTo>
                          <a:pt x="72" y="16"/>
                          <a:pt x="108" y="8"/>
                          <a:pt x="144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273" name="Group 753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509" y="1656"/>
                    <a:ext cx="353" cy="180"/>
                    <a:chOff x="3144" y="3204"/>
                    <a:chExt cx="867" cy="623"/>
                  </a:xfrm>
                </p:grpSpPr>
                <p:grpSp>
                  <p:nvGrpSpPr>
                    <p:cNvPr id="1274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1280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81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275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76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77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78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79" name="Freeform 761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59" name="Группа 570"/>
            <p:cNvGrpSpPr>
              <a:grpSpLocks/>
            </p:cNvGrpSpPr>
            <p:nvPr/>
          </p:nvGrpSpPr>
          <p:grpSpPr bwMode="auto">
            <a:xfrm>
              <a:off x="5214942" y="3571876"/>
              <a:ext cx="3533891" cy="747417"/>
              <a:chOff x="5072066" y="2643182"/>
              <a:chExt cx="3533891" cy="747417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072066" y="2643182"/>
                <a:ext cx="965232" cy="3691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Яблок 6</a:t>
                </a:r>
                <a:endParaRPr lang="ru-RU" dirty="0">
                  <a:latin typeface="+mn-lt"/>
                </a:endParaRPr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7643900" y="2928358"/>
                <a:ext cx="962057" cy="4626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часть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74" name="Object 6"/>
          <p:cNvGraphicFramePr>
            <a:graphicFrameLocks noChangeAspect="1"/>
          </p:cNvGraphicFramePr>
          <p:nvPr/>
        </p:nvGraphicFramePr>
        <p:xfrm>
          <a:off x="6500813" y="4071938"/>
          <a:ext cx="1143000" cy="754062"/>
        </p:xfrm>
        <a:graphic>
          <a:graphicData uri="http://schemas.openxmlformats.org/presentationml/2006/ole">
            <p:oleObj spid="_x0000_s1030" name="Формула" r:id="rId11" imgW="634680" imgH="419040" progId="Equation.3">
              <p:embed/>
            </p:oleObj>
          </a:graphicData>
        </a:graphic>
      </p:graphicFrame>
      <p:grpSp>
        <p:nvGrpSpPr>
          <p:cNvPr id="1052" name="Группа 574"/>
          <p:cNvGrpSpPr>
            <a:grpSpLocks/>
          </p:cNvGrpSpPr>
          <p:nvPr/>
        </p:nvGrpSpPr>
        <p:grpSpPr bwMode="auto">
          <a:xfrm>
            <a:off x="714375" y="214313"/>
            <a:ext cx="2400300" cy="2157412"/>
            <a:chOff x="6429388" y="285728"/>
            <a:chExt cx="2400300" cy="2157413"/>
          </a:xfrm>
        </p:grpSpPr>
        <p:sp>
          <p:nvSpPr>
            <p:cNvPr id="1055" name="Freeform 570"/>
            <p:cNvSpPr>
              <a:spLocks/>
            </p:cNvSpPr>
            <p:nvPr/>
          </p:nvSpPr>
          <p:spPr bwMode="auto">
            <a:xfrm rot="18377116" flipH="1">
              <a:off x="6729906" y="659611"/>
              <a:ext cx="439738" cy="436563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4"/>
                <a:gd name="T34" fmla="*/ 0 h 976"/>
                <a:gd name="T35" fmla="*/ 1144 w 1144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056" name="Group 573"/>
            <p:cNvGrpSpPr>
              <a:grpSpLocks/>
            </p:cNvGrpSpPr>
            <p:nvPr/>
          </p:nvGrpSpPr>
          <p:grpSpPr bwMode="auto">
            <a:xfrm flipH="1">
              <a:off x="7072330" y="285728"/>
              <a:ext cx="492147" cy="623911"/>
              <a:chOff x="416" y="2608"/>
              <a:chExt cx="394" cy="401"/>
            </a:xfrm>
          </p:grpSpPr>
          <p:sp>
            <p:nvSpPr>
              <p:cNvPr id="1256" name="Freeform 574"/>
              <p:cNvSpPr>
                <a:spLocks/>
              </p:cNvSpPr>
              <p:nvPr/>
            </p:nvSpPr>
            <p:spPr bwMode="auto">
              <a:xfrm rot="2730404">
                <a:off x="417" y="2616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57" name="Freeform 575"/>
              <p:cNvSpPr>
                <a:spLocks/>
              </p:cNvSpPr>
              <p:nvPr/>
            </p:nvSpPr>
            <p:spPr bwMode="auto">
              <a:xfrm rot="19955577" flipH="1">
                <a:off x="416" y="2649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057" name="Group 576"/>
            <p:cNvGrpSpPr>
              <a:grpSpLocks/>
            </p:cNvGrpSpPr>
            <p:nvPr/>
          </p:nvGrpSpPr>
          <p:grpSpPr bwMode="auto">
            <a:xfrm flipH="1">
              <a:off x="6419854" y="285733"/>
              <a:ext cx="2411415" cy="2151066"/>
              <a:chOff x="3407" y="1344"/>
              <a:chExt cx="1519" cy="1355"/>
            </a:xfrm>
          </p:grpSpPr>
          <p:grpSp>
            <p:nvGrpSpPr>
              <p:cNvPr id="1128" name="Group 577"/>
              <p:cNvGrpSpPr>
                <a:grpSpLocks/>
              </p:cNvGrpSpPr>
              <p:nvPr/>
            </p:nvGrpSpPr>
            <p:grpSpPr bwMode="auto">
              <a:xfrm>
                <a:off x="3407" y="1344"/>
                <a:ext cx="1501" cy="1355"/>
                <a:chOff x="502" y="1429"/>
                <a:chExt cx="2251" cy="1780"/>
              </a:xfrm>
            </p:grpSpPr>
            <p:sp>
              <p:nvSpPr>
                <p:cNvPr id="1225" name="Freeform 578" descr="Циновка"/>
                <p:cNvSpPr>
                  <a:spLocks/>
                </p:cNvSpPr>
                <p:nvPr/>
              </p:nvSpPr>
              <p:spPr bwMode="auto">
                <a:xfrm>
                  <a:off x="536" y="2160"/>
                  <a:ext cx="2192" cy="1049"/>
                </a:xfrm>
                <a:custGeom>
                  <a:avLst/>
                  <a:gdLst>
                    <a:gd name="T0" fmla="*/ 0 w 2192"/>
                    <a:gd name="T1" fmla="*/ 0 h 1049"/>
                    <a:gd name="T2" fmla="*/ 120 w 2192"/>
                    <a:gd name="T3" fmla="*/ 568 h 1049"/>
                    <a:gd name="T4" fmla="*/ 376 w 2192"/>
                    <a:gd name="T5" fmla="*/ 840 h 1049"/>
                    <a:gd name="T6" fmla="*/ 752 w 2192"/>
                    <a:gd name="T7" fmla="*/ 1016 h 1049"/>
                    <a:gd name="T8" fmla="*/ 1184 w 2192"/>
                    <a:gd name="T9" fmla="*/ 1040 h 1049"/>
                    <a:gd name="T10" fmla="*/ 1592 w 2192"/>
                    <a:gd name="T11" fmla="*/ 960 h 1049"/>
                    <a:gd name="T12" fmla="*/ 1920 w 2192"/>
                    <a:gd name="T13" fmla="*/ 752 h 1049"/>
                    <a:gd name="T14" fmla="*/ 2152 w 2192"/>
                    <a:gd name="T15" fmla="*/ 296 h 1049"/>
                    <a:gd name="T16" fmla="*/ 2160 w 2192"/>
                    <a:gd name="T17" fmla="*/ 0 h 10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92"/>
                    <a:gd name="T28" fmla="*/ 0 h 1049"/>
                    <a:gd name="T29" fmla="*/ 2192 w 2192"/>
                    <a:gd name="T30" fmla="*/ 1049 h 10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92" h="1049">
                      <a:moveTo>
                        <a:pt x="0" y="0"/>
                      </a:moveTo>
                      <a:cubicBezTo>
                        <a:pt x="28" y="214"/>
                        <a:pt x="57" y="428"/>
                        <a:pt x="120" y="568"/>
                      </a:cubicBezTo>
                      <a:cubicBezTo>
                        <a:pt x="183" y="708"/>
                        <a:pt x="271" y="765"/>
                        <a:pt x="376" y="840"/>
                      </a:cubicBezTo>
                      <a:cubicBezTo>
                        <a:pt x="481" y="915"/>
                        <a:pt x="617" y="983"/>
                        <a:pt x="752" y="1016"/>
                      </a:cubicBezTo>
                      <a:cubicBezTo>
                        <a:pt x="887" y="1049"/>
                        <a:pt x="1044" y="1049"/>
                        <a:pt x="1184" y="1040"/>
                      </a:cubicBezTo>
                      <a:cubicBezTo>
                        <a:pt x="1324" y="1031"/>
                        <a:pt x="1469" y="1008"/>
                        <a:pt x="1592" y="960"/>
                      </a:cubicBezTo>
                      <a:cubicBezTo>
                        <a:pt x="1715" y="912"/>
                        <a:pt x="1827" y="863"/>
                        <a:pt x="1920" y="752"/>
                      </a:cubicBezTo>
                      <a:cubicBezTo>
                        <a:pt x="2013" y="641"/>
                        <a:pt x="2112" y="421"/>
                        <a:pt x="2152" y="296"/>
                      </a:cubicBezTo>
                      <a:cubicBezTo>
                        <a:pt x="2192" y="171"/>
                        <a:pt x="2176" y="85"/>
                        <a:pt x="2160" y="0"/>
                      </a:cubicBezTo>
                    </a:path>
                  </a:pathLst>
                </a:custGeom>
                <a:blipFill dpi="0" rotWithShape="1">
                  <a:blip r:embed="rId9" cstate="email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6" name="Freeform 579" descr="Папирус"/>
                <p:cNvSpPr>
                  <a:spLocks/>
                </p:cNvSpPr>
                <p:nvPr/>
              </p:nvSpPr>
              <p:spPr bwMode="auto">
                <a:xfrm>
                  <a:off x="521" y="1929"/>
                  <a:ext cx="2232" cy="463"/>
                </a:xfrm>
                <a:custGeom>
                  <a:avLst/>
                  <a:gdLst>
                    <a:gd name="T0" fmla="*/ 15 w 2232"/>
                    <a:gd name="T1" fmla="*/ 223 h 463"/>
                    <a:gd name="T2" fmla="*/ 431 w 2232"/>
                    <a:gd name="T3" fmla="*/ 423 h 463"/>
                    <a:gd name="T4" fmla="*/ 1023 w 2232"/>
                    <a:gd name="T5" fmla="*/ 447 h 463"/>
                    <a:gd name="T6" fmla="*/ 1687 w 2232"/>
                    <a:gd name="T7" fmla="*/ 431 h 463"/>
                    <a:gd name="T8" fmla="*/ 2215 w 2232"/>
                    <a:gd name="T9" fmla="*/ 255 h 463"/>
                    <a:gd name="T10" fmla="*/ 1791 w 2232"/>
                    <a:gd name="T11" fmla="*/ 39 h 463"/>
                    <a:gd name="T12" fmla="*/ 1111 w 2232"/>
                    <a:gd name="T13" fmla="*/ 23 h 463"/>
                    <a:gd name="T14" fmla="*/ 343 w 2232"/>
                    <a:gd name="T15" fmla="*/ 55 h 463"/>
                    <a:gd name="T16" fmla="*/ 15 w 2232"/>
                    <a:gd name="T17" fmla="*/ 223 h 4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32"/>
                    <a:gd name="T28" fmla="*/ 0 h 463"/>
                    <a:gd name="T29" fmla="*/ 2232 w 2232"/>
                    <a:gd name="T30" fmla="*/ 463 h 4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32" h="463">
                      <a:moveTo>
                        <a:pt x="15" y="223"/>
                      </a:moveTo>
                      <a:cubicBezTo>
                        <a:pt x="30" y="284"/>
                        <a:pt x="263" y="386"/>
                        <a:pt x="431" y="423"/>
                      </a:cubicBezTo>
                      <a:cubicBezTo>
                        <a:pt x="599" y="460"/>
                        <a:pt x="814" y="446"/>
                        <a:pt x="1023" y="447"/>
                      </a:cubicBezTo>
                      <a:cubicBezTo>
                        <a:pt x="1232" y="448"/>
                        <a:pt x="1488" y="463"/>
                        <a:pt x="1687" y="431"/>
                      </a:cubicBezTo>
                      <a:cubicBezTo>
                        <a:pt x="1886" y="399"/>
                        <a:pt x="2198" y="320"/>
                        <a:pt x="2215" y="255"/>
                      </a:cubicBezTo>
                      <a:cubicBezTo>
                        <a:pt x="2232" y="190"/>
                        <a:pt x="1975" y="78"/>
                        <a:pt x="1791" y="39"/>
                      </a:cubicBezTo>
                      <a:cubicBezTo>
                        <a:pt x="1607" y="0"/>
                        <a:pt x="1352" y="20"/>
                        <a:pt x="1111" y="23"/>
                      </a:cubicBezTo>
                      <a:cubicBezTo>
                        <a:pt x="870" y="26"/>
                        <a:pt x="528" y="23"/>
                        <a:pt x="343" y="55"/>
                      </a:cubicBezTo>
                      <a:cubicBezTo>
                        <a:pt x="158" y="87"/>
                        <a:pt x="0" y="162"/>
                        <a:pt x="15" y="223"/>
                      </a:cubicBezTo>
                      <a:close/>
                    </a:path>
                  </a:pathLst>
                </a:custGeom>
                <a:blipFill dpi="0" rotWithShape="1">
                  <a:blip r:embed="rId10" cstate="email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227" name="Group 580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2" y="1429"/>
                  <a:chExt cx="2224" cy="825"/>
                </a:xfrm>
              </p:grpSpPr>
              <p:sp>
                <p:nvSpPr>
                  <p:cNvPr id="1228" name="Freeform 581"/>
                  <p:cNvSpPr>
                    <a:spLocks/>
                  </p:cNvSpPr>
                  <p:nvPr/>
                </p:nvSpPr>
                <p:spPr bwMode="auto">
                  <a:xfrm rot="5135648">
                    <a:off x="2397" y="1960"/>
                    <a:ext cx="309" cy="81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229" name="Group 582"/>
                  <p:cNvGrpSpPr>
                    <a:grpSpLocks/>
                  </p:cNvGrpSpPr>
                  <p:nvPr/>
                </p:nvGrpSpPr>
                <p:grpSpPr bwMode="auto">
                  <a:xfrm>
                    <a:off x="502" y="1429"/>
                    <a:ext cx="2224" cy="825"/>
                    <a:chOff x="503" y="1429"/>
                    <a:chExt cx="2348" cy="825"/>
                  </a:xfrm>
                </p:grpSpPr>
                <p:sp>
                  <p:nvSpPr>
                    <p:cNvPr id="1230" name="Freeform 583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13" y="2038"/>
                      <a:ext cx="323" cy="77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31" name="Freeform 584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97" y="1933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32" name="Freeform 585"/>
                    <p:cNvSpPr>
                      <a:spLocks/>
                    </p:cNvSpPr>
                    <p:nvPr/>
                  </p:nvSpPr>
                  <p:spPr bwMode="auto">
                    <a:xfrm rot="-590344">
                      <a:off x="672" y="1846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233" name="Group 586"/>
                    <p:cNvGrpSpPr>
                      <a:grpSpLocks/>
                    </p:cNvGrpSpPr>
                    <p:nvPr/>
                  </p:nvGrpSpPr>
                  <p:grpSpPr bwMode="auto">
                    <a:xfrm rot="319568">
                      <a:off x="787" y="1640"/>
                      <a:ext cx="522" cy="214"/>
                      <a:chOff x="500" y="1699"/>
                      <a:chExt cx="660" cy="284"/>
                    </a:xfrm>
                  </p:grpSpPr>
                  <p:sp>
                    <p:nvSpPr>
                      <p:cNvPr id="1253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54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55" name="Freeform 589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4" name="Group 590"/>
                    <p:cNvGrpSpPr>
                      <a:grpSpLocks/>
                    </p:cNvGrpSpPr>
                    <p:nvPr/>
                  </p:nvGrpSpPr>
                  <p:grpSpPr bwMode="auto">
                    <a:xfrm rot="1402697">
                      <a:off x="1146" y="1518"/>
                      <a:ext cx="522" cy="214"/>
                      <a:chOff x="500" y="1699"/>
                      <a:chExt cx="660" cy="284"/>
                    </a:xfrm>
                  </p:grpSpPr>
                  <p:sp>
                    <p:nvSpPr>
                      <p:cNvPr id="1250" name="Freeform 5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51" name="Freeform 5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52" name="Freeform 593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5" name="Group 594"/>
                    <p:cNvGrpSpPr>
                      <a:grpSpLocks/>
                    </p:cNvGrpSpPr>
                    <p:nvPr/>
                  </p:nvGrpSpPr>
                  <p:grpSpPr bwMode="auto">
                    <a:xfrm rot="2233139">
                      <a:off x="1526" y="1495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1247" name="Freeform 5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8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9" name="Freeform 597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6" name="Group 598"/>
                    <p:cNvGrpSpPr>
                      <a:grpSpLocks/>
                    </p:cNvGrpSpPr>
                    <p:nvPr/>
                  </p:nvGrpSpPr>
                  <p:grpSpPr bwMode="auto">
                    <a:xfrm rot="3226440">
                      <a:off x="1877" y="1566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1244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5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6" name="Freeform 601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7" name="Group 602"/>
                    <p:cNvGrpSpPr>
                      <a:grpSpLocks/>
                    </p:cNvGrpSpPr>
                    <p:nvPr/>
                  </p:nvGrpSpPr>
                  <p:grpSpPr bwMode="auto">
                    <a:xfrm rot="4068615">
                      <a:off x="2202" y="1728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1241" name="Freeform 6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2" name="Freeform 6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243" name="Freeform 605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238" name="Freeform 606"/>
                    <p:cNvSpPr>
                      <a:spLocks/>
                    </p:cNvSpPr>
                    <p:nvPr/>
                  </p:nvSpPr>
                  <p:spPr bwMode="auto">
                    <a:xfrm rot="5135648">
                      <a:off x="2576" y="2029"/>
                      <a:ext cx="303" cy="100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39" name="Freeform 607"/>
                    <p:cNvSpPr>
                      <a:spLocks/>
                    </p:cNvSpPr>
                    <p:nvPr/>
                  </p:nvSpPr>
                  <p:spPr bwMode="auto">
                    <a:xfrm>
                      <a:off x="2706" y="2014"/>
                      <a:ext cx="145" cy="221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40" name="Freeform 608"/>
                    <p:cNvSpPr>
                      <a:spLocks/>
                    </p:cNvSpPr>
                    <p:nvPr/>
                  </p:nvSpPr>
                  <p:spPr bwMode="auto">
                    <a:xfrm>
                      <a:off x="503" y="2112"/>
                      <a:ext cx="228" cy="142"/>
                    </a:xfrm>
                    <a:custGeom>
                      <a:avLst/>
                      <a:gdLst>
                        <a:gd name="T0" fmla="*/ 145 w 228"/>
                        <a:gd name="T1" fmla="*/ 96 h 142"/>
                        <a:gd name="T2" fmla="*/ 25 w 228"/>
                        <a:gd name="T3" fmla="*/ 136 h 142"/>
                        <a:gd name="T4" fmla="*/ 7 w 228"/>
                        <a:gd name="T5" fmla="*/ 61 h 142"/>
                        <a:gd name="T6" fmla="*/ 66 w 228"/>
                        <a:gd name="T7" fmla="*/ 53 h 142"/>
                        <a:gd name="T8" fmla="*/ 150 w 228"/>
                        <a:gd name="T9" fmla="*/ 88 h 142"/>
                        <a:gd name="T10" fmla="*/ 207 w 228"/>
                        <a:gd name="T11" fmla="*/ 60 h 142"/>
                        <a:gd name="T12" fmla="*/ 228 w 228"/>
                        <a:gd name="T13" fmla="*/ 0 h 14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8"/>
                        <a:gd name="T22" fmla="*/ 0 h 142"/>
                        <a:gd name="T23" fmla="*/ 228 w 228"/>
                        <a:gd name="T24" fmla="*/ 142 h 14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8" h="142">
                          <a:moveTo>
                            <a:pt x="145" y="96"/>
                          </a:moveTo>
                          <a:cubicBezTo>
                            <a:pt x="126" y="103"/>
                            <a:pt x="48" y="142"/>
                            <a:pt x="25" y="136"/>
                          </a:cubicBezTo>
                          <a:cubicBezTo>
                            <a:pt x="2" y="130"/>
                            <a:pt x="0" y="75"/>
                            <a:pt x="7" y="61"/>
                          </a:cubicBezTo>
                          <a:cubicBezTo>
                            <a:pt x="14" y="47"/>
                            <a:pt x="42" y="48"/>
                            <a:pt x="66" y="53"/>
                          </a:cubicBezTo>
                          <a:cubicBezTo>
                            <a:pt x="89" y="58"/>
                            <a:pt x="126" y="85"/>
                            <a:pt x="150" y="88"/>
                          </a:cubicBezTo>
                          <a:cubicBezTo>
                            <a:pt x="173" y="89"/>
                            <a:pt x="194" y="74"/>
                            <a:pt x="207" y="60"/>
                          </a:cubicBezTo>
                          <a:cubicBezTo>
                            <a:pt x="221" y="46"/>
                            <a:pt x="224" y="12"/>
                            <a:pt x="228" y="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129" name="Freeform 609"/>
              <p:cNvSpPr>
                <a:spLocks/>
              </p:cNvSpPr>
              <p:nvPr/>
            </p:nvSpPr>
            <p:spPr bwMode="auto">
              <a:xfrm rot="-9846516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610"/>
              <p:cNvSpPr>
                <a:spLocks/>
              </p:cNvSpPr>
              <p:nvPr/>
            </p:nvSpPr>
            <p:spPr bwMode="auto">
              <a:xfrm rot="-10095241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611"/>
              <p:cNvSpPr>
                <a:spLocks/>
              </p:cNvSpPr>
              <p:nvPr/>
            </p:nvSpPr>
            <p:spPr bwMode="auto">
              <a:xfrm rot="-8887738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42"/>
                  <a:gd name="T23" fmla="*/ 228 w 22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132" name="Group 612"/>
              <p:cNvGrpSpPr>
                <a:grpSpLocks/>
              </p:cNvGrpSpPr>
              <p:nvPr/>
            </p:nvGrpSpPr>
            <p:grpSpPr bwMode="auto">
              <a:xfrm rot="-9101855">
                <a:off x="3689" y="2087"/>
                <a:ext cx="248" cy="72"/>
                <a:chOff x="500" y="1699"/>
                <a:chExt cx="660" cy="284"/>
              </a:xfrm>
            </p:grpSpPr>
            <p:sp>
              <p:nvSpPr>
                <p:cNvPr id="1222" name="Freeform 613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3" name="Freeform 614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224" name="Freeform 615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133" name="Freeform 616"/>
              <p:cNvSpPr>
                <a:spLocks/>
              </p:cNvSpPr>
              <p:nvPr/>
            </p:nvSpPr>
            <p:spPr bwMode="auto">
              <a:xfrm rot="-9846516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134" name="Group 617"/>
              <p:cNvGrpSpPr>
                <a:grpSpLocks/>
              </p:cNvGrpSpPr>
              <p:nvPr/>
            </p:nvGrpSpPr>
            <p:grpSpPr bwMode="auto">
              <a:xfrm>
                <a:off x="3427" y="1955"/>
                <a:ext cx="1499" cy="235"/>
                <a:chOff x="446" y="3281"/>
                <a:chExt cx="1786" cy="264"/>
              </a:xfrm>
            </p:grpSpPr>
            <p:sp>
              <p:nvSpPr>
                <p:cNvPr id="1181" name="Freeform 618"/>
                <p:cNvSpPr>
                  <a:spLocks/>
                </p:cNvSpPr>
                <p:nvPr/>
              </p:nvSpPr>
              <p:spPr bwMode="auto">
                <a:xfrm rot="-10063547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182" name="Group 619"/>
                <p:cNvGrpSpPr>
                  <a:grpSpLocks/>
                </p:cNvGrpSpPr>
                <p:nvPr/>
              </p:nvGrpSpPr>
              <p:grpSpPr bwMode="auto">
                <a:xfrm rot="-10121193">
                  <a:off x="1329" y="3445"/>
                  <a:ext cx="310" cy="78"/>
                  <a:chOff x="500" y="1699"/>
                  <a:chExt cx="660" cy="284"/>
                </a:xfrm>
              </p:grpSpPr>
              <p:sp>
                <p:nvSpPr>
                  <p:cNvPr id="1219" name="Freeform 62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20" name="Freeform 62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21" name="Freeform 62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83" name="Group 623"/>
                <p:cNvGrpSpPr>
                  <a:grpSpLocks/>
                </p:cNvGrpSpPr>
                <p:nvPr/>
              </p:nvGrpSpPr>
              <p:grpSpPr bwMode="auto">
                <a:xfrm rot="-9767010">
                  <a:off x="1124" y="3459"/>
                  <a:ext cx="310" cy="78"/>
                  <a:chOff x="500" y="1699"/>
                  <a:chExt cx="660" cy="284"/>
                </a:xfrm>
              </p:grpSpPr>
              <p:sp>
                <p:nvSpPr>
                  <p:cNvPr id="1216" name="Freeform 62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17" name="Freeform 62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18" name="Freeform 62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84" name="Group 627"/>
                <p:cNvGrpSpPr>
                  <a:grpSpLocks/>
                </p:cNvGrpSpPr>
                <p:nvPr/>
              </p:nvGrpSpPr>
              <p:grpSpPr bwMode="auto">
                <a:xfrm rot="-9275821">
                  <a:off x="938" y="3464"/>
                  <a:ext cx="298" cy="81"/>
                  <a:chOff x="500" y="1699"/>
                  <a:chExt cx="660" cy="284"/>
                </a:xfrm>
              </p:grpSpPr>
              <p:sp>
                <p:nvSpPr>
                  <p:cNvPr id="1213" name="Freeform 62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14" name="Freeform 62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215" name="Freeform 63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85" name="Group 631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1200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1210" name="Freeform 633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11" name="Freeform 634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12" name="Freeform 635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01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1202" name="Group 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1204" name="Freeform 638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205" name="Group 6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1207" name="Freeform 640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208" name="Freeform 641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209" name="Freeform 642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206" name="Freeform 64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203" name="Freeform 64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86" name="Group 645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1187" name="Group 646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1197" name="Freeform 647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98" name="Freeform 648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99" name="Freeform 649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88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1189" name="Group 6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1191" name="Freeform 652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192" name="Group 6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1194" name="Freeform 654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95" name="Freeform 655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96" name="Freeform 656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93" name="Freeform 657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90" name="Freeform 65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135" name="Freeform 659"/>
              <p:cNvSpPr>
                <a:spLocks/>
              </p:cNvSpPr>
              <p:nvPr/>
            </p:nvSpPr>
            <p:spPr bwMode="auto">
              <a:xfrm rot="-9846516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660"/>
              <p:cNvSpPr>
                <a:spLocks/>
              </p:cNvSpPr>
              <p:nvPr/>
            </p:nvSpPr>
            <p:spPr bwMode="auto">
              <a:xfrm rot="-10095241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661"/>
              <p:cNvSpPr>
                <a:spLocks/>
              </p:cNvSpPr>
              <p:nvPr/>
            </p:nvSpPr>
            <p:spPr bwMode="auto">
              <a:xfrm rot="-8887738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42"/>
                  <a:gd name="T23" fmla="*/ 228 w 22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662"/>
              <p:cNvSpPr>
                <a:spLocks/>
              </p:cNvSpPr>
              <p:nvPr/>
            </p:nvSpPr>
            <p:spPr bwMode="auto">
              <a:xfrm rot="-9846516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139" name="Group 663"/>
              <p:cNvGrpSpPr>
                <a:grpSpLocks/>
              </p:cNvGrpSpPr>
              <p:nvPr/>
            </p:nvGrpSpPr>
            <p:grpSpPr bwMode="auto">
              <a:xfrm>
                <a:off x="3427" y="1955"/>
                <a:ext cx="1499" cy="235"/>
                <a:chOff x="446" y="3281"/>
                <a:chExt cx="1786" cy="264"/>
              </a:xfrm>
            </p:grpSpPr>
            <p:sp>
              <p:nvSpPr>
                <p:cNvPr id="1140" name="Freeform 664"/>
                <p:cNvSpPr>
                  <a:spLocks/>
                </p:cNvSpPr>
                <p:nvPr/>
              </p:nvSpPr>
              <p:spPr bwMode="auto">
                <a:xfrm rot="-10063547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141" name="Group 665"/>
                <p:cNvGrpSpPr>
                  <a:grpSpLocks/>
                </p:cNvGrpSpPr>
                <p:nvPr/>
              </p:nvGrpSpPr>
              <p:grpSpPr bwMode="auto">
                <a:xfrm rot="-10121193">
                  <a:off x="1329" y="3445"/>
                  <a:ext cx="310" cy="78"/>
                  <a:chOff x="500" y="1699"/>
                  <a:chExt cx="660" cy="284"/>
                </a:xfrm>
              </p:grpSpPr>
              <p:sp>
                <p:nvSpPr>
                  <p:cNvPr id="1178" name="Freeform 66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79" name="Freeform 66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80" name="Freeform 66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42" name="Group 669"/>
                <p:cNvGrpSpPr>
                  <a:grpSpLocks/>
                </p:cNvGrpSpPr>
                <p:nvPr/>
              </p:nvGrpSpPr>
              <p:grpSpPr bwMode="auto">
                <a:xfrm rot="-9767010">
                  <a:off x="1124" y="3459"/>
                  <a:ext cx="310" cy="78"/>
                  <a:chOff x="500" y="1699"/>
                  <a:chExt cx="660" cy="284"/>
                </a:xfrm>
              </p:grpSpPr>
              <p:sp>
                <p:nvSpPr>
                  <p:cNvPr id="1175" name="Freeform 67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76" name="Freeform 67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77" name="Freeform 67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43" name="Group 673"/>
                <p:cNvGrpSpPr>
                  <a:grpSpLocks/>
                </p:cNvGrpSpPr>
                <p:nvPr/>
              </p:nvGrpSpPr>
              <p:grpSpPr bwMode="auto">
                <a:xfrm rot="-9275821">
                  <a:off x="938" y="3464"/>
                  <a:ext cx="298" cy="81"/>
                  <a:chOff x="500" y="1699"/>
                  <a:chExt cx="660" cy="284"/>
                </a:xfrm>
              </p:grpSpPr>
              <p:sp>
                <p:nvSpPr>
                  <p:cNvPr id="1172" name="Freeform 67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73" name="Freeform 67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174" name="Freeform 67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44" name="Group 677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1159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1169" name="Freeform 679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70" name="Freeform 680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71" name="Freeform 681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60" name="Group 682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1161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1163" name="Freeform 684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164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1166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67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68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65" name="Freeform 689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62" name="Freeform 69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45" name="Group 691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1146" name="Group 692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1156" name="Freeform 693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57" name="Freeform 694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58" name="Freeform 695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47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1148" name="Group 6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1150" name="Freeform 698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151" name="Group 6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1153" name="Freeform 700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54" name="Freeform 701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155" name="Freeform 702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52" name="Freeform 70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49" name="Freeform 70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58" name="Group 705"/>
            <p:cNvGrpSpPr>
              <a:grpSpLocks/>
            </p:cNvGrpSpPr>
            <p:nvPr/>
          </p:nvGrpSpPr>
          <p:grpSpPr bwMode="auto">
            <a:xfrm flipH="1">
              <a:off x="8215338" y="785794"/>
              <a:ext cx="506441" cy="536594"/>
              <a:chOff x="288" y="2880"/>
              <a:chExt cx="394" cy="401"/>
            </a:xfrm>
          </p:grpSpPr>
          <p:sp>
            <p:nvSpPr>
              <p:cNvPr id="1126" name="Freeform 706"/>
              <p:cNvSpPr>
                <a:spLocks/>
              </p:cNvSpPr>
              <p:nvPr/>
            </p:nvSpPr>
            <p:spPr bwMode="auto">
              <a:xfrm rot="2730404">
                <a:off x="289" y="288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707"/>
              <p:cNvSpPr>
                <a:spLocks/>
              </p:cNvSpPr>
              <p:nvPr/>
            </p:nvSpPr>
            <p:spPr bwMode="auto">
              <a:xfrm rot="19955577" flipH="1">
                <a:off x="288" y="292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059" name="Group 708"/>
            <p:cNvGrpSpPr>
              <a:grpSpLocks/>
            </p:cNvGrpSpPr>
            <p:nvPr/>
          </p:nvGrpSpPr>
          <p:grpSpPr bwMode="auto">
            <a:xfrm rot="7958221" flipH="1">
              <a:off x="7401584" y="643635"/>
              <a:ext cx="989882" cy="950413"/>
              <a:chOff x="3110" y="2636"/>
              <a:chExt cx="826" cy="910"/>
            </a:xfrm>
          </p:grpSpPr>
          <p:grpSp>
            <p:nvGrpSpPr>
              <p:cNvPr id="1104" name="Group 709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1106" name="Oval 710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7" name="Oval 711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8" name="Oval 712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09" name="Oval 713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0" name="Oval 714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1" name="Oval 715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2" name="Oval 716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3" name="Oval 717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4" name="Oval 718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5" name="Oval 719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6" name="Oval 720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7" name="Oval 721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8" name="Oval 722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19" name="Oval 723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0" name="Oval 724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1" name="Oval 725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2" name="Oval 726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3" name="Oval 727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4" name="Oval 728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125" name="Oval 729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105" name="Freeform 730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060" name="Freeform 731"/>
            <p:cNvSpPr>
              <a:spLocks/>
            </p:cNvSpPr>
            <p:nvPr/>
          </p:nvSpPr>
          <p:spPr bwMode="auto">
            <a:xfrm rot="18377116" flipH="1">
              <a:off x="6877050" y="915988"/>
              <a:ext cx="439738" cy="436563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4"/>
                <a:gd name="T34" fmla="*/ 0 h 976"/>
                <a:gd name="T35" fmla="*/ 1144 w 1144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Freeform 733"/>
            <p:cNvSpPr>
              <a:spLocks/>
            </p:cNvSpPr>
            <p:nvPr/>
          </p:nvSpPr>
          <p:spPr bwMode="auto">
            <a:xfrm rot="18602984" flipH="1">
              <a:off x="6639146" y="1030273"/>
              <a:ext cx="409563" cy="381080"/>
            </a:xfrm>
            <a:custGeom>
              <a:avLst/>
              <a:gdLst>
                <a:gd name="T0" fmla="*/ 376 w 555"/>
                <a:gd name="T1" fmla="*/ 3 h 475"/>
                <a:gd name="T2" fmla="*/ 136 w 555"/>
                <a:gd name="T3" fmla="*/ 35 h 475"/>
                <a:gd name="T4" fmla="*/ 24 w 555"/>
                <a:gd name="T5" fmla="*/ 195 h 475"/>
                <a:gd name="T6" fmla="*/ 8 w 555"/>
                <a:gd name="T7" fmla="*/ 355 h 475"/>
                <a:gd name="T8" fmla="*/ 72 w 555"/>
                <a:gd name="T9" fmla="*/ 371 h 475"/>
                <a:gd name="T10" fmla="*/ 56 w 555"/>
                <a:gd name="T11" fmla="*/ 419 h 475"/>
                <a:gd name="T12" fmla="*/ 152 w 555"/>
                <a:gd name="T13" fmla="*/ 467 h 475"/>
                <a:gd name="T14" fmla="*/ 280 w 555"/>
                <a:gd name="T15" fmla="*/ 467 h 475"/>
                <a:gd name="T16" fmla="*/ 424 w 555"/>
                <a:gd name="T17" fmla="*/ 419 h 475"/>
                <a:gd name="T18" fmla="*/ 536 w 555"/>
                <a:gd name="T19" fmla="*/ 291 h 475"/>
                <a:gd name="T20" fmla="*/ 536 w 555"/>
                <a:gd name="T21" fmla="*/ 131 h 475"/>
                <a:gd name="T22" fmla="*/ 472 w 555"/>
                <a:gd name="T23" fmla="*/ 83 h 475"/>
                <a:gd name="T24" fmla="*/ 472 w 555"/>
                <a:gd name="T25" fmla="*/ 51 h 475"/>
                <a:gd name="T26" fmla="*/ 376 w 555"/>
                <a:gd name="T27" fmla="*/ 3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5"/>
                <a:gd name="T43" fmla="*/ 0 h 475"/>
                <a:gd name="T44" fmla="*/ 555 w 555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5" h="475">
                  <a:moveTo>
                    <a:pt x="376" y="3"/>
                  </a:moveTo>
                  <a:cubicBezTo>
                    <a:pt x="320" y="0"/>
                    <a:pt x="195" y="3"/>
                    <a:pt x="136" y="35"/>
                  </a:cubicBezTo>
                  <a:cubicBezTo>
                    <a:pt x="77" y="67"/>
                    <a:pt x="45" y="142"/>
                    <a:pt x="24" y="195"/>
                  </a:cubicBezTo>
                  <a:cubicBezTo>
                    <a:pt x="3" y="248"/>
                    <a:pt x="0" y="326"/>
                    <a:pt x="8" y="355"/>
                  </a:cubicBezTo>
                  <a:cubicBezTo>
                    <a:pt x="16" y="384"/>
                    <a:pt x="64" y="360"/>
                    <a:pt x="72" y="371"/>
                  </a:cubicBezTo>
                  <a:cubicBezTo>
                    <a:pt x="80" y="382"/>
                    <a:pt x="43" y="403"/>
                    <a:pt x="56" y="419"/>
                  </a:cubicBezTo>
                  <a:cubicBezTo>
                    <a:pt x="69" y="435"/>
                    <a:pt x="115" y="459"/>
                    <a:pt x="152" y="467"/>
                  </a:cubicBezTo>
                  <a:cubicBezTo>
                    <a:pt x="189" y="475"/>
                    <a:pt x="235" y="475"/>
                    <a:pt x="280" y="467"/>
                  </a:cubicBezTo>
                  <a:cubicBezTo>
                    <a:pt x="325" y="459"/>
                    <a:pt x="381" y="448"/>
                    <a:pt x="424" y="419"/>
                  </a:cubicBezTo>
                  <a:cubicBezTo>
                    <a:pt x="467" y="390"/>
                    <a:pt x="517" y="339"/>
                    <a:pt x="536" y="291"/>
                  </a:cubicBezTo>
                  <a:cubicBezTo>
                    <a:pt x="555" y="243"/>
                    <a:pt x="547" y="166"/>
                    <a:pt x="536" y="131"/>
                  </a:cubicBezTo>
                  <a:cubicBezTo>
                    <a:pt x="525" y="96"/>
                    <a:pt x="483" y="96"/>
                    <a:pt x="472" y="83"/>
                  </a:cubicBezTo>
                  <a:cubicBezTo>
                    <a:pt x="461" y="70"/>
                    <a:pt x="488" y="64"/>
                    <a:pt x="472" y="51"/>
                  </a:cubicBezTo>
                  <a:cubicBezTo>
                    <a:pt x="456" y="38"/>
                    <a:pt x="432" y="14"/>
                    <a:pt x="376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062" name="Group 734"/>
            <p:cNvGrpSpPr>
              <a:grpSpLocks/>
            </p:cNvGrpSpPr>
            <p:nvPr/>
          </p:nvGrpSpPr>
          <p:grpSpPr bwMode="auto">
            <a:xfrm rot="2731711" flipH="1">
              <a:off x="8023420" y="771269"/>
              <a:ext cx="429527" cy="643444"/>
              <a:chOff x="3173" y="2543"/>
              <a:chExt cx="1001" cy="1360"/>
            </a:xfrm>
          </p:grpSpPr>
          <p:sp>
            <p:nvSpPr>
              <p:cNvPr id="1099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063" name="Group 734"/>
            <p:cNvGrpSpPr>
              <a:grpSpLocks/>
            </p:cNvGrpSpPr>
            <p:nvPr/>
          </p:nvGrpSpPr>
          <p:grpSpPr bwMode="auto">
            <a:xfrm rot="5400000" flipH="1">
              <a:off x="7750795" y="607400"/>
              <a:ext cx="429527" cy="643444"/>
              <a:chOff x="3173" y="2543"/>
              <a:chExt cx="1001" cy="1360"/>
            </a:xfrm>
          </p:grpSpPr>
          <p:sp>
            <p:nvSpPr>
              <p:cNvPr id="1094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064" name="Group 527"/>
            <p:cNvGrpSpPr>
              <a:grpSpLocks/>
            </p:cNvGrpSpPr>
            <p:nvPr/>
          </p:nvGrpSpPr>
          <p:grpSpPr bwMode="auto">
            <a:xfrm rot="5663744" flipH="1">
              <a:off x="6951578" y="840983"/>
              <a:ext cx="989882" cy="950413"/>
              <a:chOff x="3110" y="2636"/>
              <a:chExt cx="826" cy="910"/>
            </a:xfrm>
          </p:grpSpPr>
          <p:grpSp>
            <p:nvGrpSpPr>
              <p:cNvPr id="1072" name="Group 528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1074" name="Oval 529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5" name="Oval 530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6" name="Oval 531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7" name="Oval 532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8" name="Oval 533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79" name="Oval 534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0" name="Oval 535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1" name="Oval 536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2" name="Oval 537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3" name="Oval 538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4" name="Oval 539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5" name="Oval 540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6" name="Oval 541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7" name="Oval 542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8" name="Oval 543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89" name="Oval 544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0" name="Oval 545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1" name="Oval 546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2" name="Oval 547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093" name="Oval 548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073" name="Freeform 549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065" name="Group 734"/>
            <p:cNvGrpSpPr>
              <a:grpSpLocks/>
            </p:cNvGrpSpPr>
            <p:nvPr/>
          </p:nvGrpSpPr>
          <p:grpSpPr bwMode="auto">
            <a:xfrm rot="20749257" flipH="1">
              <a:off x="7501783" y="399969"/>
              <a:ext cx="429527" cy="643444"/>
              <a:chOff x="3173" y="2543"/>
              <a:chExt cx="1001" cy="1360"/>
            </a:xfrm>
          </p:grpSpPr>
          <p:sp>
            <p:nvSpPr>
              <p:cNvPr id="1067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066" name="Freeform 740"/>
            <p:cNvSpPr>
              <a:spLocks/>
            </p:cNvSpPr>
            <p:nvPr/>
          </p:nvSpPr>
          <p:spPr bwMode="auto">
            <a:xfrm flipH="1">
              <a:off x="7000892" y="714356"/>
              <a:ext cx="447661" cy="368319"/>
            </a:xfrm>
            <a:custGeom>
              <a:avLst/>
              <a:gdLst>
                <a:gd name="T0" fmla="*/ 376 w 555"/>
                <a:gd name="T1" fmla="*/ 3 h 475"/>
                <a:gd name="T2" fmla="*/ 136 w 555"/>
                <a:gd name="T3" fmla="*/ 35 h 475"/>
                <a:gd name="T4" fmla="*/ 24 w 555"/>
                <a:gd name="T5" fmla="*/ 195 h 475"/>
                <a:gd name="T6" fmla="*/ 8 w 555"/>
                <a:gd name="T7" fmla="*/ 355 h 475"/>
                <a:gd name="T8" fmla="*/ 72 w 555"/>
                <a:gd name="T9" fmla="*/ 371 h 475"/>
                <a:gd name="T10" fmla="*/ 56 w 555"/>
                <a:gd name="T11" fmla="*/ 419 h 475"/>
                <a:gd name="T12" fmla="*/ 152 w 555"/>
                <a:gd name="T13" fmla="*/ 467 h 475"/>
                <a:gd name="T14" fmla="*/ 280 w 555"/>
                <a:gd name="T15" fmla="*/ 467 h 475"/>
                <a:gd name="T16" fmla="*/ 424 w 555"/>
                <a:gd name="T17" fmla="*/ 419 h 475"/>
                <a:gd name="T18" fmla="*/ 536 w 555"/>
                <a:gd name="T19" fmla="*/ 291 h 475"/>
                <a:gd name="T20" fmla="*/ 536 w 555"/>
                <a:gd name="T21" fmla="*/ 131 h 475"/>
                <a:gd name="T22" fmla="*/ 472 w 555"/>
                <a:gd name="T23" fmla="*/ 83 h 475"/>
                <a:gd name="T24" fmla="*/ 472 w 555"/>
                <a:gd name="T25" fmla="*/ 51 h 475"/>
                <a:gd name="T26" fmla="*/ 376 w 555"/>
                <a:gd name="T27" fmla="*/ 3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5"/>
                <a:gd name="T43" fmla="*/ 0 h 475"/>
                <a:gd name="T44" fmla="*/ 555 w 555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5" h="475">
                  <a:moveTo>
                    <a:pt x="376" y="3"/>
                  </a:moveTo>
                  <a:cubicBezTo>
                    <a:pt x="320" y="0"/>
                    <a:pt x="195" y="3"/>
                    <a:pt x="136" y="35"/>
                  </a:cubicBezTo>
                  <a:cubicBezTo>
                    <a:pt x="77" y="67"/>
                    <a:pt x="45" y="142"/>
                    <a:pt x="24" y="195"/>
                  </a:cubicBezTo>
                  <a:cubicBezTo>
                    <a:pt x="3" y="248"/>
                    <a:pt x="0" y="326"/>
                    <a:pt x="8" y="355"/>
                  </a:cubicBezTo>
                  <a:cubicBezTo>
                    <a:pt x="16" y="384"/>
                    <a:pt x="64" y="360"/>
                    <a:pt x="72" y="371"/>
                  </a:cubicBezTo>
                  <a:cubicBezTo>
                    <a:pt x="80" y="382"/>
                    <a:pt x="43" y="403"/>
                    <a:pt x="56" y="419"/>
                  </a:cubicBezTo>
                  <a:cubicBezTo>
                    <a:pt x="69" y="435"/>
                    <a:pt x="115" y="459"/>
                    <a:pt x="152" y="467"/>
                  </a:cubicBezTo>
                  <a:cubicBezTo>
                    <a:pt x="189" y="475"/>
                    <a:pt x="235" y="475"/>
                    <a:pt x="280" y="467"/>
                  </a:cubicBezTo>
                  <a:cubicBezTo>
                    <a:pt x="325" y="459"/>
                    <a:pt x="381" y="448"/>
                    <a:pt x="424" y="419"/>
                  </a:cubicBezTo>
                  <a:cubicBezTo>
                    <a:pt x="467" y="390"/>
                    <a:pt x="517" y="339"/>
                    <a:pt x="536" y="291"/>
                  </a:cubicBezTo>
                  <a:cubicBezTo>
                    <a:pt x="555" y="243"/>
                    <a:pt x="547" y="166"/>
                    <a:pt x="536" y="131"/>
                  </a:cubicBezTo>
                  <a:cubicBezTo>
                    <a:pt x="525" y="96"/>
                    <a:pt x="483" y="96"/>
                    <a:pt x="472" y="83"/>
                  </a:cubicBezTo>
                  <a:cubicBezTo>
                    <a:pt x="461" y="70"/>
                    <a:pt x="488" y="64"/>
                    <a:pt x="472" y="51"/>
                  </a:cubicBezTo>
                  <a:cubicBezTo>
                    <a:pt x="456" y="38"/>
                    <a:pt x="432" y="14"/>
                    <a:pt x="376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53" name="Picture 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1858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" name="Скругленный прямоугольник 778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2056" name="Group 747"/>
          <p:cNvGrpSpPr>
            <a:grpSpLocks/>
          </p:cNvGrpSpPr>
          <p:nvPr/>
        </p:nvGrpSpPr>
        <p:grpSpPr bwMode="auto">
          <a:xfrm rot="16200000" flipH="1">
            <a:off x="2057400" y="85725"/>
            <a:ext cx="1143000" cy="685800"/>
            <a:chOff x="2506" y="1576"/>
            <a:chExt cx="704" cy="508"/>
          </a:xfrm>
        </p:grpSpPr>
        <p:sp>
          <p:nvSpPr>
            <p:cNvPr id="2456" name="Freeform 748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7" name="Freeform 749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8" name="Freeform 750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459" name="Group 751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2460" name="Freeform 752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461" name="Group 753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2462" name="Group 754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2468" name="Freeform 755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69" name="Freeform 756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463" name="Freeform 757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64" name="Freeform 758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65" name="Freeform 759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66" name="Freeform 760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67" name="Freeform 761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05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57950" y="6143644"/>
            <a:ext cx="1296985" cy="500066"/>
          </a:xfrm>
          <a:prstGeom prst="actionButtonBlank">
            <a:avLst/>
          </a:prstGeom>
          <a:gradFill rotWithShape="1">
            <a:gsLst>
              <a:gs pos="0">
                <a:srgbClr val="0070C0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34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14612" y="4857760"/>
            <a:ext cx="642942" cy="785818"/>
          </a:xfrm>
          <a:prstGeom prst="actionButtonBlank">
            <a:avLst/>
          </a:prstGeom>
          <a:gradFill>
            <a:gsLst>
              <a:gs pos="100000">
                <a:srgbClr val="00B050">
                  <a:shade val="30000"/>
                  <a:satMod val="115000"/>
                </a:srgbClr>
              </a:gs>
              <a:gs pos="11000">
                <a:srgbClr val="00B050">
                  <a:shade val="67500"/>
                  <a:satMod val="115000"/>
                  <a:alpha val="51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857760"/>
            <a:ext cx="571504" cy="714380"/>
          </a:xfrm>
          <a:prstGeom prst="actionButtonBlank">
            <a:avLst/>
          </a:prstGeom>
          <a:gradFill>
            <a:gsLst>
              <a:gs pos="0">
                <a:srgbClr val="FF0000"/>
              </a:gs>
              <a:gs pos="99000">
                <a:srgbClr val="FF0000"/>
              </a:gs>
              <a:gs pos="0">
                <a:schemeClr val="accent1">
                  <a:tint val="23500"/>
                  <a:satMod val="160000"/>
                  <a:alpha val="5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5813" y="4857750"/>
            <a:ext cx="571500" cy="788988"/>
          </a:xfrm>
          <a:prstGeom prst="actionButtonBlank">
            <a:avLst/>
          </a:prstGeom>
          <a:gradFill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06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571875" y="500063"/>
            <a:ext cx="4457700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34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корзине лежат 17 фруктов,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них – 5 яблок и 6 груш.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Какую часть составляют яблоки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всех яблок и груш?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1071538" y="3286124"/>
            <a:ext cx="1876421" cy="538957"/>
          </a:xfrm>
          <a:prstGeom prst="wedgeRoundRectCallout">
            <a:avLst>
              <a:gd name="adj1" fmla="val 52469"/>
              <a:gd name="adj2" fmla="val 25398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ВЕРНО!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6" name="Группа 572"/>
          <p:cNvGrpSpPr>
            <a:grpSpLocks/>
          </p:cNvGrpSpPr>
          <p:nvPr/>
        </p:nvGrpSpPr>
        <p:grpSpPr bwMode="auto">
          <a:xfrm>
            <a:off x="857250" y="4071938"/>
            <a:ext cx="4311650" cy="714375"/>
            <a:chOff x="866775" y="4071942"/>
            <a:chExt cx="4311652" cy="714371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866775" y="4143375"/>
            <a:ext cx="352425" cy="642938"/>
          </p:xfrm>
          <a:graphic>
            <a:graphicData uri="http://schemas.openxmlformats.org/presentationml/2006/ole">
              <p:oleObj spid="_x0000_s2050" name="Формула" r:id="rId4" imgW="215640" imgH="39348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928938" y="4143375"/>
            <a:ext cx="350837" cy="642938"/>
          </p:xfrm>
          <a:graphic>
            <a:graphicData uri="http://schemas.openxmlformats.org/presentationml/2006/ole">
              <p:oleObj spid="_x0000_s2051" name="Формула" r:id="rId5" imgW="215640" imgH="393480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929190" y="4071942"/>
            <a:ext cx="249237" cy="642938"/>
          </p:xfrm>
          <a:graphic>
            <a:graphicData uri="http://schemas.openxmlformats.org/presentationml/2006/ole">
              <p:oleObj spid="_x0000_s2052" name="Формула" r:id="rId6" imgW="152280" imgH="393480" progId="Equation.3">
                <p:embed/>
              </p:oleObj>
            </a:graphicData>
          </a:graphic>
        </p:graphicFrame>
      </p:grpSp>
      <p:grpSp>
        <p:nvGrpSpPr>
          <p:cNvPr id="7" name="Группа 568"/>
          <p:cNvGrpSpPr>
            <a:grpSpLocks/>
          </p:cNvGrpSpPr>
          <p:nvPr/>
        </p:nvGrpSpPr>
        <p:grpSpPr bwMode="auto">
          <a:xfrm>
            <a:off x="5572125" y="4786313"/>
            <a:ext cx="3048000" cy="1262062"/>
            <a:chOff x="5929322" y="4572008"/>
            <a:chExt cx="3048720" cy="1261884"/>
          </a:xfrm>
        </p:grpSpPr>
        <p:sp>
          <p:nvSpPr>
            <p:cNvPr id="30" name="TextBox 29"/>
            <p:cNvSpPr txBox="1"/>
            <p:nvPr/>
          </p:nvSpPr>
          <p:spPr>
            <a:xfrm>
              <a:off x="5929322" y="4572008"/>
              <a:ext cx="3048720" cy="12618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Значит  яблоки  составляют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      от  всех  яблок  и  груш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6072198" y="5000636"/>
            <a:ext cx="363538" cy="661987"/>
          </p:xfrm>
          <a:graphic>
            <a:graphicData uri="http://schemas.openxmlformats.org/presentationml/2006/ole">
              <p:oleObj spid="_x0000_s2053" name="Формула" r:id="rId7" imgW="215640" imgH="393480" progId="Equation.3">
                <p:embed/>
              </p:oleObj>
            </a:graphicData>
          </a:graphic>
        </p:graphicFrame>
      </p:grp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2700338" y="3429000"/>
            <a:ext cx="1871662" cy="1144588"/>
            <a:chOff x="3143240" y="3143248"/>
            <a:chExt cx="1871662" cy="1145087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143240" y="3214717"/>
              <a:ext cx="1871662" cy="79250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5000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12700"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Не верно!</a:t>
              </a:r>
              <a:endPara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4" name="Picture 4" descr="drakula"/>
            <p:cNvPicPr>
              <a:picLocks noChangeAspect="1" noChangeArrowheads="1" noCrop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57554" y="3143248"/>
              <a:ext cx="1535093" cy="114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74" name="Группа 18"/>
          <p:cNvGrpSpPr>
            <a:grpSpLocks/>
          </p:cNvGrpSpPr>
          <p:nvPr/>
        </p:nvGrpSpPr>
        <p:grpSpPr bwMode="auto">
          <a:xfrm>
            <a:off x="642938" y="214313"/>
            <a:ext cx="2757487" cy="2857500"/>
            <a:chOff x="6429388" y="285728"/>
            <a:chExt cx="2400300" cy="2157413"/>
          </a:xfrm>
        </p:grpSpPr>
        <p:sp>
          <p:nvSpPr>
            <p:cNvPr id="2250" name="Freeform 570"/>
            <p:cNvSpPr>
              <a:spLocks/>
            </p:cNvSpPr>
            <p:nvPr/>
          </p:nvSpPr>
          <p:spPr bwMode="auto">
            <a:xfrm rot="18377116" flipH="1">
              <a:off x="6729906" y="659611"/>
              <a:ext cx="439738" cy="436563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4"/>
                <a:gd name="T34" fmla="*/ 0 h 976"/>
                <a:gd name="T35" fmla="*/ 1144 w 1144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251" name="Group 573"/>
            <p:cNvGrpSpPr>
              <a:grpSpLocks/>
            </p:cNvGrpSpPr>
            <p:nvPr/>
          </p:nvGrpSpPr>
          <p:grpSpPr bwMode="auto">
            <a:xfrm flipH="1">
              <a:off x="7072330" y="285728"/>
              <a:ext cx="492147" cy="623911"/>
              <a:chOff x="416" y="2608"/>
              <a:chExt cx="394" cy="401"/>
            </a:xfrm>
          </p:grpSpPr>
          <p:sp>
            <p:nvSpPr>
              <p:cNvPr id="2451" name="Freeform 574"/>
              <p:cNvSpPr>
                <a:spLocks/>
              </p:cNvSpPr>
              <p:nvPr/>
            </p:nvSpPr>
            <p:spPr bwMode="auto">
              <a:xfrm rot="2730404">
                <a:off x="417" y="2616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452" name="Freeform 575"/>
              <p:cNvSpPr>
                <a:spLocks/>
              </p:cNvSpPr>
              <p:nvPr/>
            </p:nvSpPr>
            <p:spPr bwMode="auto">
              <a:xfrm rot="19955577" flipH="1">
                <a:off x="416" y="2649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252" name="Group 576"/>
            <p:cNvGrpSpPr>
              <a:grpSpLocks/>
            </p:cNvGrpSpPr>
            <p:nvPr/>
          </p:nvGrpSpPr>
          <p:grpSpPr bwMode="auto">
            <a:xfrm flipH="1">
              <a:off x="6419854" y="285733"/>
              <a:ext cx="2411415" cy="2151066"/>
              <a:chOff x="3407" y="1344"/>
              <a:chExt cx="1519" cy="1355"/>
            </a:xfrm>
          </p:grpSpPr>
          <p:grpSp>
            <p:nvGrpSpPr>
              <p:cNvPr id="2323" name="Group 577"/>
              <p:cNvGrpSpPr>
                <a:grpSpLocks/>
              </p:cNvGrpSpPr>
              <p:nvPr/>
            </p:nvGrpSpPr>
            <p:grpSpPr bwMode="auto">
              <a:xfrm>
                <a:off x="3407" y="1344"/>
                <a:ext cx="1501" cy="1355"/>
                <a:chOff x="502" y="1429"/>
                <a:chExt cx="2251" cy="1780"/>
              </a:xfrm>
            </p:grpSpPr>
            <p:sp>
              <p:nvSpPr>
                <p:cNvPr id="2420" name="Freeform 578" descr="Циновка"/>
                <p:cNvSpPr>
                  <a:spLocks/>
                </p:cNvSpPr>
                <p:nvPr/>
              </p:nvSpPr>
              <p:spPr bwMode="auto">
                <a:xfrm>
                  <a:off x="536" y="2160"/>
                  <a:ext cx="2192" cy="1049"/>
                </a:xfrm>
                <a:custGeom>
                  <a:avLst/>
                  <a:gdLst>
                    <a:gd name="T0" fmla="*/ 0 w 2192"/>
                    <a:gd name="T1" fmla="*/ 0 h 1049"/>
                    <a:gd name="T2" fmla="*/ 120 w 2192"/>
                    <a:gd name="T3" fmla="*/ 568 h 1049"/>
                    <a:gd name="T4" fmla="*/ 376 w 2192"/>
                    <a:gd name="T5" fmla="*/ 840 h 1049"/>
                    <a:gd name="T6" fmla="*/ 752 w 2192"/>
                    <a:gd name="T7" fmla="*/ 1016 h 1049"/>
                    <a:gd name="T8" fmla="*/ 1184 w 2192"/>
                    <a:gd name="T9" fmla="*/ 1040 h 1049"/>
                    <a:gd name="T10" fmla="*/ 1592 w 2192"/>
                    <a:gd name="T11" fmla="*/ 960 h 1049"/>
                    <a:gd name="T12" fmla="*/ 1920 w 2192"/>
                    <a:gd name="T13" fmla="*/ 752 h 1049"/>
                    <a:gd name="T14" fmla="*/ 2152 w 2192"/>
                    <a:gd name="T15" fmla="*/ 296 h 1049"/>
                    <a:gd name="T16" fmla="*/ 2160 w 2192"/>
                    <a:gd name="T17" fmla="*/ 0 h 10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92"/>
                    <a:gd name="T28" fmla="*/ 0 h 1049"/>
                    <a:gd name="T29" fmla="*/ 2192 w 2192"/>
                    <a:gd name="T30" fmla="*/ 1049 h 10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92" h="1049">
                      <a:moveTo>
                        <a:pt x="0" y="0"/>
                      </a:moveTo>
                      <a:cubicBezTo>
                        <a:pt x="28" y="214"/>
                        <a:pt x="57" y="428"/>
                        <a:pt x="120" y="568"/>
                      </a:cubicBezTo>
                      <a:cubicBezTo>
                        <a:pt x="183" y="708"/>
                        <a:pt x="271" y="765"/>
                        <a:pt x="376" y="840"/>
                      </a:cubicBezTo>
                      <a:cubicBezTo>
                        <a:pt x="481" y="915"/>
                        <a:pt x="617" y="983"/>
                        <a:pt x="752" y="1016"/>
                      </a:cubicBezTo>
                      <a:cubicBezTo>
                        <a:pt x="887" y="1049"/>
                        <a:pt x="1044" y="1049"/>
                        <a:pt x="1184" y="1040"/>
                      </a:cubicBezTo>
                      <a:cubicBezTo>
                        <a:pt x="1324" y="1031"/>
                        <a:pt x="1469" y="1008"/>
                        <a:pt x="1592" y="960"/>
                      </a:cubicBezTo>
                      <a:cubicBezTo>
                        <a:pt x="1715" y="912"/>
                        <a:pt x="1827" y="863"/>
                        <a:pt x="1920" y="752"/>
                      </a:cubicBezTo>
                      <a:cubicBezTo>
                        <a:pt x="2013" y="641"/>
                        <a:pt x="2112" y="421"/>
                        <a:pt x="2152" y="296"/>
                      </a:cubicBezTo>
                      <a:cubicBezTo>
                        <a:pt x="2192" y="171"/>
                        <a:pt x="2176" y="85"/>
                        <a:pt x="2160" y="0"/>
                      </a:cubicBezTo>
                    </a:path>
                  </a:pathLst>
                </a:custGeom>
                <a:blipFill dpi="0" rotWithShape="1">
                  <a:blip r:embed="rId9" cstate="email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21" name="Freeform 579" descr="Папирус"/>
                <p:cNvSpPr>
                  <a:spLocks/>
                </p:cNvSpPr>
                <p:nvPr/>
              </p:nvSpPr>
              <p:spPr bwMode="auto">
                <a:xfrm>
                  <a:off x="521" y="1929"/>
                  <a:ext cx="2232" cy="463"/>
                </a:xfrm>
                <a:custGeom>
                  <a:avLst/>
                  <a:gdLst>
                    <a:gd name="T0" fmla="*/ 15 w 2232"/>
                    <a:gd name="T1" fmla="*/ 223 h 463"/>
                    <a:gd name="T2" fmla="*/ 431 w 2232"/>
                    <a:gd name="T3" fmla="*/ 423 h 463"/>
                    <a:gd name="T4" fmla="*/ 1023 w 2232"/>
                    <a:gd name="T5" fmla="*/ 447 h 463"/>
                    <a:gd name="T6" fmla="*/ 1687 w 2232"/>
                    <a:gd name="T7" fmla="*/ 431 h 463"/>
                    <a:gd name="T8" fmla="*/ 2215 w 2232"/>
                    <a:gd name="T9" fmla="*/ 255 h 463"/>
                    <a:gd name="T10" fmla="*/ 1791 w 2232"/>
                    <a:gd name="T11" fmla="*/ 39 h 463"/>
                    <a:gd name="T12" fmla="*/ 1111 w 2232"/>
                    <a:gd name="T13" fmla="*/ 23 h 463"/>
                    <a:gd name="T14" fmla="*/ 343 w 2232"/>
                    <a:gd name="T15" fmla="*/ 55 h 463"/>
                    <a:gd name="T16" fmla="*/ 15 w 2232"/>
                    <a:gd name="T17" fmla="*/ 223 h 4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32"/>
                    <a:gd name="T28" fmla="*/ 0 h 463"/>
                    <a:gd name="T29" fmla="*/ 2232 w 2232"/>
                    <a:gd name="T30" fmla="*/ 463 h 4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32" h="463">
                      <a:moveTo>
                        <a:pt x="15" y="223"/>
                      </a:moveTo>
                      <a:cubicBezTo>
                        <a:pt x="30" y="284"/>
                        <a:pt x="263" y="386"/>
                        <a:pt x="431" y="423"/>
                      </a:cubicBezTo>
                      <a:cubicBezTo>
                        <a:pt x="599" y="460"/>
                        <a:pt x="814" y="446"/>
                        <a:pt x="1023" y="447"/>
                      </a:cubicBezTo>
                      <a:cubicBezTo>
                        <a:pt x="1232" y="448"/>
                        <a:pt x="1488" y="463"/>
                        <a:pt x="1687" y="431"/>
                      </a:cubicBezTo>
                      <a:cubicBezTo>
                        <a:pt x="1886" y="399"/>
                        <a:pt x="2198" y="320"/>
                        <a:pt x="2215" y="255"/>
                      </a:cubicBezTo>
                      <a:cubicBezTo>
                        <a:pt x="2232" y="190"/>
                        <a:pt x="1975" y="78"/>
                        <a:pt x="1791" y="39"/>
                      </a:cubicBezTo>
                      <a:cubicBezTo>
                        <a:pt x="1607" y="0"/>
                        <a:pt x="1352" y="20"/>
                        <a:pt x="1111" y="23"/>
                      </a:cubicBezTo>
                      <a:cubicBezTo>
                        <a:pt x="870" y="26"/>
                        <a:pt x="528" y="23"/>
                        <a:pt x="343" y="55"/>
                      </a:cubicBezTo>
                      <a:cubicBezTo>
                        <a:pt x="158" y="87"/>
                        <a:pt x="0" y="162"/>
                        <a:pt x="15" y="223"/>
                      </a:cubicBezTo>
                      <a:close/>
                    </a:path>
                  </a:pathLst>
                </a:custGeom>
                <a:blipFill dpi="0" rotWithShape="1">
                  <a:blip r:embed="rId10" cstate="email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2422" name="Group 580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2" y="1429"/>
                  <a:chExt cx="2224" cy="825"/>
                </a:xfrm>
              </p:grpSpPr>
              <p:sp>
                <p:nvSpPr>
                  <p:cNvPr id="2423" name="Freeform 581"/>
                  <p:cNvSpPr>
                    <a:spLocks/>
                  </p:cNvSpPr>
                  <p:nvPr/>
                </p:nvSpPr>
                <p:spPr bwMode="auto">
                  <a:xfrm rot="5135648">
                    <a:off x="2397" y="1960"/>
                    <a:ext cx="309" cy="81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424" name="Group 582"/>
                  <p:cNvGrpSpPr>
                    <a:grpSpLocks/>
                  </p:cNvGrpSpPr>
                  <p:nvPr/>
                </p:nvGrpSpPr>
                <p:grpSpPr bwMode="auto">
                  <a:xfrm>
                    <a:off x="502" y="1429"/>
                    <a:ext cx="2224" cy="825"/>
                    <a:chOff x="503" y="1429"/>
                    <a:chExt cx="2348" cy="825"/>
                  </a:xfrm>
                </p:grpSpPr>
                <p:sp>
                  <p:nvSpPr>
                    <p:cNvPr id="2425" name="Freeform 583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13" y="2038"/>
                      <a:ext cx="323" cy="77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6" name="Freeform 584"/>
                    <p:cNvSpPr>
                      <a:spLocks/>
                    </p:cNvSpPr>
                    <p:nvPr/>
                  </p:nvSpPr>
                  <p:spPr bwMode="auto">
                    <a:xfrm rot="-1024559">
                      <a:off x="597" y="1933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7" name="Freeform 585"/>
                    <p:cNvSpPr>
                      <a:spLocks/>
                    </p:cNvSpPr>
                    <p:nvPr/>
                  </p:nvSpPr>
                  <p:spPr bwMode="auto">
                    <a:xfrm rot="-590344">
                      <a:off x="672" y="1846"/>
                      <a:ext cx="317" cy="95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428" name="Group 586"/>
                    <p:cNvGrpSpPr>
                      <a:grpSpLocks/>
                    </p:cNvGrpSpPr>
                    <p:nvPr/>
                  </p:nvGrpSpPr>
                  <p:grpSpPr bwMode="auto">
                    <a:xfrm rot="319568">
                      <a:off x="787" y="1640"/>
                      <a:ext cx="522" cy="214"/>
                      <a:chOff x="500" y="1699"/>
                      <a:chExt cx="660" cy="284"/>
                    </a:xfrm>
                  </p:grpSpPr>
                  <p:sp>
                    <p:nvSpPr>
                      <p:cNvPr id="2448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9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50" name="Freeform 589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9" name="Group 590"/>
                    <p:cNvGrpSpPr>
                      <a:grpSpLocks/>
                    </p:cNvGrpSpPr>
                    <p:nvPr/>
                  </p:nvGrpSpPr>
                  <p:grpSpPr bwMode="auto">
                    <a:xfrm rot="1402697">
                      <a:off x="1146" y="1518"/>
                      <a:ext cx="522" cy="214"/>
                      <a:chOff x="500" y="1699"/>
                      <a:chExt cx="660" cy="284"/>
                    </a:xfrm>
                  </p:grpSpPr>
                  <p:sp>
                    <p:nvSpPr>
                      <p:cNvPr id="2445" name="Freeform 5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6" name="Freeform 5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7" name="Freeform 593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30" name="Group 594"/>
                    <p:cNvGrpSpPr>
                      <a:grpSpLocks/>
                    </p:cNvGrpSpPr>
                    <p:nvPr/>
                  </p:nvGrpSpPr>
                  <p:grpSpPr bwMode="auto">
                    <a:xfrm rot="2233139">
                      <a:off x="1526" y="1495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2442" name="Freeform 5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3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4" name="Freeform 597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31" name="Group 598"/>
                    <p:cNvGrpSpPr>
                      <a:grpSpLocks/>
                    </p:cNvGrpSpPr>
                    <p:nvPr/>
                  </p:nvGrpSpPr>
                  <p:grpSpPr bwMode="auto">
                    <a:xfrm rot="3226440">
                      <a:off x="1877" y="1566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2439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0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41" name="Freeform 601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32" name="Group 602"/>
                    <p:cNvGrpSpPr>
                      <a:grpSpLocks/>
                    </p:cNvGrpSpPr>
                    <p:nvPr/>
                  </p:nvGrpSpPr>
                  <p:grpSpPr bwMode="auto">
                    <a:xfrm rot="4068615">
                      <a:off x="2202" y="1728"/>
                      <a:ext cx="500" cy="226"/>
                      <a:chOff x="500" y="1699"/>
                      <a:chExt cx="660" cy="284"/>
                    </a:xfrm>
                  </p:grpSpPr>
                  <p:sp>
                    <p:nvSpPr>
                      <p:cNvPr id="2436" name="Freeform 6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" y="1881"/>
                        <a:ext cx="408" cy="102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8"/>
                          <a:gd name="T22" fmla="*/ 0 h 102"/>
                          <a:gd name="T23" fmla="*/ 408 w 408"/>
                          <a:gd name="T24" fmla="*/ 102 h 10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37" name="Freeform 6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6" y="177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38" name="Freeform 605"/>
                      <p:cNvSpPr>
                        <a:spLocks/>
                      </p:cNvSpPr>
                      <p:nvPr/>
                    </p:nvSpPr>
                    <p:spPr bwMode="auto">
                      <a:xfrm rot="434215">
                        <a:off x="760" y="1699"/>
                        <a:ext cx="400" cy="126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433" name="Freeform 606"/>
                    <p:cNvSpPr>
                      <a:spLocks/>
                    </p:cNvSpPr>
                    <p:nvPr/>
                  </p:nvSpPr>
                  <p:spPr bwMode="auto">
                    <a:xfrm rot="5135648">
                      <a:off x="2576" y="2029"/>
                      <a:ext cx="303" cy="100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34" name="Freeform 607"/>
                    <p:cNvSpPr>
                      <a:spLocks/>
                    </p:cNvSpPr>
                    <p:nvPr/>
                  </p:nvSpPr>
                  <p:spPr bwMode="auto">
                    <a:xfrm>
                      <a:off x="2706" y="2014"/>
                      <a:ext cx="145" cy="221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35" name="Freeform 608"/>
                    <p:cNvSpPr>
                      <a:spLocks/>
                    </p:cNvSpPr>
                    <p:nvPr/>
                  </p:nvSpPr>
                  <p:spPr bwMode="auto">
                    <a:xfrm>
                      <a:off x="503" y="2112"/>
                      <a:ext cx="228" cy="142"/>
                    </a:xfrm>
                    <a:custGeom>
                      <a:avLst/>
                      <a:gdLst>
                        <a:gd name="T0" fmla="*/ 145 w 228"/>
                        <a:gd name="T1" fmla="*/ 96 h 142"/>
                        <a:gd name="T2" fmla="*/ 25 w 228"/>
                        <a:gd name="T3" fmla="*/ 136 h 142"/>
                        <a:gd name="T4" fmla="*/ 7 w 228"/>
                        <a:gd name="T5" fmla="*/ 61 h 142"/>
                        <a:gd name="T6" fmla="*/ 66 w 228"/>
                        <a:gd name="T7" fmla="*/ 53 h 142"/>
                        <a:gd name="T8" fmla="*/ 150 w 228"/>
                        <a:gd name="T9" fmla="*/ 88 h 142"/>
                        <a:gd name="T10" fmla="*/ 207 w 228"/>
                        <a:gd name="T11" fmla="*/ 60 h 142"/>
                        <a:gd name="T12" fmla="*/ 228 w 228"/>
                        <a:gd name="T13" fmla="*/ 0 h 14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8"/>
                        <a:gd name="T22" fmla="*/ 0 h 142"/>
                        <a:gd name="T23" fmla="*/ 228 w 228"/>
                        <a:gd name="T24" fmla="*/ 142 h 14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8" h="142">
                          <a:moveTo>
                            <a:pt x="145" y="96"/>
                          </a:moveTo>
                          <a:cubicBezTo>
                            <a:pt x="126" y="103"/>
                            <a:pt x="48" y="142"/>
                            <a:pt x="25" y="136"/>
                          </a:cubicBezTo>
                          <a:cubicBezTo>
                            <a:pt x="2" y="130"/>
                            <a:pt x="0" y="75"/>
                            <a:pt x="7" y="61"/>
                          </a:cubicBezTo>
                          <a:cubicBezTo>
                            <a:pt x="14" y="47"/>
                            <a:pt x="42" y="48"/>
                            <a:pt x="66" y="53"/>
                          </a:cubicBezTo>
                          <a:cubicBezTo>
                            <a:pt x="89" y="58"/>
                            <a:pt x="126" y="85"/>
                            <a:pt x="150" y="88"/>
                          </a:cubicBezTo>
                          <a:cubicBezTo>
                            <a:pt x="173" y="89"/>
                            <a:pt x="194" y="74"/>
                            <a:pt x="207" y="60"/>
                          </a:cubicBezTo>
                          <a:cubicBezTo>
                            <a:pt x="221" y="46"/>
                            <a:pt x="224" y="12"/>
                            <a:pt x="228" y="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324" name="Freeform 609"/>
              <p:cNvSpPr>
                <a:spLocks/>
              </p:cNvSpPr>
              <p:nvPr/>
            </p:nvSpPr>
            <p:spPr bwMode="auto">
              <a:xfrm rot="-9846516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25" name="Freeform 610"/>
              <p:cNvSpPr>
                <a:spLocks/>
              </p:cNvSpPr>
              <p:nvPr/>
            </p:nvSpPr>
            <p:spPr bwMode="auto">
              <a:xfrm rot="-10095241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26" name="Freeform 611"/>
              <p:cNvSpPr>
                <a:spLocks/>
              </p:cNvSpPr>
              <p:nvPr/>
            </p:nvSpPr>
            <p:spPr bwMode="auto">
              <a:xfrm rot="-8887738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42"/>
                  <a:gd name="T23" fmla="*/ 228 w 22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327" name="Group 612"/>
              <p:cNvGrpSpPr>
                <a:grpSpLocks/>
              </p:cNvGrpSpPr>
              <p:nvPr/>
            </p:nvGrpSpPr>
            <p:grpSpPr bwMode="auto">
              <a:xfrm rot="-9101855">
                <a:off x="3689" y="2087"/>
                <a:ext cx="248" cy="72"/>
                <a:chOff x="500" y="1699"/>
                <a:chExt cx="660" cy="284"/>
              </a:xfrm>
            </p:grpSpPr>
            <p:sp>
              <p:nvSpPr>
                <p:cNvPr id="2417" name="Freeform 613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18" name="Freeform 614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419" name="Freeform 615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328" name="Freeform 616"/>
              <p:cNvSpPr>
                <a:spLocks/>
              </p:cNvSpPr>
              <p:nvPr/>
            </p:nvSpPr>
            <p:spPr bwMode="auto">
              <a:xfrm rot="-9846516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329" name="Group 617"/>
              <p:cNvGrpSpPr>
                <a:grpSpLocks/>
              </p:cNvGrpSpPr>
              <p:nvPr/>
            </p:nvGrpSpPr>
            <p:grpSpPr bwMode="auto">
              <a:xfrm>
                <a:off x="3427" y="1955"/>
                <a:ext cx="1499" cy="235"/>
                <a:chOff x="446" y="3281"/>
                <a:chExt cx="1786" cy="264"/>
              </a:xfrm>
            </p:grpSpPr>
            <p:sp>
              <p:nvSpPr>
                <p:cNvPr id="2376" name="Freeform 618"/>
                <p:cNvSpPr>
                  <a:spLocks/>
                </p:cNvSpPr>
                <p:nvPr/>
              </p:nvSpPr>
              <p:spPr bwMode="auto">
                <a:xfrm rot="-10063547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2377" name="Group 619"/>
                <p:cNvGrpSpPr>
                  <a:grpSpLocks/>
                </p:cNvGrpSpPr>
                <p:nvPr/>
              </p:nvGrpSpPr>
              <p:grpSpPr bwMode="auto">
                <a:xfrm rot="-10121193">
                  <a:off x="1329" y="3445"/>
                  <a:ext cx="310" cy="78"/>
                  <a:chOff x="500" y="1699"/>
                  <a:chExt cx="660" cy="284"/>
                </a:xfrm>
              </p:grpSpPr>
              <p:sp>
                <p:nvSpPr>
                  <p:cNvPr id="2414" name="Freeform 62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15" name="Freeform 62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16" name="Freeform 62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8" name="Group 623"/>
                <p:cNvGrpSpPr>
                  <a:grpSpLocks/>
                </p:cNvGrpSpPr>
                <p:nvPr/>
              </p:nvGrpSpPr>
              <p:grpSpPr bwMode="auto">
                <a:xfrm rot="-9767010">
                  <a:off x="1124" y="3459"/>
                  <a:ext cx="310" cy="78"/>
                  <a:chOff x="500" y="1699"/>
                  <a:chExt cx="660" cy="284"/>
                </a:xfrm>
              </p:grpSpPr>
              <p:sp>
                <p:nvSpPr>
                  <p:cNvPr id="2411" name="Freeform 62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12" name="Freeform 62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13" name="Freeform 62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9" name="Group 627"/>
                <p:cNvGrpSpPr>
                  <a:grpSpLocks/>
                </p:cNvGrpSpPr>
                <p:nvPr/>
              </p:nvGrpSpPr>
              <p:grpSpPr bwMode="auto">
                <a:xfrm rot="-9275821">
                  <a:off x="938" y="3464"/>
                  <a:ext cx="298" cy="81"/>
                  <a:chOff x="500" y="1699"/>
                  <a:chExt cx="660" cy="284"/>
                </a:xfrm>
              </p:grpSpPr>
              <p:sp>
                <p:nvSpPr>
                  <p:cNvPr id="2408" name="Freeform 62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09" name="Freeform 62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410" name="Freeform 63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80" name="Group 631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2395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2405" name="Freeform 633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6" name="Freeform 634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" name="Freeform 635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2397" name="Group 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2399" name="Freeform 638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2400" name="Group 6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2402" name="Freeform 640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3" name="Freeform 641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4" name="Freeform 642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401" name="Freeform 64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398" name="Freeform 64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81" name="Group 645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2382" name="Group 646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2392" name="Freeform 647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3" name="Freeform 648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4" name="Freeform 649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3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2384" name="Group 6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2386" name="Freeform 652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2387" name="Group 6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2389" name="Freeform 654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0" name="Freeform 655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1" name="Freeform 656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88" name="Freeform 657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385" name="Freeform 65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330" name="Freeform 659"/>
              <p:cNvSpPr>
                <a:spLocks/>
              </p:cNvSpPr>
              <p:nvPr/>
            </p:nvSpPr>
            <p:spPr bwMode="auto">
              <a:xfrm rot="-9846516">
                <a:off x="4428" y="2072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31" name="Freeform 660"/>
              <p:cNvSpPr>
                <a:spLocks/>
              </p:cNvSpPr>
              <p:nvPr/>
            </p:nvSpPr>
            <p:spPr bwMode="auto">
              <a:xfrm rot="-10095241">
                <a:off x="4323" y="2088"/>
                <a:ext cx="158" cy="30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32" name="Freeform 661"/>
              <p:cNvSpPr>
                <a:spLocks/>
              </p:cNvSpPr>
              <p:nvPr/>
            </p:nvSpPr>
            <p:spPr bwMode="auto">
              <a:xfrm rot="-8887738">
                <a:off x="4522" y="2031"/>
                <a:ext cx="114" cy="45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42"/>
                  <a:gd name="T23" fmla="*/ 228 w 228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33" name="Freeform 662"/>
              <p:cNvSpPr>
                <a:spLocks/>
              </p:cNvSpPr>
              <p:nvPr/>
            </p:nvSpPr>
            <p:spPr bwMode="auto">
              <a:xfrm rot="-9846516">
                <a:off x="4470" y="2056"/>
                <a:ext cx="157" cy="31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"/>
                  <a:gd name="T22" fmla="*/ 0 h 126"/>
                  <a:gd name="T23" fmla="*/ 400 w 400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334" name="Group 663"/>
              <p:cNvGrpSpPr>
                <a:grpSpLocks/>
              </p:cNvGrpSpPr>
              <p:nvPr/>
            </p:nvGrpSpPr>
            <p:grpSpPr bwMode="auto">
              <a:xfrm>
                <a:off x="3427" y="1955"/>
                <a:ext cx="1499" cy="235"/>
                <a:chOff x="446" y="3281"/>
                <a:chExt cx="1786" cy="264"/>
              </a:xfrm>
            </p:grpSpPr>
            <p:sp>
              <p:nvSpPr>
                <p:cNvPr id="2335" name="Freeform 664"/>
                <p:cNvSpPr>
                  <a:spLocks/>
                </p:cNvSpPr>
                <p:nvPr/>
              </p:nvSpPr>
              <p:spPr bwMode="auto">
                <a:xfrm rot="-10063547">
                  <a:off x="1585" y="3450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2336" name="Group 665"/>
                <p:cNvGrpSpPr>
                  <a:grpSpLocks/>
                </p:cNvGrpSpPr>
                <p:nvPr/>
              </p:nvGrpSpPr>
              <p:grpSpPr bwMode="auto">
                <a:xfrm rot="-10121193">
                  <a:off x="1329" y="3445"/>
                  <a:ext cx="310" cy="78"/>
                  <a:chOff x="500" y="1699"/>
                  <a:chExt cx="660" cy="284"/>
                </a:xfrm>
              </p:grpSpPr>
              <p:sp>
                <p:nvSpPr>
                  <p:cNvPr id="2373" name="Freeform 66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74" name="Freeform 66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75" name="Freeform 66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37" name="Group 669"/>
                <p:cNvGrpSpPr>
                  <a:grpSpLocks/>
                </p:cNvGrpSpPr>
                <p:nvPr/>
              </p:nvGrpSpPr>
              <p:grpSpPr bwMode="auto">
                <a:xfrm rot="-9767010">
                  <a:off x="1124" y="3459"/>
                  <a:ext cx="310" cy="78"/>
                  <a:chOff x="500" y="1699"/>
                  <a:chExt cx="660" cy="284"/>
                </a:xfrm>
              </p:grpSpPr>
              <p:sp>
                <p:nvSpPr>
                  <p:cNvPr id="2370" name="Freeform 67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71" name="Freeform 67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72" name="Freeform 67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38" name="Group 673"/>
                <p:cNvGrpSpPr>
                  <a:grpSpLocks/>
                </p:cNvGrpSpPr>
                <p:nvPr/>
              </p:nvGrpSpPr>
              <p:grpSpPr bwMode="auto">
                <a:xfrm rot="-9275821">
                  <a:off x="938" y="3464"/>
                  <a:ext cx="298" cy="81"/>
                  <a:chOff x="500" y="1699"/>
                  <a:chExt cx="660" cy="284"/>
                </a:xfrm>
              </p:grpSpPr>
              <p:sp>
                <p:nvSpPr>
                  <p:cNvPr id="2367" name="Freeform 67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68" name="Freeform 67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69" name="Freeform 67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39" name="Group 677"/>
                <p:cNvGrpSpPr>
                  <a:grpSpLocks/>
                </p:cNvGrpSpPr>
                <p:nvPr/>
              </p:nvGrpSpPr>
              <p:grpSpPr bwMode="auto">
                <a:xfrm rot="253299">
                  <a:off x="446" y="3314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2354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2364" name="Freeform 679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5" name="Freeform 680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6" name="Freeform 681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55" name="Group 682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2356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2358" name="Freeform 684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2359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2361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62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63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60" name="Freeform 689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357" name="Freeform 690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40" name="Group 691"/>
                <p:cNvGrpSpPr>
                  <a:grpSpLocks/>
                </p:cNvGrpSpPr>
                <p:nvPr/>
              </p:nvGrpSpPr>
              <p:grpSpPr bwMode="auto">
                <a:xfrm rot="-2514992">
                  <a:off x="1814" y="3281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2341" name="Group 692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2351" name="Freeform 693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52" name="Freeform 694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53" name="Freeform 695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42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2343" name="Group 6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2345" name="Freeform 698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2346" name="Group 6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2348" name="Freeform 700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49" name="Freeform 701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50" name="Freeform 702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47" name="Freeform 703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344" name="Freeform 704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53" name="Group 705"/>
            <p:cNvGrpSpPr>
              <a:grpSpLocks/>
            </p:cNvGrpSpPr>
            <p:nvPr/>
          </p:nvGrpSpPr>
          <p:grpSpPr bwMode="auto">
            <a:xfrm flipH="1">
              <a:off x="8215338" y="785794"/>
              <a:ext cx="506441" cy="536594"/>
              <a:chOff x="288" y="2880"/>
              <a:chExt cx="394" cy="401"/>
            </a:xfrm>
          </p:grpSpPr>
          <p:sp>
            <p:nvSpPr>
              <p:cNvPr id="2321" name="Freeform 706"/>
              <p:cNvSpPr>
                <a:spLocks/>
              </p:cNvSpPr>
              <p:nvPr/>
            </p:nvSpPr>
            <p:spPr bwMode="auto">
              <a:xfrm rot="2730404">
                <a:off x="289" y="288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22" name="Freeform 707"/>
              <p:cNvSpPr>
                <a:spLocks/>
              </p:cNvSpPr>
              <p:nvPr/>
            </p:nvSpPr>
            <p:spPr bwMode="auto">
              <a:xfrm rot="19955577" flipH="1">
                <a:off x="288" y="292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254" name="Group 708"/>
            <p:cNvGrpSpPr>
              <a:grpSpLocks/>
            </p:cNvGrpSpPr>
            <p:nvPr/>
          </p:nvGrpSpPr>
          <p:grpSpPr bwMode="auto">
            <a:xfrm rot="7958221" flipH="1">
              <a:off x="7401584" y="643635"/>
              <a:ext cx="989882" cy="950413"/>
              <a:chOff x="3110" y="2636"/>
              <a:chExt cx="826" cy="910"/>
            </a:xfrm>
          </p:grpSpPr>
          <p:grpSp>
            <p:nvGrpSpPr>
              <p:cNvPr id="2299" name="Group 709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2301" name="Oval 710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2" name="Oval 711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3" name="Oval 712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4" name="Oval 713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5" name="Oval 714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6" name="Oval 715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7" name="Oval 716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8" name="Oval 717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09" name="Oval 718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0" name="Oval 719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1" name="Oval 720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2" name="Oval 721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3" name="Oval 722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4" name="Oval 723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5" name="Oval 724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6" name="Oval 725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7" name="Oval 726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8" name="Oval 727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19" name="Oval 728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20" name="Oval 729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300" name="Freeform 730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255" name="Freeform 731"/>
            <p:cNvSpPr>
              <a:spLocks/>
            </p:cNvSpPr>
            <p:nvPr/>
          </p:nvSpPr>
          <p:spPr bwMode="auto">
            <a:xfrm rot="18377116" flipH="1">
              <a:off x="6877050" y="915988"/>
              <a:ext cx="439738" cy="436563"/>
            </a:xfrm>
            <a:custGeom>
              <a:avLst/>
              <a:gdLst>
                <a:gd name="T0" fmla="*/ 0 w 1144"/>
                <a:gd name="T1" fmla="*/ 872 h 976"/>
                <a:gd name="T2" fmla="*/ 48 w 1144"/>
                <a:gd name="T3" fmla="*/ 392 h 976"/>
                <a:gd name="T4" fmla="*/ 288 w 1144"/>
                <a:gd name="T5" fmla="*/ 104 h 976"/>
                <a:gd name="T6" fmla="*/ 624 w 1144"/>
                <a:gd name="T7" fmla="*/ 8 h 976"/>
                <a:gd name="T8" fmla="*/ 960 w 1144"/>
                <a:gd name="T9" fmla="*/ 56 h 976"/>
                <a:gd name="T10" fmla="*/ 1104 w 1144"/>
                <a:gd name="T11" fmla="*/ 152 h 976"/>
                <a:gd name="T12" fmla="*/ 1104 w 1144"/>
                <a:gd name="T13" fmla="*/ 344 h 976"/>
                <a:gd name="T14" fmla="*/ 864 w 1144"/>
                <a:gd name="T15" fmla="*/ 728 h 976"/>
                <a:gd name="T16" fmla="*/ 528 w 1144"/>
                <a:gd name="T17" fmla="*/ 872 h 976"/>
                <a:gd name="T18" fmla="*/ 192 w 1144"/>
                <a:gd name="T19" fmla="*/ 968 h 976"/>
                <a:gd name="T20" fmla="*/ 0 w 1144"/>
                <a:gd name="T21" fmla="*/ 92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4"/>
                <a:gd name="T34" fmla="*/ 0 h 976"/>
                <a:gd name="T35" fmla="*/ 1144 w 1144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6" name="Freeform 733"/>
            <p:cNvSpPr>
              <a:spLocks/>
            </p:cNvSpPr>
            <p:nvPr/>
          </p:nvSpPr>
          <p:spPr bwMode="auto">
            <a:xfrm rot="18602984" flipH="1">
              <a:off x="6639146" y="1030273"/>
              <a:ext cx="409563" cy="381080"/>
            </a:xfrm>
            <a:custGeom>
              <a:avLst/>
              <a:gdLst>
                <a:gd name="T0" fmla="*/ 376 w 555"/>
                <a:gd name="T1" fmla="*/ 3 h 475"/>
                <a:gd name="T2" fmla="*/ 136 w 555"/>
                <a:gd name="T3" fmla="*/ 35 h 475"/>
                <a:gd name="T4" fmla="*/ 24 w 555"/>
                <a:gd name="T5" fmla="*/ 195 h 475"/>
                <a:gd name="T6" fmla="*/ 8 w 555"/>
                <a:gd name="T7" fmla="*/ 355 h 475"/>
                <a:gd name="T8" fmla="*/ 72 w 555"/>
                <a:gd name="T9" fmla="*/ 371 h 475"/>
                <a:gd name="T10" fmla="*/ 56 w 555"/>
                <a:gd name="T11" fmla="*/ 419 h 475"/>
                <a:gd name="T12" fmla="*/ 152 w 555"/>
                <a:gd name="T13" fmla="*/ 467 h 475"/>
                <a:gd name="T14" fmla="*/ 280 w 555"/>
                <a:gd name="T15" fmla="*/ 467 h 475"/>
                <a:gd name="T16" fmla="*/ 424 w 555"/>
                <a:gd name="T17" fmla="*/ 419 h 475"/>
                <a:gd name="T18" fmla="*/ 536 w 555"/>
                <a:gd name="T19" fmla="*/ 291 h 475"/>
                <a:gd name="T20" fmla="*/ 536 w 555"/>
                <a:gd name="T21" fmla="*/ 131 h 475"/>
                <a:gd name="T22" fmla="*/ 472 w 555"/>
                <a:gd name="T23" fmla="*/ 83 h 475"/>
                <a:gd name="T24" fmla="*/ 472 w 555"/>
                <a:gd name="T25" fmla="*/ 51 h 475"/>
                <a:gd name="T26" fmla="*/ 376 w 555"/>
                <a:gd name="T27" fmla="*/ 3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5"/>
                <a:gd name="T43" fmla="*/ 0 h 475"/>
                <a:gd name="T44" fmla="*/ 555 w 555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5" h="475">
                  <a:moveTo>
                    <a:pt x="376" y="3"/>
                  </a:moveTo>
                  <a:cubicBezTo>
                    <a:pt x="320" y="0"/>
                    <a:pt x="195" y="3"/>
                    <a:pt x="136" y="35"/>
                  </a:cubicBezTo>
                  <a:cubicBezTo>
                    <a:pt x="77" y="67"/>
                    <a:pt x="45" y="142"/>
                    <a:pt x="24" y="195"/>
                  </a:cubicBezTo>
                  <a:cubicBezTo>
                    <a:pt x="3" y="248"/>
                    <a:pt x="0" y="326"/>
                    <a:pt x="8" y="355"/>
                  </a:cubicBezTo>
                  <a:cubicBezTo>
                    <a:pt x="16" y="384"/>
                    <a:pt x="64" y="360"/>
                    <a:pt x="72" y="371"/>
                  </a:cubicBezTo>
                  <a:cubicBezTo>
                    <a:pt x="80" y="382"/>
                    <a:pt x="43" y="403"/>
                    <a:pt x="56" y="419"/>
                  </a:cubicBezTo>
                  <a:cubicBezTo>
                    <a:pt x="69" y="435"/>
                    <a:pt x="115" y="459"/>
                    <a:pt x="152" y="467"/>
                  </a:cubicBezTo>
                  <a:cubicBezTo>
                    <a:pt x="189" y="475"/>
                    <a:pt x="235" y="475"/>
                    <a:pt x="280" y="467"/>
                  </a:cubicBezTo>
                  <a:cubicBezTo>
                    <a:pt x="325" y="459"/>
                    <a:pt x="381" y="448"/>
                    <a:pt x="424" y="419"/>
                  </a:cubicBezTo>
                  <a:cubicBezTo>
                    <a:pt x="467" y="390"/>
                    <a:pt x="517" y="339"/>
                    <a:pt x="536" y="291"/>
                  </a:cubicBezTo>
                  <a:cubicBezTo>
                    <a:pt x="555" y="243"/>
                    <a:pt x="547" y="166"/>
                    <a:pt x="536" y="131"/>
                  </a:cubicBezTo>
                  <a:cubicBezTo>
                    <a:pt x="525" y="96"/>
                    <a:pt x="483" y="96"/>
                    <a:pt x="472" y="83"/>
                  </a:cubicBezTo>
                  <a:cubicBezTo>
                    <a:pt x="461" y="70"/>
                    <a:pt x="488" y="64"/>
                    <a:pt x="472" y="51"/>
                  </a:cubicBezTo>
                  <a:cubicBezTo>
                    <a:pt x="456" y="38"/>
                    <a:pt x="432" y="14"/>
                    <a:pt x="376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257" name="Group 734"/>
            <p:cNvGrpSpPr>
              <a:grpSpLocks/>
            </p:cNvGrpSpPr>
            <p:nvPr/>
          </p:nvGrpSpPr>
          <p:grpSpPr bwMode="auto">
            <a:xfrm rot="2731711" flipH="1">
              <a:off x="8023420" y="771269"/>
              <a:ext cx="429527" cy="643444"/>
              <a:chOff x="3173" y="2543"/>
              <a:chExt cx="1001" cy="1360"/>
            </a:xfrm>
          </p:grpSpPr>
          <p:sp>
            <p:nvSpPr>
              <p:cNvPr id="2294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5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6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7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8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258" name="Group 734"/>
            <p:cNvGrpSpPr>
              <a:grpSpLocks/>
            </p:cNvGrpSpPr>
            <p:nvPr/>
          </p:nvGrpSpPr>
          <p:grpSpPr bwMode="auto">
            <a:xfrm rot="5400000" flipH="1">
              <a:off x="7750795" y="607400"/>
              <a:ext cx="429527" cy="643444"/>
              <a:chOff x="3173" y="2543"/>
              <a:chExt cx="1001" cy="1360"/>
            </a:xfrm>
          </p:grpSpPr>
          <p:sp>
            <p:nvSpPr>
              <p:cNvPr id="2289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0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1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2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93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259" name="Group 527"/>
            <p:cNvGrpSpPr>
              <a:grpSpLocks/>
            </p:cNvGrpSpPr>
            <p:nvPr/>
          </p:nvGrpSpPr>
          <p:grpSpPr bwMode="auto">
            <a:xfrm rot="5663744" flipH="1">
              <a:off x="6951578" y="840983"/>
              <a:ext cx="989882" cy="950413"/>
              <a:chOff x="3110" y="2636"/>
              <a:chExt cx="826" cy="910"/>
            </a:xfrm>
          </p:grpSpPr>
          <p:grpSp>
            <p:nvGrpSpPr>
              <p:cNvPr id="2267" name="Group 528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2269" name="Oval 529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0" name="Oval 530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1" name="Oval 531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2" name="Oval 532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3" name="Oval 533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4" name="Oval 534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5" name="Oval 535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6" name="Oval 536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7" name="Oval 537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8" name="Oval 538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79" name="Oval 539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0" name="Oval 540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1" name="Oval 541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2" name="Oval 542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3" name="Oval 543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4" name="Oval 544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5" name="Oval 545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6" name="Oval 546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7" name="Oval 547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88" name="Oval 548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268" name="Freeform 549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260" name="Group 734"/>
            <p:cNvGrpSpPr>
              <a:grpSpLocks/>
            </p:cNvGrpSpPr>
            <p:nvPr/>
          </p:nvGrpSpPr>
          <p:grpSpPr bwMode="auto">
            <a:xfrm rot="20749257" flipH="1">
              <a:off x="7501783" y="399969"/>
              <a:ext cx="429527" cy="643444"/>
              <a:chOff x="3173" y="2543"/>
              <a:chExt cx="1001" cy="1360"/>
            </a:xfrm>
          </p:grpSpPr>
          <p:sp>
            <p:nvSpPr>
              <p:cNvPr id="2262" name="Freeform 735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1"/>
                  <a:gd name="T49" fmla="*/ 0 h 1124"/>
                  <a:gd name="T50" fmla="*/ 1001 w 1001"/>
                  <a:gd name="T51" fmla="*/ 1124 h 1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63" name="Freeform 736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294"/>
                  <a:gd name="T29" fmla="*/ 192 w 192"/>
                  <a:gd name="T30" fmla="*/ 294 h 2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64" name="Freeform 737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5"/>
                  <a:gd name="T31" fmla="*/ 0 h 672"/>
                  <a:gd name="T32" fmla="*/ 835 w 835"/>
                  <a:gd name="T33" fmla="*/ 672 h 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65" name="Freeform 738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568"/>
                  <a:gd name="T29" fmla="*/ 624 w 624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66" name="Freeform 739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8"/>
                  <a:gd name="T17" fmla="*/ 121 w 12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261" name="Freeform 740"/>
            <p:cNvSpPr>
              <a:spLocks/>
            </p:cNvSpPr>
            <p:nvPr/>
          </p:nvSpPr>
          <p:spPr bwMode="auto">
            <a:xfrm flipH="1">
              <a:off x="7000892" y="714356"/>
              <a:ext cx="447661" cy="368319"/>
            </a:xfrm>
            <a:custGeom>
              <a:avLst/>
              <a:gdLst>
                <a:gd name="T0" fmla="*/ 376 w 555"/>
                <a:gd name="T1" fmla="*/ 3 h 475"/>
                <a:gd name="T2" fmla="*/ 136 w 555"/>
                <a:gd name="T3" fmla="*/ 35 h 475"/>
                <a:gd name="T4" fmla="*/ 24 w 555"/>
                <a:gd name="T5" fmla="*/ 195 h 475"/>
                <a:gd name="T6" fmla="*/ 8 w 555"/>
                <a:gd name="T7" fmla="*/ 355 h 475"/>
                <a:gd name="T8" fmla="*/ 72 w 555"/>
                <a:gd name="T9" fmla="*/ 371 h 475"/>
                <a:gd name="T10" fmla="*/ 56 w 555"/>
                <a:gd name="T11" fmla="*/ 419 h 475"/>
                <a:gd name="T12" fmla="*/ 152 w 555"/>
                <a:gd name="T13" fmla="*/ 467 h 475"/>
                <a:gd name="T14" fmla="*/ 280 w 555"/>
                <a:gd name="T15" fmla="*/ 467 h 475"/>
                <a:gd name="T16" fmla="*/ 424 w 555"/>
                <a:gd name="T17" fmla="*/ 419 h 475"/>
                <a:gd name="T18" fmla="*/ 536 w 555"/>
                <a:gd name="T19" fmla="*/ 291 h 475"/>
                <a:gd name="T20" fmla="*/ 536 w 555"/>
                <a:gd name="T21" fmla="*/ 131 h 475"/>
                <a:gd name="T22" fmla="*/ 472 w 555"/>
                <a:gd name="T23" fmla="*/ 83 h 475"/>
                <a:gd name="T24" fmla="*/ 472 w 555"/>
                <a:gd name="T25" fmla="*/ 51 h 475"/>
                <a:gd name="T26" fmla="*/ 376 w 555"/>
                <a:gd name="T27" fmla="*/ 3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5"/>
                <a:gd name="T43" fmla="*/ 0 h 475"/>
                <a:gd name="T44" fmla="*/ 555 w 555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5" h="475">
                  <a:moveTo>
                    <a:pt x="376" y="3"/>
                  </a:moveTo>
                  <a:cubicBezTo>
                    <a:pt x="320" y="0"/>
                    <a:pt x="195" y="3"/>
                    <a:pt x="136" y="35"/>
                  </a:cubicBezTo>
                  <a:cubicBezTo>
                    <a:pt x="77" y="67"/>
                    <a:pt x="45" y="142"/>
                    <a:pt x="24" y="195"/>
                  </a:cubicBezTo>
                  <a:cubicBezTo>
                    <a:pt x="3" y="248"/>
                    <a:pt x="0" y="326"/>
                    <a:pt x="8" y="355"/>
                  </a:cubicBezTo>
                  <a:cubicBezTo>
                    <a:pt x="16" y="384"/>
                    <a:pt x="64" y="360"/>
                    <a:pt x="72" y="371"/>
                  </a:cubicBezTo>
                  <a:cubicBezTo>
                    <a:pt x="80" y="382"/>
                    <a:pt x="43" y="403"/>
                    <a:pt x="56" y="419"/>
                  </a:cubicBezTo>
                  <a:cubicBezTo>
                    <a:pt x="69" y="435"/>
                    <a:pt x="115" y="459"/>
                    <a:pt x="152" y="467"/>
                  </a:cubicBezTo>
                  <a:cubicBezTo>
                    <a:pt x="189" y="475"/>
                    <a:pt x="235" y="475"/>
                    <a:pt x="280" y="467"/>
                  </a:cubicBezTo>
                  <a:cubicBezTo>
                    <a:pt x="325" y="459"/>
                    <a:pt x="381" y="448"/>
                    <a:pt x="424" y="419"/>
                  </a:cubicBezTo>
                  <a:cubicBezTo>
                    <a:pt x="467" y="390"/>
                    <a:pt x="517" y="339"/>
                    <a:pt x="536" y="291"/>
                  </a:cubicBezTo>
                  <a:cubicBezTo>
                    <a:pt x="555" y="243"/>
                    <a:pt x="547" y="166"/>
                    <a:pt x="536" y="131"/>
                  </a:cubicBezTo>
                  <a:cubicBezTo>
                    <a:pt x="525" y="96"/>
                    <a:pt x="483" y="96"/>
                    <a:pt x="472" y="83"/>
                  </a:cubicBezTo>
                  <a:cubicBezTo>
                    <a:pt x="461" y="70"/>
                    <a:pt x="488" y="64"/>
                    <a:pt x="472" y="51"/>
                  </a:cubicBezTo>
                  <a:cubicBezTo>
                    <a:pt x="456" y="38"/>
                    <a:pt x="432" y="14"/>
                    <a:pt x="376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574" name="Object 6"/>
          <p:cNvGraphicFramePr>
            <a:graphicFrameLocks noChangeAspect="1"/>
          </p:cNvGraphicFramePr>
          <p:nvPr/>
        </p:nvGraphicFramePr>
        <p:xfrm>
          <a:off x="6572250" y="3857625"/>
          <a:ext cx="1143000" cy="754063"/>
        </p:xfrm>
        <a:graphic>
          <a:graphicData uri="http://schemas.openxmlformats.org/presentationml/2006/ole">
            <p:oleObj spid="_x0000_s2054" name="Формула" r:id="rId11" imgW="634680" imgH="419040" progId="Equation.3">
              <p:embed/>
            </p:oleObj>
          </a:graphicData>
        </a:graphic>
      </p:graphicFrame>
      <p:grpSp>
        <p:nvGrpSpPr>
          <p:cNvPr id="32" name="Группа 737"/>
          <p:cNvGrpSpPr>
            <a:grpSpLocks/>
          </p:cNvGrpSpPr>
          <p:nvPr/>
        </p:nvGrpSpPr>
        <p:grpSpPr bwMode="auto">
          <a:xfrm>
            <a:off x="4572000" y="2143125"/>
            <a:ext cx="4319588" cy="793750"/>
            <a:chOff x="4572000" y="2143116"/>
            <a:chExt cx="4319709" cy="793316"/>
          </a:xfrm>
        </p:grpSpPr>
        <p:grpSp>
          <p:nvGrpSpPr>
            <p:cNvPr id="2083" name="Группа 569"/>
            <p:cNvGrpSpPr>
              <a:grpSpLocks/>
            </p:cNvGrpSpPr>
            <p:nvPr/>
          </p:nvGrpSpPr>
          <p:grpSpPr bwMode="auto">
            <a:xfrm>
              <a:off x="4572000" y="2214554"/>
              <a:ext cx="4319709" cy="677108"/>
              <a:chOff x="4857752" y="1213738"/>
              <a:chExt cx="4319709" cy="677108"/>
            </a:xfrm>
          </p:grpSpPr>
          <p:sp>
            <p:nvSpPr>
              <p:cNvPr id="241" name="TextBox 240"/>
              <p:cNvSpPr txBox="1"/>
              <p:nvPr/>
            </p:nvSpPr>
            <p:spPr>
              <a:xfrm>
                <a:off x="4857752" y="1213699"/>
                <a:ext cx="1981255" cy="67749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Всего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фруктов: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яблоки  и  груши</a:t>
                </a:r>
                <a:endParaRPr lang="ru-RU" dirty="0">
                  <a:latin typeface="+mn-lt"/>
                </a:endParaRPr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8215409" y="1285097"/>
                <a:ext cx="962052" cy="4617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целое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84" name="Группа 735"/>
            <p:cNvGrpSpPr>
              <a:grpSpLocks/>
            </p:cNvGrpSpPr>
            <p:nvPr/>
          </p:nvGrpSpPr>
          <p:grpSpPr bwMode="auto">
            <a:xfrm>
              <a:off x="6643702" y="2143116"/>
              <a:ext cx="1417080" cy="793316"/>
              <a:chOff x="6858016" y="1635552"/>
              <a:chExt cx="1988584" cy="1256541"/>
            </a:xfrm>
          </p:grpSpPr>
          <p:grpSp>
            <p:nvGrpSpPr>
              <p:cNvPr id="2085" name="Группа 580"/>
              <p:cNvGrpSpPr>
                <a:grpSpLocks/>
              </p:cNvGrpSpPr>
              <p:nvPr/>
            </p:nvGrpSpPr>
            <p:grpSpPr bwMode="auto">
              <a:xfrm rot="-1851737">
                <a:off x="7543112" y="2208528"/>
                <a:ext cx="408394" cy="555601"/>
                <a:chOff x="4208925" y="1928802"/>
                <a:chExt cx="726150" cy="1000132"/>
              </a:xfrm>
            </p:grpSpPr>
            <p:grpSp>
              <p:nvGrpSpPr>
                <p:cNvPr id="2233" name="Group 136"/>
                <p:cNvGrpSpPr>
                  <a:grpSpLocks/>
                </p:cNvGrpSpPr>
                <p:nvPr/>
              </p:nvGrpSpPr>
              <p:grpSpPr bwMode="auto">
                <a:xfrm rot="14323878" flipV="1">
                  <a:off x="4536473" y="2107438"/>
                  <a:ext cx="554533" cy="242670"/>
                  <a:chOff x="3144" y="3204"/>
                  <a:chExt cx="867" cy="623"/>
                </a:xfrm>
              </p:grpSpPr>
              <p:grpSp>
                <p:nvGrpSpPr>
                  <p:cNvPr id="224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24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4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241" name="Freeform 14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42" name="Freeform 14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43" name="Freeform 14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44" name="Freeform 14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45" name="Freeform 14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34" name="Group 640"/>
                <p:cNvGrpSpPr>
                  <a:grpSpLocks/>
                </p:cNvGrpSpPr>
                <p:nvPr/>
              </p:nvGrpSpPr>
              <p:grpSpPr bwMode="auto">
                <a:xfrm>
                  <a:off x="4208925" y="1928806"/>
                  <a:ext cx="642942" cy="1000134"/>
                  <a:chOff x="3173" y="2543"/>
                  <a:chExt cx="1001" cy="1360"/>
                </a:xfrm>
              </p:grpSpPr>
              <p:sp>
                <p:nvSpPr>
                  <p:cNvPr id="2235" name="Freeform 641"/>
                  <p:cNvSpPr>
                    <a:spLocks/>
                  </p:cNvSpPr>
                  <p:nvPr/>
                </p:nvSpPr>
                <p:spPr bwMode="auto">
                  <a:xfrm>
                    <a:off x="3173" y="2767"/>
                    <a:ext cx="1001" cy="1124"/>
                  </a:xfrm>
                  <a:custGeom>
                    <a:avLst/>
                    <a:gdLst>
                      <a:gd name="T0" fmla="*/ 623 w 1001"/>
                      <a:gd name="T1" fmla="*/ 37 h 1124"/>
                      <a:gd name="T2" fmla="*/ 551 w 1001"/>
                      <a:gd name="T3" fmla="*/ 45 h 1124"/>
                      <a:gd name="T4" fmla="*/ 535 w 1001"/>
                      <a:gd name="T5" fmla="*/ 5 h 1124"/>
                      <a:gd name="T6" fmla="*/ 379 w 1001"/>
                      <a:gd name="T7" fmla="*/ 65 h 1124"/>
                      <a:gd name="T8" fmla="*/ 263 w 1001"/>
                      <a:gd name="T9" fmla="*/ 301 h 1124"/>
                      <a:gd name="T10" fmla="*/ 143 w 1001"/>
                      <a:gd name="T11" fmla="*/ 525 h 1124"/>
                      <a:gd name="T12" fmla="*/ 7 w 1001"/>
                      <a:gd name="T13" fmla="*/ 845 h 1124"/>
                      <a:gd name="T14" fmla="*/ 183 w 1001"/>
                      <a:gd name="T15" fmla="*/ 1045 h 1124"/>
                      <a:gd name="T16" fmla="*/ 523 w 1001"/>
                      <a:gd name="T17" fmla="*/ 1121 h 1124"/>
                      <a:gd name="T18" fmla="*/ 847 w 1001"/>
                      <a:gd name="T19" fmla="*/ 1029 h 1124"/>
                      <a:gd name="T20" fmla="*/ 991 w 1001"/>
                      <a:gd name="T21" fmla="*/ 789 h 1124"/>
                      <a:gd name="T22" fmla="*/ 907 w 1001"/>
                      <a:gd name="T23" fmla="*/ 545 h 1124"/>
                      <a:gd name="T24" fmla="*/ 783 w 1001"/>
                      <a:gd name="T25" fmla="*/ 333 h 1124"/>
                      <a:gd name="T26" fmla="*/ 791 w 1001"/>
                      <a:gd name="T27" fmla="*/ 117 h 1124"/>
                      <a:gd name="T28" fmla="*/ 639 w 1001"/>
                      <a:gd name="T29" fmla="*/ 13 h 1124"/>
                      <a:gd name="T30" fmla="*/ 615 w 1001"/>
                      <a:gd name="T31" fmla="*/ 37 h 11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01"/>
                      <a:gd name="T49" fmla="*/ 0 h 1124"/>
                      <a:gd name="T50" fmla="*/ 1001 w 1001"/>
                      <a:gd name="T51" fmla="*/ 1124 h 11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01" h="1124">
                        <a:moveTo>
                          <a:pt x="623" y="37"/>
                        </a:moveTo>
                        <a:cubicBezTo>
                          <a:pt x="611" y="38"/>
                          <a:pt x="566" y="50"/>
                          <a:pt x="551" y="45"/>
                        </a:cubicBezTo>
                        <a:cubicBezTo>
                          <a:pt x="536" y="40"/>
                          <a:pt x="564" y="2"/>
                          <a:pt x="535" y="5"/>
                        </a:cubicBezTo>
                        <a:cubicBezTo>
                          <a:pt x="506" y="8"/>
                          <a:pt x="424" y="16"/>
                          <a:pt x="379" y="65"/>
                        </a:cubicBezTo>
                        <a:cubicBezTo>
                          <a:pt x="334" y="114"/>
                          <a:pt x="302" y="224"/>
                          <a:pt x="263" y="301"/>
                        </a:cubicBezTo>
                        <a:cubicBezTo>
                          <a:pt x="224" y="378"/>
                          <a:pt x="186" y="434"/>
                          <a:pt x="143" y="525"/>
                        </a:cubicBezTo>
                        <a:cubicBezTo>
                          <a:pt x="100" y="616"/>
                          <a:pt x="0" y="758"/>
                          <a:pt x="7" y="845"/>
                        </a:cubicBezTo>
                        <a:cubicBezTo>
                          <a:pt x="14" y="932"/>
                          <a:pt x="97" y="999"/>
                          <a:pt x="183" y="1045"/>
                        </a:cubicBezTo>
                        <a:cubicBezTo>
                          <a:pt x="269" y="1091"/>
                          <a:pt x="412" y="1124"/>
                          <a:pt x="523" y="1121"/>
                        </a:cubicBezTo>
                        <a:cubicBezTo>
                          <a:pt x="634" y="1118"/>
                          <a:pt x="769" y="1084"/>
                          <a:pt x="847" y="1029"/>
                        </a:cubicBezTo>
                        <a:cubicBezTo>
                          <a:pt x="925" y="974"/>
                          <a:pt x="981" y="870"/>
                          <a:pt x="991" y="789"/>
                        </a:cubicBezTo>
                        <a:cubicBezTo>
                          <a:pt x="1001" y="708"/>
                          <a:pt x="942" y="621"/>
                          <a:pt x="907" y="545"/>
                        </a:cubicBezTo>
                        <a:cubicBezTo>
                          <a:pt x="872" y="469"/>
                          <a:pt x="802" y="404"/>
                          <a:pt x="783" y="333"/>
                        </a:cubicBezTo>
                        <a:cubicBezTo>
                          <a:pt x="764" y="262"/>
                          <a:pt x="815" y="170"/>
                          <a:pt x="791" y="117"/>
                        </a:cubicBezTo>
                        <a:cubicBezTo>
                          <a:pt x="767" y="64"/>
                          <a:pt x="668" y="26"/>
                          <a:pt x="639" y="13"/>
                        </a:cubicBezTo>
                        <a:cubicBezTo>
                          <a:pt x="610" y="0"/>
                          <a:pt x="620" y="32"/>
                          <a:pt x="615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AF400"/>
                      </a:gs>
                      <a:gs pos="100000">
                        <a:srgbClr val="D2CD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36" name="Freeform 642"/>
                  <p:cNvSpPr>
                    <a:spLocks/>
                  </p:cNvSpPr>
                  <p:nvPr/>
                </p:nvSpPr>
                <p:spPr bwMode="auto">
                  <a:xfrm>
                    <a:off x="3723" y="2543"/>
                    <a:ext cx="192" cy="294"/>
                  </a:xfrm>
                  <a:custGeom>
                    <a:avLst/>
                    <a:gdLst>
                      <a:gd name="T0" fmla="*/ 161 w 192"/>
                      <a:gd name="T1" fmla="*/ 21 h 294"/>
                      <a:gd name="T2" fmla="*/ 33 w 192"/>
                      <a:gd name="T3" fmla="*/ 189 h 294"/>
                      <a:gd name="T4" fmla="*/ 1 w 192"/>
                      <a:gd name="T5" fmla="*/ 261 h 294"/>
                      <a:gd name="T6" fmla="*/ 25 w 192"/>
                      <a:gd name="T7" fmla="*/ 293 h 294"/>
                      <a:gd name="T8" fmla="*/ 65 w 192"/>
                      <a:gd name="T9" fmla="*/ 269 h 294"/>
                      <a:gd name="T10" fmla="*/ 65 w 192"/>
                      <a:gd name="T11" fmla="*/ 221 h 294"/>
                      <a:gd name="T12" fmla="*/ 121 w 192"/>
                      <a:gd name="T13" fmla="*/ 133 h 294"/>
                      <a:gd name="T14" fmla="*/ 185 w 192"/>
                      <a:gd name="T15" fmla="*/ 61 h 294"/>
                      <a:gd name="T16" fmla="*/ 161 w 192"/>
                      <a:gd name="T17" fmla="*/ 21 h 2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2"/>
                      <a:gd name="T28" fmla="*/ 0 h 294"/>
                      <a:gd name="T29" fmla="*/ 192 w 192"/>
                      <a:gd name="T30" fmla="*/ 294 h 2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2" h="294">
                        <a:moveTo>
                          <a:pt x="161" y="21"/>
                        </a:moveTo>
                        <a:cubicBezTo>
                          <a:pt x="136" y="42"/>
                          <a:pt x="60" y="149"/>
                          <a:pt x="33" y="189"/>
                        </a:cubicBezTo>
                        <a:cubicBezTo>
                          <a:pt x="6" y="229"/>
                          <a:pt x="2" y="244"/>
                          <a:pt x="1" y="261"/>
                        </a:cubicBezTo>
                        <a:cubicBezTo>
                          <a:pt x="0" y="278"/>
                          <a:pt x="14" y="292"/>
                          <a:pt x="25" y="293"/>
                        </a:cubicBezTo>
                        <a:cubicBezTo>
                          <a:pt x="36" y="294"/>
                          <a:pt x="58" y="281"/>
                          <a:pt x="65" y="269"/>
                        </a:cubicBezTo>
                        <a:cubicBezTo>
                          <a:pt x="72" y="257"/>
                          <a:pt x="56" y="244"/>
                          <a:pt x="65" y="221"/>
                        </a:cubicBezTo>
                        <a:cubicBezTo>
                          <a:pt x="74" y="198"/>
                          <a:pt x="101" y="160"/>
                          <a:pt x="121" y="133"/>
                        </a:cubicBezTo>
                        <a:cubicBezTo>
                          <a:pt x="141" y="106"/>
                          <a:pt x="178" y="79"/>
                          <a:pt x="185" y="61"/>
                        </a:cubicBezTo>
                        <a:cubicBezTo>
                          <a:pt x="192" y="43"/>
                          <a:pt x="186" y="0"/>
                          <a:pt x="161" y="21"/>
                        </a:cubicBezTo>
                        <a:close/>
                      </a:path>
                    </a:pathLst>
                  </a:cu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37" name="Freeform 643"/>
                  <p:cNvSpPr>
                    <a:spLocks/>
                  </p:cNvSpPr>
                  <p:nvPr/>
                </p:nvSpPr>
                <p:spPr bwMode="auto">
                  <a:xfrm>
                    <a:off x="3328" y="3158"/>
                    <a:ext cx="835" cy="672"/>
                  </a:xfrm>
                  <a:custGeom>
                    <a:avLst/>
                    <a:gdLst>
                      <a:gd name="T0" fmla="*/ 490 w 835"/>
                      <a:gd name="T1" fmla="*/ 48 h 672"/>
                      <a:gd name="T2" fmla="*/ 68 w 835"/>
                      <a:gd name="T3" fmla="*/ 310 h 672"/>
                      <a:gd name="T4" fmla="*/ 84 w 835"/>
                      <a:gd name="T5" fmla="*/ 558 h 672"/>
                      <a:gd name="T6" fmla="*/ 231 w 835"/>
                      <a:gd name="T7" fmla="*/ 616 h 672"/>
                      <a:gd name="T8" fmla="*/ 428 w 835"/>
                      <a:gd name="T9" fmla="*/ 670 h 672"/>
                      <a:gd name="T10" fmla="*/ 668 w 835"/>
                      <a:gd name="T11" fmla="*/ 630 h 672"/>
                      <a:gd name="T12" fmla="*/ 748 w 835"/>
                      <a:gd name="T13" fmla="*/ 559 h 672"/>
                      <a:gd name="T14" fmla="*/ 820 w 835"/>
                      <a:gd name="T15" fmla="*/ 326 h 672"/>
                      <a:gd name="T16" fmla="*/ 660 w 835"/>
                      <a:gd name="T17" fmla="*/ 46 h 672"/>
                      <a:gd name="T18" fmla="*/ 490 w 835"/>
                      <a:gd name="T19" fmla="*/ 48 h 6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35"/>
                      <a:gd name="T31" fmla="*/ 0 h 672"/>
                      <a:gd name="T32" fmla="*/ 835 w 835"/>
                      <a:gd name="T33" fmla="*/ 672 h 6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35" h="672">
                        <a:moveTo>
                          <a:pt x="490" y="48"/>
                        </a:moveTo>
                        <a:cubicBezTo>
                          <a:pt x="403" y="92"/>
                          <a:pt x="136" y="225"/>
                          <a:pt x="68" y="310"/>
                        </a:cubicBezTo>
                        <a:cubicBezTo>
                          <a:pt x="0" y="395"/>
                          <a:pt x="57" y="507"/>
                          <a:pt x="84" y="558"/>
                        </a:cubicBezTo>
                        <a:cubicBezTo>
                          <a:pt x="111" y="609"/>
                          <a:pt x="174" y="597"/>
                          <a:pt x="231" y="616"/>
                        </a:cubicBezTo>
                        <a:cubicBezTo>
                          <a:pt x="288" y="635"/>
                          <a:pt x="355" y="668"/>
                          <a:pt x="428" y="670"/>
                        </a:cubicBezTo>
                        <a:cubicBezTo>
                          <a:pt x="501" y="672"/>
                          <a:pt x="615" y="648"/>
                          <a:pt x="668" y="630"/>
                        </a:cubicBezTo>
                        <a:cubicBezTo>
                          <a:pt x="721" y="612"/>
                          <a:pt x="723" y="610"/>
                          <a:pt x="748" y="559"/>
                        </a:cubicBezTo>
                        <a:cubicBezTo>
                          <a:pt x="773" y="508"/>
                          <a:pt x="835" y="411"/>
                          <a:pt x="820" y="326"/>
                        </a:cubicBezTo>
                        <a:cubicBezTo>
                          <a:pt x="805" y="241"/>
                          <a:pt x="715" y="92"/>
                          <a:pt x="660" y="46"/>
                        </a:cubicBezTo>
                        <a:cubicBezTo>
                          <a:pt x="605" y="0"/>
                          <a:pt x="525" y="48"/>
                          <a:pt x="490" y="4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72F"/>
                      </a:gs>
                      <a:gs pos="100000">
                        <a:srgbClr val="EAE4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38" name="Freeform 644"/>
                  <p:cNvSpPr>
                    <a:spLocks/>
                  </p:cNvSpPr>
                  <p:nvPr/>
                </p:nvSpPr>
                <p:spPr bwMode="auto">
                  <a:xfrm>
                    <a:off x="3648" y="3408"/>
                    <a:ext cx="240" cy="144"/>
                  </a:xfrm>
                  <a:custGeom>
                    <a:avLst/>
                    <a:gdLst>
                      <a:gd name="T0" fmla="*/ 336 w 624"/>
                      <a:gd name="T1" fmla="*/ 32 h 568"/>
                      <a:gd name="T2" fmla="*/ 96 w 624"/>
                      <a:gd name="T3" fmla="*/ 80 h 568"/>
                      <a:gd name="T4" fmla="*/ 0 w 624"/>
                      <a:gd name="T5" fmla="*/ 320 h 568"/>
                      <a:gd name="T6" fmla="*/ 96 w 624"/>
                      <a:gd name="T7" fmla="*/ 512 h 568"/>
                      <a:gd name="T8" fmla="*/ 288 w 624"/>
                      <a:gd name="T9" fmla="*/ 560 h 568"/>
                      <a:gd name="T10" fmla="*/ 576 w 624"/>
                      <a:gd name="T11" fmla="*/ 464 h 568"/>
                      <a:gd name="T12" fmla="*/ 576 w 624"/>
                      <a:gd name="T13" fmla="*/ 224 h 568"/>
                      <a:gd name="T14" fmla="*/ 432 w 624"/>
                      <a:gd name="T15" fmla="*/ 32 h 568"/>
                      <a:gd name="T16" fmla="*/ 336 w 624"/>
                      <a:gd name="T17" fmla="*/ 32 h 5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24"/>
                      <a:gd name="T28" fmla="*/ 0 h 568"/>
                      <a:gd name="T29" fmla="*/ 624 w 624"/>
                      <a:gd name="T30" fmla="*/ 568 h 5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24" h="568">
                        <a:moveTo>
                          <a:pt x="336" y="32"/>
                        </a:moveTo>
                        <a:cubicBezTo>
                          <a:pt x="280" y="40"/>
                          <a:pt x="152" y="32"/>
                          <a:pt x="96" y="80"/>
                        </a:cubicBezTo>
                        <a:cubicBezTo>
                          <a:pt x="40" y="128"/>
                          <a:pt x="0" y="248"/>
                          <a:pt x="0" y="320"/>
                        </a:cubicBezTo>
                        <a:cubicBezTo>
                          <a:pt x="0" y="392"/>
                          <a:pt x="48" y="472"/>
                          <a:pt x="96" y="512"/>
                        </a:cubicBezTo>
                        <a:cubicBezTo>
                          <a:pt x="144" y="552"/>
                          <a:pt x="208" y="568"/>
                          <a:pt x="288" y="560"/>
                        </a:cubicBezTo>
                        <a:cubicBezTo>
                          <a:pt x="368" y="552"/>
                          <a:pt x="528" y="520"/>
                          <a:pt x="576" y="464"/>
                        </a:cubicBezTo>
                        <a:cubicBezTo>
                          <a:pt x="624" y="408"/>
                          <a:pt x="600" y="296"/>
                          <a:pt x="576" y="224"/>
                        </a:cubicBezTo>
                        <a:cubicBezTo>
                          <a:pt x="552" y="152"/>
                          <a:pt x="472" y="64"/>
                          <a:pt x="432" y="32"/>
                        </a:cubicBezTo>
                        <a:cubicBezTo>
                          <a:pt x="392" y="0"/>
                          <a:pt x="392" y="24"/>
                          <a:pt x="336" y="3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AE400"/>
                      </a:gs>
                      <a:gs pos="100000">
                        <a:srgbClr val="FF972F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39" name="Freeform 645"/>
                  <p:cNvSpPr>
                    <a:spLocks/>
                  </p:cNvSpPr>
                  <p:nvPr/>
                </p:nvSpPr>
                <p:spPr bwMode="auto">
                  <a:xfrm>
                    <a:off x="3580" y="3865"/>
                    <a:ext cx="121" cy="38"/>
                  </a:xfrm>
                  <a:custGeom>
                    <a:avLst/>
                    <a:gdLst>
                      <a:gd name="T0" fmla="*/ 0 w 121"/>
                      <a:gd name="T1" fmla="*/ 11 h 38"/>
                      <a:gd name="T2" fmla="*/ 56 w 121"/>
                      <a:gd name="T3" fmla="*/ 3 h 38"/>
                      <a:gd name="T4" fmla="*/ 120 w 121"/>
                      <a:gd name="T5" fmla="*/ 27 h 38"/>
                      <a:gd name="T6" fmla="*/ 48 w 121"/>
                      <a:gd name="T7" fmla="*/ 35 h 38"/>
                      <a:gd name="T8" fmla="*/ 0 w 121"/>
                      <a:gd name="T9" fmla="*/ 11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38"/>
                      <a:gd name="T17" fmla="*/ 121 w 121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38">
                        <a:moveTo>
                          <a:pt x="0" y="11"/>
                        </a:moveTo>
                        <a:cubicBezTo>
                          <a:pt x="2" y="8"/>
                          <a:pt x="36" y="0"/>
                          <a:pt x="56" y="3"/>
                        </a:cubicBezTo>
                        <a:cubicBezTo>
                          <a:pt x="81" y="4"/>
                          <a:pt x="121" y="22"/>
                          <a:pt x="120" y="27"/>
                        </a:cubicBezTo>
                        <a:cubicBezTo>
                          <a:pt x="119" y="32"/>
                          <a:pt x="68" y="38"/>
                          <a:pt x="48" y="35"/>
                        </a:cubicBezTo>
                        <a:cubicBezTo>
                          <a:pt x="28" y="32"/>
                          <a:pt x="10" y="16"/>
                          <a:pt x="0" y="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086" name="Группа 596"/>
              <p:cNvGrpSpPr>
                <a:grpSpLocks/>
              </p:cNvGrpSpPr>
              <p:nvPr/>
            </p:nvGrpSpPr>
            <p:grpSpPr bwMode="auto">
              <a:xfrm rot="2635521">
                <a:off x="7779425" y="1635552"/>
                <a:ext cx="408394" cy="555601"/>
                <a:chOff x="4208925" y="1928802"/>
                <a:chExt cx="726150" cy="1000132"/>
              </a:xfrm>
            </p:grpSpPr>
            <p:grpSp>
              <p:nvGrpSpPr>
                <p:cNvPr id="2218" name="Group 136"/>
                <p:cNvGrpSpPr>
                  <a:grpSpLocks/>
                </p:cNvGrpSpPr>
                <p:nvPr/>
              </p:nvGrpSpPr>
              <p:grpSpPr bwMode="auto">
                <a:xfrm rot="14323878" flipV="1">
                  <a:off x="4536473" y="2107438"/>
                  <a:ext cx="554533" cy="242670"/>
                  <a:chOff x="3144" y="3204"/>
                  <a:chExt cx="867" cy="623"/>
                </a:xfrm>
              </p:grpSpPr>
              <p:grpSp>
                <p:nvGrpSpPr>
                  <p:cNvPr id="2225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231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8"/>
                        <a:gd name="T16" fmla="*/ 0 h 308"/>
                        <a:gd name="T17" fmla="*/ 848 w 848"/>
                        <a:gd name="T18" fmla="*/ 308 h 3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3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67"/>
                        <a:gd name="T16" fmla="*/ 0 h 407"/>
                        <a:gd name="T17" fmla="*/ 867 w 867"/>
                        <a:gd name="T18" fmla="*/ 407 h 4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226" name="Freeform 14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7" name="Freeform 14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87"/>
                      <a:gd name="T10" fmla="*/ 0 h 288"/>
                      <a:gd name="T11" fmla="*/ 87 w 87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8" name="Freeform 14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84"/>
                      <a:gd name="T11" fmla="*/ 72 w 72"/>
                      <a:gd name="T12" fmla="*/ 184 h 1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9" name="Freeform 14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12"/>
                      <a:gd name="T10" fmla="*/ 0 h 144"/>
                      <a:gd name="T11" fmla="*/ 112 w 112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30" name="Freeform 14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160"/>
                      <a:gd name="T11" fmla="*/ 120 w 120"/>
                      <a:gd name="T12" fmla="*/ 160 h 1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19" name="Group 640"/>
                <p:cNvGrpSpPr>
                  <a:grpSpLocks/>
                </p:cNvGrpSpPr>
                <p:nvPr/>
              </p:nvGrpSpPr>
              <p:grpSpPr bwMode="auto">
                <a:xfrm>
                  <a:off x="4208925" y="1928806"/>
                  <a:ext cx="642942" cy="1000134"/>
                  <a:chOff x="3173" y="2543"/>
                  <a:chExt cx="1001" cy="1360"/>
                </a:xfrm>
              </p:grpSpPr>
              <p:sp>
                <p:nvSpPr>
                  <p:cNvPr id="2220" name="Freeform 641"/>
                  <p:cNvSpPr>
                    <a:spLocks/>
                  </p:cNvSpPr>
                  <p:nvPr/>
                </p:nvSpPr>
                <p:spPr bwMode="auto">
                  <a:xfrm>
                    <a:off x="3173" y="2767"/>
                    <a:ext cx="1001" cy="1124"/>
                  </a:xfrm>
                  <a:custGeom>
                    <a:avLst/>
                    <a:gdLst>
                      <a:gd name="T0" fmla="*/ 623 w 1001"/>
                      <a:gd name="T1" fmla="*/ 37 h 1124"/>
                      <a:gd name="T2" fmla="*/ 551 w 1001"/>
                      <a:gd name="T3" fmla="*/ 45 h 1124"/>
                      <a:gd name="T4" fmla="*/ 535 w 1001"/>
                      <a:gd name="T5" fmla="*/ 5 h 1124"/>
                      <a:gd name="T6" fmla="*/ 379 w 1001"/>
                      <a:gd name="T7" fmla="*/ 65 h 1124"/>
                      <a:gd name="T8" fmla="*/ 263 w 1001"/>
                      <a:gd name="T9" fmla="*/ 301 h 1124"/>
                      <a:gd name="T10" fmla="*/ 143 w 1001"/>
                      <a:gd name="T11" fmla="*/ 525 h 1124"/>
                      <a:gd name="T12" fmla="*/ 7 w 1001"/>
                      <a:gd name="T13" fmla="*/ 845 h 1124"/>
                      <a:gd name="T14" fmla="*/ 183 w 1001"/>
                      <a:gd name="T15" fmla="*/ 1045 h 1124"/>
                      <a:gd name="T16" fmla="*/ 523 w 1001"/>
                      <a:gd name="T17" fmla="*/ 1121 h 1124"/>
                      <a:gd name="T18" fmla="*/ 847 w 1001"/>
                      <a:gd name="T19" fmla="*/ 1029 h 1124"/>
                      <a:gd name="T20" fmla="*/ 991 w 1001"/>
                      <a:gd name="T21" fmla="*/ 789 h 1124"/>
                      <a:gd name="T22" fmla="*/ 907 w 1001"/>
                      <a:gd name="T23" fmla="*/ 545 h 1124"/>
                      <a:gd name="T24" fmla="*/ 783 w 1001"/>
                      <a:gd name="T25" fmla="*/ 333 h 1124"/>
                      <a:gd name="T26" fmla="*/ 791 w 1001"/>
                      <a:gd name="T27" fmla="*/ 117 h 1124"/>
                      <a:gd name="T28" fmla="*/ 639 w 1001"/>
                      <a:gd name="T29" fmla="*/ 13 h 1124"/>
                      <a:gd name="T30" fmla="*/ 615 w 1001"/>
                      <a:gd name="T31" fmla="*/ 37 h 11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01"/>
                      <a:gd name="T49" fmla="*/ 0 h 1124"/>
                      <a:gd name="T50" fmla="*/ 1001 w 1001"/>
                      <a:gd name="T51" fmla="*/ 1124 h 11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01" h="1124">
                        <a:moveTo>
                          <a:pt x="623" y="37"/>
                        </a:moveTo>
                        <a:cubicBezTo>
                          <a:pt x="611" y="38"/>
                          <a:pt x="566" y="50"/>
                          <a:pt x="551" y="45"/>
                        </a:cubicBezTo>
                        <a:cubicBezTo>
                          <a:pt x="536" y="40"/>
                          <a:pt x="564" y="2"/>
                          <a:pt x="535" y="5"/>
                        </a:cubicBezTo>
                        <a:cubicBezTo>
                          <a:pt x="506" y="8"/>
                          <a:pt x="424" y="16"/>
                          <a:pt x="379" y="65"/>
                        </a:cubicBezTo>
                        <a:cubicBezTo>
                          <a:pt x="334" y="114"/>
                          <a:pt x="302" y="224"/>
                          <a:pt x="263" y="301"/>
                        </a:cubicBezTo>
                        <a:cubicBezTo>
                          <a:pt x="224" y="378"/>
                          <a:pt x="186" y="434"/>
                          <a:pt x="143" y="525"/>
                        </a:cubicBezTo>
                        <a:cubicBezTo>
                          <a:pt x="100" y="616"/>
                          <a:pt x="0" y="758"/>
                          <a:pt x="7" y="845"/>
                        </a:cubicBezTo>
                        <a:cubicBezTo>
                          <a:pt x="14" y="932"/>
                          <a:pt x="97" y="999"/>
                          <a:pt x="183" y="1045"/>
                        </a:cubicBezTo>
                        <a:cubicBezTo>
                          <a:pt x="269" y="1091"/>
                          <a:pt x="412" y="1124"/>
                          <a:pt x="523" y="1121"/>
                        </a:cubicBezTo>
                        <a:cubicBezTo>
                          <a:pt x="634" y="1118"/>
                          <a:pt x="769" y="1084"/>
                          <a:pt x="847" y="1029"/>
                        </a:cubicBezTo>
                        <a:cubicBezTo>
                          <a:pt x="925" y="974"/>
                          <a:pt x="981" y="870"/>
                          <a:pt x="991" y="789"/>
                        </a:cubicBezTo>
                        <a:cubicBezTo>
                          <a:pt x="1001" y="708"/>
                          <a:pt x="942" y="621"/>
                          <a:pt x="907" y="545"/>
                        </a:cubicBezTo>
                        <a:cubicBezTo>
                          <a:pt x="872" y="469"/>
                          <a:pt x="802" y="404"/>
                          <a:pt x="783" y="333"/>
                        </a:cubicBezTo>
                        <a:cubicBezTo>
                          <a:pt x="764" y="262"/>
                          <a:pt x="815" y="170"/>
                          <a:pt x="791" y="117"/>
                        </a:cubicBezTo>
                        <a:cubicBezTo>
                          <a:pt x="767" y="64"/>
                          <a:pt x="668" y="26"/>
                          <a:pt x="639" y="13"/>
                        </a:cubicBezTo>
                        <a:cubicBezTo>
                          <a:pt x="610" y="0"/>
                          <a:pt x="620" y="32"/>
                          <a:pt x="615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AF400"/>
                      </a:gs>
                      <a:gs pos="100000">
                        <a:srgbClr val="D2CD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1" name="Freeform 642"/>
                  <p:cNvSpPr>
                    <a:spLocks/>
                  </p:cNvSpPr>
                  <p:nvPr/>
                </p:nvSpPr>
                <p:spPr bwMode="auto">
                  <a:xfrm>
                    <a:off x="3723" y="2543"/>
                    <a:ext cx="192" cy="294"/>
                  </a:xfrm>
                  <a:custGeom>
                    <a:avLst/>
                    <a:gdLst>
                      <a:gd name="T0" fmla="*/ 161 w 192"/>
                      <a:gd name="T1" fmla="*/ 21 h 294"/>
                      <a:gd name="T2" fmla="*/ 33 w 192"/>
                      <a:gd name="T3" fmla="*/ 189 h 294"/>
                      <a:gd name="T4" fmla="*/ 1 w 192"/>
                      <a:gd name="T5" fmla="*/ 261 h 294"/>
                      <a:gd name="T6" fmla="*/ 25 w 192"/>
                      <a:gd name="T7" fmla="*/ 293 h 294"/>
                      <a:gd name="T8" fmla="*/ 65 w 192"/>
                      <a:gd name="T9" fmla="*/ 269 h 294"/>
                      <a:gd name="T10" fmla="*/ 65 w 192"/>
                      <a:gd name="T11" fmla="*/ 221 h 294"/>
                      <a:gd name="T12" fmla="*/ 121 w 192"/>
                      <a:gd name="T13" fmla="*/ 133 h 294"/>
                      <a:gd name="T14" fmla="*/ 185 w 192"/>
                      <a:gd name="T15" fmla="*/ 61 h 294"/>
                      <a:gd name="T16" fmla="*/ 161 w 192"/>
                      <a:gd name="T17" fmla="*/ 21 h 2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2"/>
                      <a:gd name="T28" fmla="*/ 0 h 294"/>
                      <a:gd name="T29" fmla="*/ 192 w 192"/>
                      <a:gd name="T30" fmla="*/ 294 h 2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2" h="294">
                        <a:moveTo>
                          <a:pt x="161" y="21"/>
                        </a:moveTo>
                        <a:cubicBezTo>
                          <a:pt x="136" y="42"/>
                          <a:pt x="60" y="149"/>
                          <a:pt x="33" y="189"/>
                        </a:cubicBezTo>
                        <a:cubicBezTo>
                          <a:pt x="6" y="229"/>
                          <a:pt x="2" y="244"/>
                          <a:pt x="1" y="261"/>
                        </a:cubicBezTo>
                        <a:cubicBezTo>
                          <a:pt x="0" y="278"/>
                          <a:pt x="14" y="292"/>
                          <a:pt x="25" y="293"/>
                        </a:cubicBezTo>
                        <a:cubicBezTo>
                          <a:pt x="36" y="294"/>
                          <a:pt x="58" y="281"/>
                          <a:pt x="65" y="269"/>
                        </a:cubicBezTo>
                        <a:cubicBezTo>
                          <a:pt x="72" y="257"/>
                          <a:pt x="56" y="244"/>
                          <a:pt x="65" y="221"/>
                        </a:cubicBezTo>
                        <a:cubicBezTo>
                          <a:pt x="74" y="198"/>
                          <a:pt x="101" y="160"/>
                          <a:pt x="121" y="133"/>
                        </a:cubicBezTo>
                        <a:cubicBezTo>
                          <a:pt x="141" y="106"/>
                          <a:pt x="178" y="79"/>
                          <a:pt x="185" y="61"/>
                        </a:cubicBezTo>
                        <a:cubicBezTo>
                          <a:pt x="192" y="43"/>
                          <a:pt x="186" y="0"/>
                          <a:pt x="161" y="21"/>
                        </a:cubicBezTo>
                        <a:close/>
                      </a:path>
                    </a:pathLst>
                  </a:cu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2" name="Freeform 643"/>
                  <p:cNvSpPr>
                    <a:spLocks/>
                  </p:cNvSpPr>
                  <p:nvPr/>
                </p:nvSpPr>
                <p:spPr bwMode="auto">
                  <a:xfrm>
                    <a:off x="3328" y="3158"/>
                    <a:ext cx="835" cy="672"/>
                  </a:xfrm>
                  <a:custGeom>
                    <a:avLst/>
                    <a:gdLst>
                      <a:gd name="T0" fmla="*/ 490 w 835"/>
                      <a:gd name="T1" fmla="*/ 48 h 672"/>
                      <a:gd name="T2" fmla="*/ 68 w 835"/>
                      <a:gd name="T3" fmla="*/ 310 h 672"/>
                      <a:gd name="T4" fmla="*/ 84 w 835"/>
                      <a:gd name="T5" fmla="*/ 558 h 672"/>
                      <a:gd name="T6" fmla="*/ 231 w 835"/>
                      <a:gd name="T7" fmla="*/ 616 h 672"/>
                      <a:gd name="T8" fmla="*/ 428 w 835"/>
                      <a:gd name="T9" fmla="*/ 670 h 672"/>
                      <a:gd name="T10" fmla="*/ 668 w 835"/>
                      <a:gd name="T11" fmla="*/ 630 h 672"/>
                      <a:gd name="T12" fmla="*/ 748 w 835"/>
                      <a:gd name="T13" fmla="*/ 559 h 672"/>
                      <a:gd name="T14" fmla="*/ 820 w 835"/>
                      <a:gd name="T15" fmla="*/ 326 h 672"/>
                      <a:gd name="T16" fmla="*/ 660 w 835"/>
                      <a:gd name="T17" fmla="*/ 46 h 672"/>
                      <a:gd name="T18" fmla="*/ 490 w 835"/>
                      <a:gd name="T19" fmla="*/ 48 h 6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35"/>
                      <a:gd name="T31" fmla="*/ 0 h 672"/>
                      <a:gd name="T32" fmla="*/ 835 w 835"/>
                      <a:gd name="T33" fmla="*/ 672 h 6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35" h="672">
                        <a:moveTo>
                          <a:pt x="490" y="48"/>
                        </a:moveTo>
                        <a:cubicBezTo>
                          <a:pt x="403" y="92"/>
                          <a:pt x="136" y="225"/>
                          <a:pt x="68" y="310"/>
                        </a:cubicBezTo>
                        <a:cubicBezTo>
                          <a:pt x="0" y="395"/>
                          <a:pt x="57" y="507"/>
                          <a:pt x="84" y="558"/>
                        </a:cubicBezTo>
                        <a:cubicBezTo>
                          <a:pt x="111" y="609"/>
                          <a:pt x="174" y="597"/>
                          <a:pt x="231" y="616"/>
                        </a:cubicBezTo>
                        <a:cubicBezTo>
                          <a:pt x="288" y="635"/>
                          <a:pt x="355" y="668"/>
                          <a:pt x="428" y="670"/>
                        </a:cubicBezTo>
                        <a:cubicBezTo>
                          <a:pt x="501" y="672"/>
                          <a:pt x="615" y="648"/>
                          <a:pt x="668" y="630"/>
                        </a:cubicBezTo>
                        <a:cubicBezTo>
                          <a:pt x="721" y="612"/>
                          <a:pt x="723" y="610"/>
                          <a:pt x="748" y="559"/>
                        </a:cubicBezTo>
                        <a:cubicBezTo>
                          <a:pt x="773" y="508"/>
                          <a:pt x="835" y="411"/>
                          <a:pt x="820" y="326"/>
                        </a:cubicBezTo>
                        <a:cubicBezTo>
                          <a:pt x="805" y="241"/>
                          <a:pt x="715" y="92"/>
                          <a:pt x="660" y="46"/>
                        </a:cubicBezTo>
                        <a:cubicBezTo>
                          <a:pt x="605" y="0"/>
                          <a:pt x="525" y="48"/>
                          <a:pt x="490" y="4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72F"/>
                      </a:gs>
                      <a:gs pos="100000">
                        <a:srgbClr val="EAE4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3" name="Freeform 644"/>
                  <p:cNvSpPr>
                    <a:spLocks/>
                  </p:cNvSpPr>
                  <p:nvPr/>
                </p:nvSpPr>
                <p:spPr bwMode="auto">
                  <a:xfrm>
                    <a:off x="3648" y="3408"/>
                    <a:ext cx="240" cy="144"/>
                  </a:xfrm>
                  <a:custGeom>
                    <a:avLst/>
                    <a:gdLst>
                      <a:gd name="T0" fmla="*/ 336 w 624"/>
                      <a:gd name="T1" fmla="*/ 32 h 568"/>
                      <a:gd name="T2" fmla="*/ 96 w 624"/>
                      <a:gd name="T3" fmla="*/ 80 h 568"/>
                      <a:gd name="T4" fmla="*/ 0 w 624"/>
                      <a:gd name="T5" fmla="*/ 320 h 568"/>
                      <a:gd name="T6" fmla="*/ 96 w 624"/>
                      <a:gd name="T7" fmla="*/ 512 h 568"/>
                      <a:gd name="T8" fmla="*/ 288 w 624"/>
                      <a:gd name="T9" fmla="*/ 560 h 568"/>
                      <a:gd name="T10" fmla="*/ 576 w 624"/>
                      <a:gd name="T11" fmla="*/ 464 h 568"/>
                      <a:gd name="T12" fmla="*/ 576 w 624"/>
                      <a:gd name="T13" fmla="*/ 224 h 568"/>
                      <a:gd name="T14" fmla="*/ 432 w 624"/>
                      <a:gd name="T15" fmla="*/ 32 h 568"/>
                      <a:gd name="T16" fmla="*/ 336 w 624"/>
                      <a:gd name="T17" fmla="*/ 32 h 5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24"/>
                      <a:gd name="T28" fmla="*/ 0 h 568"/>
                      <a:gd name="T29" fmla="*/ 624 w 624"/>
                      <a:gd name="T30" fmla="*/ 568 h 5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24" h="568">
                        <a:moveTo>
                          <a:pt x="336" y="32"/>
                        </a:moveTo>
                        <a:cubicBezTo>
                          <a:pt x="280" y="40"/>
                          <a:pt x="152" y="32"/>
                          <a:pt x="96" y="80"/>
                        </a:cubicBezTo>
                        <a:cubicBezTo>
                          <a:pt x="40" y="128"/>
                          <a:pt x="0" y="248"/>
                          <a:pt x="0" y="320"/>
                        </a:cubicBezTo>
                        <a:cubicBezTo>
                          <a:pt x="0" y="392"/>
                          <a:pt x="48" y="472"/>
                          <a:pt x="96" y="512"/>
                        </a:cubicBezTo>
                        <a:cubicBezTo>
                          <a:pt x="144" y="552"/>
                          <a:pt x="208" y="568"/>
                          <a:pt x="288" y="560"/>
                        </a:cubicBezTo>
                        <a:cubicBezTo>
                          <a:pt x="368" y="552"/>
                          <a:pt x="528" y="520"/>
                          <a:pt x="576" y="464"/>
                        </a:cubicBezTo>
                        <a:cubicBezTo>
                          <a:pt x="624" y="408"/>
                          <a:pt x="600" y="296"/>
                          <a:pt x="576" y="224"/>
                        </a:cubicBezTo>
                        <a:cubicBezTo>
                          <a:pt x="552" y="152"/>
                          <a:pt x="472" y="64"/>
                          <a:pt x="432" y="32"/>
                        </a:cubicBezTo>
                        <a:cubicBezTo>
                          <a:pt x="392" y="0"/>
                          <a:pt x="392" y="24"/>
                          <a:pt x="336" y="3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AE400"/>
                      </a:gs>
                      <a:gs pos="100000">
                        <a:srgbClr val="FF972F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224" name="Freeform 645"/>
                  <p:cNvSpPr>
                    <a:spLocks/>
                  </p:cNvSpPr>
                  <p:nvPr/>
                </p:nvSpPr>
                <p:spPr bwMode="auto">
                  <a:xfrm>
                    <a:off x="3580" y="3865"/>
                    <a:ext cx="121" cy="38"/>
                  </a:xfrm>
                  <a:custGeom>
                    <a:avLst/>
                    <a:gdLst>
                      <a:gd name="T0" fmla="*/ 0 w 121"/>
                      <a:gd name="T1" fmla="*/ 11 h 38"/>
                      <a:gd name="T2" fmla="*/ 56 w 121"/>
                      <a:gd name="T3" fmla="*/ 3 h 38"/>
                      <a:gd name="T4" fmla="*/ 120 w 121"/>
                      <a:gd name="T5" fmla="*/ 27 h 38"/>
                      <a:gd name="T6" fmla="*/ 48 w 121"/>
                      <a:gd name="T7" fmla="*/ 35 h 38"/>
                      <a:gd name="T8" fmla="*/ 0 w 121"/>
                      <a:gd name="T9" fmla="*/ 11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38"/>
                      <a:gd name="T17" fmla="*/ 121 w 121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38">
                        <a:moveTo>
                          <a:pt x="0" y="11"/>
                        </a:moveTo>
                        <a:cubicBezTo>
                          <a:pt x="2" y="8"/>
                          <a:pt x="36" y="0"/>
                          <a:pt x="56" y="3"/>
                        </a:cubicBezTo>
                        <a:cubicBezTo>
                          <a:pt x="81" y="4"/>
                          <a:pt x="121" y="22"/>
                          <a:pt x="120" y="27"/>
                        </a:cubicBezTo>
                        <a:cubicBezTo>
                          <a:pt x="119" y="32"/>
                          <a:pt x="68" y="38"/>
                          <a:pt x="48" y="35"/>
                        </a:cubicBezTo>
                        <a:cubicBezTo>
                          <a:pt x="28" y="32"/>
                          <a:pt x="10" y="16"/>
                          <a:pt x="0" y="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087" name="Группа 734"/>
              <p:cNvGrpSpPr>
                <a:grpSpLocks/>
              </p:cNvGrpSpPr>
              <p:nvPr/>
            </p:nvGrpSpPr>
            <p:grpSpPr bwMode="auto">
              <a:xfrm>
                <a:off x="6858016" y="1643050"/>
                <a:ext cx="1988584" cy="1249043"/>
                <a:chOff x="1891388" y="5207452"/>
                <a:chExt cx="1988584" cy="1249043"/>
              </a:xfrm>
            </p:grpSpPr>
            <p:grpSp>
              <p:nvGrpSpPr>
                <p:cNvPr id="2088" name="Группа 543"/>
                <p:cNvGrpSpPr>
                  <a:grpSpLocks/>
                </p:cNvGrpSpPr>
                <p:nvPr/>
              </p:nvGrpSpPr>
              <p:grpSpPr bwMode="auto">
                <a:xfrm rot="-700292">
                  <a:off x="2421574" y="5207452"/>
                  <a:ext cx="408394" cy="555601"/>
                  <a:chOff x="4208925" y="1928802"/>
                  <a:chExt cx="726150" cy="1000132"/>
                </a:xfrm>
              </p:grpSpPr>
              <p:grpSp>
                <p:nvGrpSpPr>
                  <p:cNvPr id="2203" name="Group 136"/>
                  <p:cNvGrpSpPr>
                    <a:grpSpLocks/>
                  </p:cNvGrpSpPr>
                  <p:nvPr/>
                </p:nvGrpSpPr>
                <p:grpSpPr bwMode="auto">
                  <a:xfrm rot="14323878" flipV="1">
                    <a:off x="4536473" y="2107438"/>
                    <a:ext cx="554533" cy="242670"/>
                    <a:chOff x="3144" y="3204"/>
                    <a:chExt cx="867" cy="623"/>
                  </a:xfrm>
                </p:grpSpPr>
                <p:grpSp>
                  <p:nvGrpSpPr>
                    <p:cNvPr id="221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2216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17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21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1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1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1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1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204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208925" y="1928806"/>
                    <a:ext cx="642942" cy="1000134"/>
                    <a:chOff x="3173" y="2543"/>
                    <a:chExt cx="1001" cy="1360"/>
                  </a:xfrm>
                </p:grpSpPr>
                <p:sp>
                  <p:nvSpPr>
                    <p:cNvPr id="2205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3173" y="2767"/>
                      <a:ext cx="1001" cy="1124"/>
                    </a:xfrm>
                    <a:custGeom>
                      <a:avLst/>
                      <a:gdLst>
                        <a:gd name="T0" fmla="*/ 623 w 1001"/>
                        <a:gd name="T1" fmla="*/ 37 h 1124"/>
                        <a:gd name="T2" fmla="*/ 551 w 1001"/>
                        <a:gd name="T3" fmla="*/ 45 h 1124"/>
                        <a:gd name="T4" fmla="*/ 535 w 1001"/>
                        <a:gd name="T5" fmla="*/ 5 h 1124"/>
                        <a:gd name="T6" fmla="*/ 379 w 1001"/>
                        <a:gd name="T7" fmla="*/ 65 h 1124"/>
                        <a:gd name="T8" fmla="*/ 263 w 1001"/>
                        <a:gd name="T9" fmla="*/ 301 h 1124"/>
                        <a:gd name="T10" fmla="*/ 143 w 1001"/>
                        <a:gd name="T11" fmla="*/ 525 h 1124"/>
                        <a:gd name="T12" fmla="*/ 7 w 1001"/>
                        <a:gd name="T13" fmla="*/ 845 h 1124"/>
                        <a:gd name="T14" fmla="*/ 183 w 1001"/>
                        <a:gd name="T15" fmla="*/ 1045 h 1124"/>
                        <a:gd name="T16" fmla="*/ 523 w 1001"/>
                        <a:gd name="T17" fmla="*/ 1121 h 1124"/>
                        <a:gd name="T18" fmla="*/ 847 w 1001"/>
                        <a:gd name="T19" fmla="*/ 1029 h 1124"/>
                        <a:gd name="T20" fmla="*/ 991 w 1001"/>
                        <a:gd name="T21" fmla="*/ 789 h 1124"/>
                        <a:gd name="T22" fmla="*/ 907 w 1001"/>
                        <a:gd name="T23" fmla="*/ 545 h 1124"/>
                        <a:gd name="T24" fmla="*/ 783 w 1001"/>
                        <a:gd name="T25" fmla="*/ 333 h 1124"/>
                        <a:gd name="T26" fmla="*/ 791 w 1001"/>
                        <a:gd name="T27" fmla="*/ 117 h 1124"/>
                        <a:gd name="T28" fmla="*/ 639 w 1001"/>
                        <a:gd name="T29" fmla="*/ 13 h 1124"/>
                        <a:gd name="T30" fmla="*/ 615 w 1001"/>
                        <a:gd name="T31" fmla="*/ 37 h 112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01"/>
                        <a:gd name="T49" fmla="*/ 0 h 1124"/>
                        <a:gd name="T50" fmla="*/ 1001 w 1001"/>
                        <a:gd name="T51" fmla="*/ 1124 h 112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01" h="1124">
                          <a:moveTo>
                            <a:pt x="623" y="37"/>
                          </a:moveTo>
                          <a:cubicBezTo>
                            <a:pt x="611" y="38"/>
                            <a:pt x="566" y="50"/>
                            <a:pt x="551" y="45"/>
                          </a:cubicBezTo>
                          <a:cubicBezTo>
                            <a:pt x="536" y="40"/>
                            <a:pt x="564" y="2"/>
                            <a:pt x="535" y="5"/>
                          </a:cubicBezTo>
                          <a:cubicBezTo>
                            <a:pt x="506" y="8"/>
                            <a:pt x="424" y="16"/>
                            <a:pt x="379" y="65"/>
                          </a:cubicBezTo>
                          <a:cubicBezTo>
                            <a:pt x="334" y="114"/>
                            <a:pt x="302" y="224"/>
                            <a:pt x="263" y="301"/>
                          </a:cubicBezTo>
                          <a:cubicBezTo>
                            <a:pt x="224" y="378"/>
                            <a:pt x="186" y="434"/>
                            <a:pt x="143" y="525"/>
                          </a:cubicBezTo>
                          <a:cubicBezTo>
                            <a:pt x="100" y="616"/>
                            <a:pt x="0" y="758"/>
                            <a:pt x="7" y="845"/>
                          </a:cubicBezTo>
                          <a:cubicBezTo>
                            <a:pt x="14" y="932"/>
                            <a:pt x="97" y="999"/>
                            <a:pt x="183" y="1045"/>
                          </a:cubicBezTo>
                          <a:cubicBezTo>
                            <a:pt x="269" y="1091"/>
                            <a:pt x="412" y="1124"/>
                            <a:pt x="523" y="1121"/>
                          </a:cubicBezTo>
                          <a:cubicBezTo>
                            <a:pt x="634" y="1118"/>
                            <a:pt x="769" y="1084"/>
                            <a:pt x="847" y="1029"/>
                          </a:cubicBezTo>
                          <a:cubicBezTo>
                            <a:pt x="925" y="974"/>
                            <a:pt x="981" y="870"/>
                            <a:pt x="991" y="789"/>
                          </a:cubicBezTo>
                          <a:cubicBezTo>
                            <a:pt x="1001" y="708"/>
                            <a:pt x="942" y="621"/>
                            <a:pt x="907" y="545"/>
                          </a:cubicBezTo>
                          <a:cubicBezTo>
                            <a:pt x="872" y="469"/>
                            <a:pt x="802" y="404"/>
                            <a:pt x="783" y="333"/>
                          </a:cubicBezTo>
                          <a:cubicBezTo>
                            <a:pt x="764" y="262"/>
                            <a:pt x="815" y="170"/>
                            <a:pt x="791" y="117"/>
                          </a:cubicBezTo>
                          <a:cubicBezTo>
                            <a:pt x="767" y="64"/>
                            <a:pt x="668" y="26"/>
                            <a:pt x="639" y="13"/>
                          </a:cubicBezTo>
                          <a:cubicBezTo>
                            <a:pt x="610" y="0"/>
                            <a:pt x="620" y="32"/>
                            <a:pt x="615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AF400"/>
                        </a:gs>
                        <a:gs pos="100000">
                          <a:srgbClr val="D2CD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06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3723" y="2543"/>
                      <a:ext cx="192" cy="294"/>
                    </a:xfrm>
                    <a:custGeom>
                      <a:avLst/>
                      <a:gdLst>
                        <a:gd name="T0" fmla="*/ 161 w 192"/>
                        <a:gd name="T1" fmla="*/ 21 h 294"/>
                        <a:gd name="T2" fmla="*/ 33 w 192"/>
                        <a:gd name="T3" fmla="*/ 189 h 294"/>
                        <a:gd name="T4" fmla="*/ 1 w 192"/>
                        <a:gd name="T5" fmla="*/ 261 h 294"/>
                        <a:gd name="T6" fmla="*/ 25 w 192"/>
                        <a:gd name="T7" fmla="*/ 293 h 294"/>
                        <a:gd name="T8" fmla="*/ 65 w 192"/>
                        <a:gd name="T9" fmla="*/ 269 h 294"/>
                        <a:gd name="T10" fmla="*/ 65 w 192"/>
                        <a:gd name="T11" fmla="*/ 221 h 294"/>
                        <a:gd name="T12" fmla="*/ 121 w 192"/>
                        <a:gd name="T13" fmla="*/ 133 h 294"/>
                        <a:gd name="T14" fmla="*/ 185 w 192"/>
                        <a:gd name="T15" fmla="*/ 61 h 294"/>
                        <a:gd name="T16" fmla="*/ 161 w 192"/>
                        <a:gd name="T17" fmla="*/ 21 h 2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92"/>
                        <a:gd name="T28" fmla="*/ 0 h 294"/>
                        <a:gd name="T29" fmla="*/ 192 w 192"/>
                        <a:gd name="T30" fmla="*/ 294 h 2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92" h="294">
                          <a:moveTo>
                            <a:pt x="161" y="21"/>
                          </a:moveTo>
                          <a:cubicBezTo>
                            <a:pt x="136" y="42"/>
                            <a:pt x="60" y="149"/>
                            <a:pt x="33" y="189"/>
                          </a:cubicBezTo>
                          <a:cubicBezTo>
                            <a:pt x="6" y="229"/>
                            <a:pt x="2" y="244"/>
                            <a:pt x="1" y="261"/>
                          </a:cubicBezTo>
                          <a:cubicBezTo>
                            <a:pt x="0" y="278"/>
                            <a:pt x="14" y="292"/>
                            <a:pt x="25" y="293"/>
                          </a:cubicBezTo>
                          <a:cubicBezTo>
                            <a:pt x="36" y="294"/>
                            <a:pt x="58" y="281"/>
                            <a:pt x="65" y="269"/>
                          </a:cubicBezTo>
                          <a:cubicBezTo>
                            <a:pt x="72" y="257"/>
                            <a:pt x="56" y="244"/>
                            <a:pt x="65" y="221"/>
                          </a:cubicBezTo>
                          <a:cubicBezTo>
                            <a:pt x="74" y="198"/>
                            <a:pt x="101" y="160"/>
                            <a:pt x="121" y="133"/>
                          </a:cubicBezTo>
                          <a:cubicBezTo>
                            <a:pt x="141" y="106"/>
                            <a:pt x="178" y="79"/>
                            <a:pt x="185" y="61"/>
                          </a:cubicBezTo>
                          <a:cubicBezTo>
                            <a:pt x="192" y="43"/>
                            <a:pt x="186" y="0"/>
                            <a:pt x="161" y="21"/>
                          </a:cubicBezTo>
                          <a:close/>
                        </a:path>
                      </a:pathLst>
                    </a:custGeom>
                    <a:solidFill>
                      <a:srgbClr val="CC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07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3328" y="3158"/>
                      <a:ext cx="835" cy="672"/>
                    </a:xfrm>
                    <a:custGeom>
                      <a:avLst/>
                      <a:gdLst>
                        <a:gd name="T0" fmla="*/ 490 w 835"/>
                        <a:gd name="T1" fmla="*/ 48 h 672"/>
                        <a:gd name="T2" fmla="*/ 68 w 835"/>
                        <a:gd name="T3" fmla="*/ 310 h 672"/>
                        <a:gd name="T4" fmla="*/ 84 w 835"/>
                        <a:gd name="T5" fmla="*/ 558 h 672"/>
                        <a:gd name="T6" fmla="*/ 231 w 835"/>
                        <a:gd name="T7" fmla="*/ 616 h 672"/>
                        <a:gd name="T8" fmla="*/ 428 w 835"/>
                        <a:gd name="T9" fmla="*/ 670 h 672"/>
                        <a:gd name="T10" fmla="*/ 668 w 835"/>
                        <a:gd name="T11" fmla="*/ 630 h 672"/>
                        <a:gd name="T12" fmla="*/ 748 w 835"/>
                        <a:gd name="T13" fmla="*/ 559 h 672"/>
                        <a:gd name="T14" fmla="*/ 820 w 835"/>
                        <a:gd name="T15" fmla="*/ 326 h 672"/>
                        <a:gd name="T16" fmla="*/ 660 w 835"/>
                        <a:gd name="T17" fmla="*/ 46 h 672"/>
                        <a:gd name="T18" fmla="*/ 490 w 835"/>
                        <a:gd name="T19" fmla="*/ 48 h 67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5"/>
                        <a:gd name="T31" fmla="*/ 0 h 672"/>
                        <a:gd name="T32" fmla="*/ 835 w 835"/>
                        <a:gd name="T33" fmla="*/ 672 h 67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5" h="672">
                          <a:moveTo>
                            <a:pt x="490" y="48"/>
                          </a:moveTo>
                          <a:cubicBezTo>
                            <a:pt x="403" y="92"/>
                            <a:pt x="136" y="225"/>
                            <a:pt x="68" y="310"/>
                          </a:cubicBezTo>
                          <a:cubicBezTo>
                            <a:pt x="0" y="395"/>
                            <a:pt x="57" y="507"/>
                            <a:pt x="84" y="558"/>
                          </a:cubicBezTo>
                          <a:cubicBezTo>
                            <a:pt x="111" y="609"/>
                            <a:pt x="174" y="597"/>
                            <a:pt x="231" y="616"/>
                          </a:cubicBezTo>
                          <a:cubicBezTo>
                            <a:pt x="288" y="635"/>
                            <a:pt x="355" y="668"/>
                            <a:pt x="428" y="670"/>
                          </a:cubicBezTo>
                          <a:cubicBezTo>
                            <a:pt x="501" y="672"/>
                            <a:pt x="615" y="648"/>
                            <a:pt x="668" y="630"/>
                          </a:cubicBezTo>
                          <a:cubicBezTo>
                            <a:pt x="721" y="612"/>
                            <a:pt x="723" y="610"/>
                            <a:pt x="748" y="559"/>
                          </a:cubicBezTo>
                          <a:cubicBezTo>
                            <a:pt x="773" y="508"/>
                            <a:pt x="835" y="411"/>
                            <a:pt x="820" y="326"/>
                          </a:cubicBezTo>
                          <a:cubicBezTo>
                            <a:pt x="805" y="241"/>
                            <a:pt x="715" y="92"/>
                            <a:pt x="660" y="46"/>
                          </a:cubicBezTo>
                          <a:cubicBezTo>
                            <a:pt x="605" y="0"/>
                            <a:pt x="525" y="48"/>
                            <a:pt x="490" y="4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72F"/>
                        </a:gs>
                        <a:gs pos="100000">
                          <a:srgbClr val="EAE4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08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3648" y="3408"/>
                      <a:ext cx="240" cy="144"/>
                    </a:xfrm>
                    <a:custGeom>
                      <a:avLst/>
                      <a:gdLst>
                        <a:gd name="T0" fmla="*/ 336 w 624"/>
                        <a:gd name="T1" fmla="*/ 32 h 568"/>
                        <a:gd name="T2" fmla="*/ 96 w 624"/>
                        <a:gd name="T3" fmla="*/ 80 h 568"/>
                        <a:gd name="T4" fmla="*/ 0 w 624"/>
                        <a:gd name="T5" fmla="*/ 320 h 568"/>
                        <a:gd name="T6" fmla="*/ 96 w 624"/>
                        <a:gd name="T7" fmla="*/ 512 h 568"/>
                        <a:gd name="T8" fmla="*/ 288 w 624"/>
                        <a:gd name="T9" fmla="*/ 560 h 568"/>
                        <a:gd name="T10" fmla="*/ 576 w 624"/>
                        <a:gd name="T11" fmla="*/ 464 h 568"/>
                        <a:gd name="T12" fmla="*/ 576 w 624"/>
                        <a:gd name="T13" fmla="*/ 224 h 568"/>
                        <a:gd name="T14" fmla="*/ 432 w 624"/>
                        <a:gd name="T15" fmla="*/ 32 h 568"/>
                        <a:gd name="T16" fmla="*/ 336 w 624"/>
                        <a:gd name="T17" fmla="*/ 32 h 56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24"/>
                        <a:gd name="T28" fmla="*/ 0 h 568"/>
                        <a:gd name="T29" fmla="*/ 624 w 624"/>
                        <a:gd name="T30" fmla="*/ 568 h 56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24" h="568">
                          <a:moveTo>
                            <a:pt x="336" y="32"/>
                          </a:moveTo>
                          <a:cubicBezTo>
                            <a:pt x="280" y="40"/>
                            <a:pt x="152" y="32"/>
                            <a:pt x="96" y="80"/>
                          </a:cubicBezTo>
                          <a:cubicBezTo>
                            <a:pt x="40" y="128"/>
                            <a:pt x="0" y="248"/>
                            <a:pt x="0" y="320"/>
                          </a:cubicBezTo>
                          <a:cubicBezTo>
                            <a:pt x="0" y="392"/>
                            <a:pt x="48" y="472"/>
                            <a:pt x="96" y="512"/>
                          </a:cubicBezTo>
                          <a:cubicBezTo>
                            <a:pt x="144" y="552"/>
                            <a:pt x="208" y="568"/>
                            <a:pt x="288" y="560"/>
                          </a:cubicBezTo>
                          <a:cubicBezTo>
                            <a:pt x="368" y="552"/>
                            <a:pt x="528" y="520"/>
                            <a:pt x="576" y="464"/>
                          </a:cubicBezTo>
                          <a:cubicBezTo>
                            <a:pt x="624" y="408"/>
                            <a:pt x="600" y="296"/>
                            <a:pt x="576" y="224"/>
                          </a:cubicBezTo>
                          <a:cubicBezTo>
                            <a:pt x="552" y="152"/>
                            <a:pt x="472" y="64"/>
                            <a:pt x="432" y="32"/>
                          </a:cubicBezTo>
                          <a:cubicBezTo>
                            <a:pt x="392" y="0"/>
                            <a:pt x="392" y="24"/>
                            <a:pt x="336" y="3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EAE400"/>
                        </a:gs>
                        <a:gs pos="100000">
                          <a:srgbClr val="FF972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09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3580" y="3865"/>
                      <a:ext cx="121" cy="38"/>
                    </a:xfrm>
                    <a:custGeom>
                      <a:avLst/>
                      <a:gdLst>
                        <a:gd name="T0" fmla="*/ 0 w 121"/>
                        <a:gd name="T1" fmla="*/ 11 h 38"/>
                        <a:gd name="T2" fmla="*/ 56 w 121"/>
                        <a:gd name="T3" fmla="*/ 3 h 38"/>
                        <a:gd name="T4" fmla="*/ 120 w 121"/>
                        <a:gd name="T5" fmla="*/ 27 h 38"/>
                        <a:gd name="T6" fmla="*/ 48 w 121"/>
                        <a:gd name="T7" fmla="*/ 35 h 38"/>
                        <a:gd name="T8" fmla="*/ 0 w 121"/>
                        <a:gd name="T9" fmla="*/ 11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8"/>
                        <a:gd name="T17" fmla="*/ 121 w 12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8">
                          <a:moveTo>
                            <a:pt x="0" y="11"/>
                          </a:moveTo>
                          <a:cubicBezTo>
                            <a:pt x="2" y="8"/>
                            <a:pt x="36" y="0"/>
                            <a:pt x="56" y="3"/>
                          </a:cubicBezTo>
                          <a:cubicBezTo>
                            <a:pt x="81" y="4"/>
                            <a:pt x="121" y="22"/>
                            <a:pt x="120" y="27"/>
                          </a:cubicBezTo>
                          <a:cubicBezTo>
                            <a:pt x="119" y="32"/>
                            <a:pt x="68" y="38"/>
                            <a:pt x="48" y="35"/>
                          </a:cubicBezTo>
                          <a:cubicBezTo>
                            <a:pt x="28" y="32"/>
                            <a:pt x="10" y="16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89" name="Группа 612"/>
                <p:cNvGrpSpPr>
                  <a:grpSpLocks/>
                </p:cNvGrpSpPr>
                <p:nvPr/>
              </p:nvGrpSpPr>
              <p:grpSpPr bwMode="auto">
                <a:xfrm rot="-4542319">
                  <a:off x="2807337" y="5593214"/>
                  <a:ext cx="408394" cy="555601"/>
                  <a:chOff x="4208925" y="1928802"/>
                  <a:chExt cx="726150" cy="1000132"/>
                </a:xfrm>
              </p:grpSpPr>
              <p:grpSp>
                <p:nvGrpSpPr>
                  <p:cNvPr id="2188" name="Group 136"/>
                  <p:cNvGrpSpPr>
                    <a:grpSpLocks/>
                  </p:cNvGrpSpPr>
                  <p:nvPr/>
                </p:nvGrpSpPr>
                <p:grpSpPr bwMode="auto">
                  <a:xfrm rot="14323878" flipV="1">
                    <a:off x="4536473" y="2107438"/>
                    <a:ext cx="554533" cy="242670"/>
                    <a:chOff x="3144" y="3204"/>
                    <a:chExt cx="867" cy="623"/>
                  </a:xfrm>
                </p:grpSpPr>
                <p:grpSp>
                  <p:nvGrpSpPr>
                    <p:cNvPr id="219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2201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02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19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7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8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9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0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89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208925" y="1928806"/>
                    <a:ext cx="642942" cy="1000134"/>
                    <a:chOff x="3173" y="2543"/>
                    <a:chExt cx="1001" cy="1360"/>
                  </a:xfrm>
                </p:grpSpPr>
                <p:sp>
                  <p:nvSpPr>
                    <p:cNvPr id="2190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3173" y="2767"/>
                      <a:ext cx="1001" cy="1124"/>
                    </a:xfrm>
                    <a:custGeom>
                      <a:avLst/>
                      <a:gdLst>
                        <a:gd name="T0" fmla="*/ 623 w 1001"/>
                        <a:gd name="T1" fmla="*/ 37 h 1124"/>
                        <a:gd name="T2" fmla="*/ 551 w 1001"/>
                        <a:gd name="T3" fmla="*/ 45 h 1124"/>
                        <a:gd name="T4" fmla="*/ 535 w 1001"/>
                        <a:gd name="T5" fmla="*/ 5 h 1124"/>
                        <a:gd name="T6" fmla="*/ 379 w 1001"/>
                        <a:gd name="T7" fmla="*/ 65 h 1124"/>
                        <a:gd name="T8" fmla="*/ 263 w 1001"/>
                        <a:gd name="T9" fmla="*/ 301 h 1124"/>
                        <a:gd name="T10" fmla="*/ 143 w 1001"/>
                        <a:gd name="T11" fmla="*/ 525 h 1124"/>
                        <a:gd name="T12" fmla="*/ 7 w 1001"/>
                        <a:gd name="T13" fmla="*/ 845 h 1124"/>
                        <a:gd name="T14" fmla="*/ 183 w 1001"/>
                        <a:gd name="T15" fmla="*/ 1045 h 1124"/>
                        <a:gd name="T16" fmla="*/ 523 w 1001"/>
                        <a:gd name="T17" fmla="*/ 1121 h 1124"/>
                        <a:gd name="T18" fmla="*/ 847 w 1001"/>
                        <a:gd name="T19" fmla="*/ 1029 h 1124"/>
                        <a:gd name="T20" fmla="*/ 991 w 1001"/>
                        <a:gd name="T21" fmla="*/ 789 h 1124"/>
                        <a:gd name="T22" fmla="*/ 907 w 1001"/>
                        <a:gd name="T23" fmla="*/ 545 h 1124"/>
                        <a:gd name="T24" fmla="*/ 783 w 1001"/>
                        <a:gd name="T25" fmla="*/ 333 h 1124"/>
                        <a:gd name="T26" fmla="*/ 791 w 1001"/>
                        <a:gd name="T27" fmla="*/ 117 h 1124"/>
                        <a:gd name="T28" fmla="*/ 639 w 1001"/>
                        <a:gd name="T29" fmla="*/ 13 h 1124"/>
                        <a:gd name="T30" fmla="*/ 615 w 1001"/>
                        <a:gd name="T31" fmla="*/ 37 h 112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01"/>
                        <a:gd name="T49" fmla="*/ 0 h 1124"/>
                        <a:gd name="T50" fmla="*/ 1001 w 1001"/>
                        <a:gd name="T51" fmla="*/ 1124 h 112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01" h="1124">
                          <a:moveTo>
                            <a:pt x="623" y="37"/>
                          </a:moveTo>
                          <a:cubicBezTo>
                            <a:pt x="611" y="38"/>
                            <a:pt x="566" y="50"/>
                            <a:pt x="551" y="45"/>
                          </a:cubicBezTo>
                          <a:cubicBezTo>
                            <a:pt x="536" y="40"/>
                            <a:pt x="564" y="2"/>
                            <a:pt x="535" y="5"/>
                          </a:cubicBezTo>
                          <a:cubicBezTo>
                            <a:pt x="506" y="8"/>
                            <a:pt x="424" y="16"/>
                            <a:pt x="379" y="65"/>
                          </a:cubicBezTo>
                          <a:cubicBezTo>
                            <a:pt x="334" y="114"/>
                            <a:pt x="302" y="224"/>
                            <a:pt x="263" y="301"/>
                          </a:cubicBezTo>
                          <a:cubicBezTo>
                            <a:pt x="224" y="378"/>
                            <a:pt x="186" y="434"/>
                            <a:pt x="143" y="525"/>
                          </a:cubicBezTo>
                          <a:cubicBezTo>
                            <a:pt x="100" y="616"/>
                            <a:pt x="0" y="758"/>
                            <a:pt x="7" y="845"/>
                          </a:cubicBezTo>
                          <a:cubicBezTo>
                            <a:pt x="14" y="932"/>
                            <a:pt x="97" y="999"/>
                            <a:pt x="183" y="1045"/>
                          </a:cubicBezTo>
                          <a:cubicBezTo>
                            <a:pt x="269" y="1091"/>
                            <a:pt x="412" y="1124"/>
                            <a:pt x="523" y="1121"/>
                          </a:cubicBezTo>
                          <a:cubicBezTo>
                            <a:pt x="634" y="1118"/>
                            <a:pt x="769" y="1084"/>
                            <a:pt x="847" y="1029"/>
                          </a:cubicBezTo>
                          <a:cubicBezTo>
                            <a:pt x="925" y="974"/>
                            <a:pt x="981" y="870"/>
                            <a:pt x="991" y="789"/>
                          </a:cubicBezTo>
                          <a:cubicBezTo>
                            <a:pt x="1001" y="708"/>
                            <a:pt x="942" y="621"/>
                            <a:pt x="907" y="545"/>
                          </a:cubicBezTo>
                          <a:cubicBezTo>
                            <a:pt x="872" y="469"/>
                            <a:pt x="802" y="404"/>
                            <a:pt x="783" y="333"/>
                          </a:cubicBezTo>
                          <a:cubicBezTo>
                            <a:pt x="764" y="262"/>
                            <a:pt x="815" y="170"/>
                            <a:pt x="791" y="117"/>
                          </a:cubicBezTo>
                          <a:cubicBezTo>
                            <a:pt x="767" y="64"/>
                            <a:pt x="668" y="26"/>
                            <a:pt x="639" y="13"/>
                          </a:cubicBezTo>
                          <a:cubicBezTo>
                            <a:pt x="610" y="0"/>
                            <a:pt x="620" y="32"/>
                            <a:pt x="615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AF400"/>
                        </a:gs>
                        <a:gs pos="100000">
                          <a:srgbClr val="D2CD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1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3723" y="2543"/>
                      <a:ext cx="192" cy="294"/>
                    </a:xfrm>
                    <a:custGeom>
                      <a:avLst/>
                      <a:gdLst>
                        <a:gd name="T0" fmla="*/ 161 w 192"/>
                        <a:gd name="T1" fmla="*/ 21 h 294"/>
                        <a:gd name="T2" fmla="*/ 33 w 192"/>
                        <a:gd name="T3" fmla="*/ 189 h 294"/>
                        <a:gd name="T4" fmla="*/ 1 w 192"/>
                        <a:gd name="T5" fmla="*/ 261 h 294"/>
                        <a:gd name="T6" fmla="*/ 25 w 192"/>
                        <a:gd name="T7" fmla="*/ 293 h 294"/>
                        <a:gd name="T8" fmla="*/ 65 w 192"/>
                        <a:gd name="T9" fmla="*/ 269 h 294"/>
                        <a:gd name="T10" fmla="*/ 65 w 192"/>
                        <a:gd name="T11" fmla="*/ 221 h 294"/>
                        <a:gd name="T12" fmla="*/ 121 w 192"/>
                        <a:gd name="T13" fmla="*/ 133 h 294"/>
                        <a:gd name="T14" fmla="*/ 185 w 192"/>
                        <a:gd name="T15" fmla="*/ 61 h 294"/>
                        <a:gd name="T16" fmla="*/ 161 w 192"/>
                        <a:gd name="T17" fmla="*/ 21 h 2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92"/>
                        <a:gd name="T28" fmla="*/ 0 h 294"/>
                        <a:gd name="T29" fmla="*/ 192 w 192"/>
                        <a:gd name="T30" fmla="*/ 294 h 2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92" h="294">
                          <a:moveTo>
                            <a:pt x="161" y="21"/>
                          </a:moveTo>
                          <a:cubicBezTo>
                            <a:pt x="136" y="42"/>
                            <a:pt x="60" y="149"/>
                            <a:pt x="33" y="189"/>
                          </a:cubicBezTo>
                          <a:cubicBezTo>
                            <a:pt x="6" y="229"/>
                            <a:pt x="2" y="244"/>
                            <a:pt x="1" y="261"/>
                          </a:cubicBezTo>
                          <a:cubicBezTo>
                            <a:pt x="0" y="278"/>
                            <a:pt x="14" y="292"/>
                            <a:pt x="25" y="293"/>
                          </a:cubicBezTo>
                          <a:cubicBezTo>
                            <a:pt x="36" y="294"/>
                            <a:pt x="58" y="281"/>
                            <a:pt x="65" y="269"/>
                          </a:cubicBezTo>
                          <a:cubicBezTo>
                            <a:pt x="72" y="257"/>
                            <a:pt x="56" y="244"/>
                            <a:pt x="65" y="221"/>
                          </a:cubicBezTo>
                          <a:cubicBezTo>
                            <a:pt x="74" y="198"/>
                            <a:pt x="101" y="160"/>
                            <a:pt x="121" y="133"/>
                          </a:cubicBezTo>
                          <a:cubicBezTo>
                            <a:pt x="141" y="106"/>
                            <a:pt x="178" y="79"/>
                            <a:pt x="185" y="61"/>
                          </a:cubicBezTo>
                          <a:cubicBezTo>
                            <a:pt x="192" y="43"/>
                            <a:pt x="186" y="0"/>
                            <a:pt x="161" y="21"/>
                          </a:cubicBezTo>
                          <a:close/>
                        </a:path>
                      </a:pathLst>
                    </a:custGeom>
                    <a:solidFill>
                      <a:srgbClr val="CC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2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3328" y="3158"/>
                      <a:ext cx="835" cy="672"/>
                    </a:xfrm>
                    <a:custGeom>
                      <a:avLst/>
                      <a:gdLst>
                        <a:gd name="T0" fmla="*/ 490 w 835"/>
                        <a:gd name="T1" fmla="*/ 48 h 672"/>
                        <a:gd name="T2" fmla="*/ 68 w 835"/>
                        <a:gd name="T3" fmla="*/ 310 h 672"/>
                        <a:gd name="T4" fmla="*/ 84 w 835"/>
                        <a:gd name="T5" fmla="*/ 558 h 672"/>
                        <a:gd name="T6" fmla="*/ 231 w 835"/>
                        <a:gd name="T7" fmla="*/ 616 h 672"/>
                        <a:gd name="T8" fmla="*/ 428 w 835"/>
                        <a:gd name="T9" fmla="*/ 670 h 672"/>
                        <a:gd name="T10" fmla="*/ 668 w 835"/>
                        <a:gd name="T11" fmla="*/ 630 h 672"/>
                        <a:gd name="T12" fmla="*/ 748 w 835"/>
                        <a:gd name="T13" fmla="*/ 559 h 672"/>
                        <a:gd name="T14" fmla="*/ 820 w 835"/>
                        <a:gd name="T15" fmla="*/ 326 h 672"/>
                        <a:gd name="T16" fmla="*/ 660 w 835"/>
                        <a:gd name="T17" fmla="*/ 46 h 672"/>
                        <a:gd name="T18" fmla="*/ 490 w 835"/>
                        <a:gd name="T19" fmla="*/ 48 h 67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5"/>
                        <a:gd name="T31" fmla="*/ 0 h 672"/>
                        <a:gd name="T32" fmla="*/ 835 w 835"/>
                        <a:gd name="T33" fmla="*/ 672 h 67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5" h="672">
                          <a:moveTo>
                            <a:pt x="490" y="48"/>
                          </a:moveTo>
                          <a:cubicBezTo>
                            <a:pt x="403" y="92"/>
                            <a:pt x="136" y="225"/>
                            <a:pt x="68" y="310"/>
                          </a:cubicBezTo>
                          <a:cubicBezTo>
                            <a:pt x="0" y="395"/>
                            <a:pt x="57" y="507"/>
                            <a:pt x="84" y="558"/>
                          </a:cubicBezTo>
                          <a:cubicBezTo>
                            <a:pt x="111" y="609"/>
                            <a:pt x="174" y="597"/>
                            <a:pt x="231" y="616"/>
                          </a:cubicBezTo>
                          <a:cubicBezTo>
                            <a:pt x="288" y="635"/>
                            <a:pt x="355" y="668"/>
                            <a:pt x="428" y="670"/>
                          </a:cubicBezTo>
                          <a:cubicBezTo>
                            <a:pt x="501" y="672"/>
                            <a:pt x="615" y="648"/>
                            <a:pt x="668" y="630"/>
                          </a:cubicBezTo>
                          <a:cubicBezTo>
                            <a:pt x="721" y="612"/>
                            <a:pt x="723" y="610"/>
                            <a:pt x="748" y="559"/>
                          </a:cubicBezTo>
                          <a:cubicBezTo>
                            <a:pt x="773" y="508"/>
                            <a:pt x="835" y="411"/>
                            <a:pt x="820" y="326"/>
                          </a:cubicBezTo>
                          <a:cubicBezTo>
                            <a:pt x="805" y="241"/>
                            <a:pt x="715" y="92"/>
                            <a:pt x="660" y="46"/>
                          </a:cubicBezTo>
                          <a:cubicBezTo>
                            <a:pt x="605" y="0"/>
                            <a:pt x="525" y="48"/>
                            <a:pt x="490" y="4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72F"/>
                        </a:gs>
                        <a:gs pos="100000">
                          <a:srgbClr val="EAE4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3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3648" y="3408"/>
                      <a:ext cx="240" cy="144"/>
                    </a:xfrm>
                    <a:custGeom>
                      <a:avLst/>
                      <a:gdLst>
                        <a:gd name="T0" fmla="*/ 336 w 624"/>
                        <a:gd name="T1" fmla="*/ 32 h 568"/>
                        <a:gd name="T2" fmla="*/ 96 w 624"/>
                        <a:gd name="T3" fmla="*/ 80 h 568"/>
                        <a:gd name="T4" fmla="*/ 0 w 624"/>
                        <a:gd name="T5" fmla="*/ 320 h 568"/>
                        <a:gd name="T6" fmla="*/ 96 w 624"/>
                        <a:gd name="T7" fmla="*/ 512 h 568"/>
                        <a:gd name="T8" fmla="*/ 288 w 624"/>
                        <a:gd name="T9" fmla="*/ 560 h 568"/>
                        <a:gd name="T10" fmla="*/ 576 w 624"/>
                        <a:gd name="T11" fmla="*/ 464 h 568"/>
                        <a:gd name="T12" fmla="*/ 576 w 624"/>
                        <a:gd name="T13" fmla="*/ 224 h 568"/>
                        <a:gd name="T14" fmla="*/ 432 w 624"/>
                        <a:gd name="T15" fmla="*/ 32 h 568"/>
                        <a:gd name="T16" fmla="*/ 336 w 624"/>
                        <a:gd name="T17" fmla="*/ 32 h 56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24"/>
                        <a:gd name="T28" fmla="*/ 0 h 568"/>
                        <a:gd name="T29" fmla="*/ 624 w 624"/>
                        <a:gd name="T30" fmla="*/ 568 h 56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24" h="568">
                          <a:moveTo>
                            <a:pt x="336" y="32"/>
                          </a:moveTo>
                          <a:cubicBezTo>
                            <a:pt x="280" y="40"/>
                            <a:pt x="152" y="32"/>
                            <a:pt x="96" y="80"/>
                          </a:cubicBezTo>
                          <a:cubicBezTo>
                            <a:pt x="40" y="128"/>
                            <a:pt x="0" y="248"/>
                            <a:pt x="0" y="320"/>
                          </a:cubicBezTo>
                          <a:cubicBezTo>
                            <a:pt x="0" y="392"/>
                            <a:pt x="48" y="472"/>
                            <a:pt x="96" y="512"/>
                          </a:cubicBezTo>
                          <a:cubicBezTo>
                            <a:pt x="144" y="552"/>
                            <a:pt x="208" y="568"/>
                            <a:pt x="288" y="560"/>
                          </a:cubicBezTo>
                          <a:cubicBezTo>
                            <a:pt x="368" y="552"/>
                            <a:pt x="528" y="520"/>
                            <a:pt x="576" y="464"/>
                          </a:cubicBezTo>
                          <a:cubicBezTo>
                            <a:pt x="624" y="408"/>
                            <a:pt x="600" y="296"/>
                            <a:pt x="576" y="224"/>
                          </a:cubicBezTo>
                          <a:cubicBezTo>
                            <a:pt x="552" y="152"/>
                            <a:pt x="472" y="64"/>
                            <a:pt x="432" y="32"/>
                          </a:cubicBezTo>
                          <a:cubicBezTo>
                            <a:pt x="392" y="0"/>
                            <a:pt x="392" y="24"/>
                            <a:pt x="336" y="3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EAE400"/>
                        </a:gs>
                        <a:gs pos="100000">
                          <a:srgbClr val="FF972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94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3580" y="3865"/>
                      <a:ext cx="121" cy="38"/>
                    </a:xfrm>
                    <a:custGeom>
                      <a:avLst/>
                      <a:gdLst>
                        <a:gd name="T0" fmla="*/ 0 w 121"/>
                        <a:gd name="T1" fmla="*/ 11 h 38"/>
                        <a:gd name="T2" fmla="*/ 56 w 121"/>
                        <a:gd name="T3" fmla="*/ 3 h 38"/>
                        <a:gd name="T4" fmla="*/ 120 w 121"/>
                        <a:gd name="T5" fmla="*/ 27 h 38"/>
                        <a:gd name="T6" fmla="*/ 48 w 121"/>
                        <a:gd name="T7" fmla="*/ 35 h 38"/>
                        <a:gd name="T8" fmla="*/ 0 w 121"/>
                        <a:gd name="T9" fmla="*/ 11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8"/>
                        <a:gd name="T17" fmla="*/ 121 w 12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8">
                          <a:moveTo>
                            <a:pt x="0" y="11"/>
                          </a:moveTo>
                          <a:cubicBezTo>
                            <a:pt x="2" y="8"/>
                            <a:pt x="36" y="0"/>
                            <a:pt x="56" y="3"/>
                          </a:cubicBezTo>
                          <a:cubicBezTo>
                            <a:pt x="81" y="4"/>
                            <a:pt x="121" y="22"/>
                            <a:pt x="120" y="27"/>
                          </a:cubicBezTo>
                          <a:cubicBezTo>
                            <a:pt x="119" y="32"/>
                            <a:pt x="68" y="38"/>
                            <a:pt x="48" y="35"/>
                          </a:cubicBezTo>
                          <a:cubicBezTo>
                            <a:pt x="28" y="32"/>
                            <a:pt x="10" y="16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90" name="Группа 628"/>
                <p:cNvGrpSpPr>
                  <a:grpSpLocks/>
                </p:cNvGrpSpPr>
                <p:nvPr/>
              </p:nvGrpSpPr>
              <p:grpSpPr bwMode="auto">
                <a:xfrm rot="-1178387">
                  <a:off x="2207260" y="5636079"/>
                  <a:ext cx="408394" cy="555601"/>
                  <a:chOff x="4208925" y="1928802"/>
                  <a:chExt cx="726150" cy="1000132"/>
                </a:xfrm>
              </p:grpSpPr>
              <p:grpSp>
                <p:nvGrpSpPr>
                  <p:cNvPr id="2173" name="Group 136"/>
                  <p:cNvGrpSpPr>
                    <a:grpSpLocks/>
                  </p:cNvGrpSpPr>
                  <p:nvPr/>
                </p:nvGrpSpPr>
                <p:grpSpPr bwMode="auto">
                  <a:xfrm rot="14323878" flipV="1">
                    <a:off x="4536473" y="2107438"/>
                    <a:ext cx="554533" cy="242670"/>
                    <a:chOff x="3144" y="3204"/>
                    <a:chExt cx="867" cy="623"/>
                  </a:xfrm>
                </p:grpSpPr>
                <p:grpSp>
                  <p:nvGrpSpPr>
                    <p:cNvPr id="218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4" y="3204"/>
                      <a:ext cx="867" cy="623"/>
                      <a:chOff x="3144" y="3204"/>
                      <a:chExt cx="867" cy="623"/>
                    </a:xfrm>
                  </p:grpSpPr>
                  <p:sp>
                    <p:nvSpPr>
                      <p:cNvPr id="2186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204"/>
                        <a:ext cx="848" cy="308"/>
                      </a:xfrm>
                      <a:custGeom>
                        <a:avLst/>
                        <a:gdLst>
                          <a:gd name="T0" fmla="*/ 848 w 848"/>
                          <a:gd name="T1" fmla="*/ 300 h 308"/>
                          <a:gd name="T2" fmla="*/ 704 w 848"/>
                          <a:gd name="T3" fmla="*/ 76 h 308"/>
                          <a:gd name="T4" fmla="*/ 576 w 848"/>
                          <a:gd name="T5" fmla="*/ 4 h 308"/>
                          <a:gd name="T6" fmla="*/ 376 w 848"/>
                          <a:gd name="T7" fmla="*/ 52 h 308"/>
                          <a:gd name="T8" fmla="*/ 0 w 848"/>
                          <a:gd name="T9" fmla="*/ 308 h 3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308"/>
                          <a:gd name="T17" fmla="*/ 848 w 848"/>
                          <a:gd name="T18" fmla="*/ 308 h 3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308">
                            <a:moveTo>
                              <a:pt x="848" y="300"/>
                            </a:moveTo>
                            <a:cubicBezTo>
                              <a:pt x="824" y="263"/>
                              <a:pt x="749" y="125"/>
                              <a:pt x="704" y="76"/>
                            </a:cubicBezTo>
                            <a:cubicBezTo>
                              <a:pt x="659" y="27"/>
                              <a:pt x="631" y="8"/>
                              <a:pt x="576" y="4"/>
                            </a:cubicBezTo>
                            <a:cubicBezTo>
                              <a:pt x="521" y="0"/>
                              <a:pt x="472" y="1"/>
                              <a:pt x="376" y="52"/>
                            </a:cubicBezTo>
                            <a:cubicBezTo>
                              <a:pt x="280" y="103"/>
                              <a:pt x="78" y="255"/>
                              <a:pt x="0" y="308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99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87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420"/>
                        <a:ext cx="867" cy="407"/>
                      </a:xfrm>
                      <a:custGeom>
                        <a:avLst/>
                        <a:gdLst>
                          <a:gd name="T0" fmla="*/ 0 w 867"/>
                          <a:gd name="T1" fmla="*/ 92 h 407"/>
                          <a:gd name="T2" fmla="*/ 552 w 867"/>
                          <a:gd name="T3" fmla="*/ 380 h 407"/>
                          <a:gd name="T4" fmla="*/ 832 w 867"/>
                          <a:gd name="T5" fmla="*/ 252 h 407"/>
                          <a:gd name="T6" fmla="*/ 760 w 867"/>
                          <a:gd name="T7" fmla="*/ 28 h 407"/>
                          <a:gd name="T8" fmla="*/ 232 w 867"/>
                          <a:gd name="T9" fmla="*/ 84 h 40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67"/>
                          <a:gd name="T16" fmla="*/ 0 h 407"/>
                          <a:gd name="T17" fmla="*/ 867 w 867"/>
                          <a:gd name="T18" fmla="*/ 407 h 40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67" h="407">
                            <a:moveTo>
                              <a:pt x="0" y="92"/>
                            </a:moveTo>
                            <a:cubicBezTo>
                              <a:pt x="206" y="222"/>
                              <a:pt x="413" y="353"/>
                              <a:pt x="552" y="380"/>
                            </a:cubicBezTo>
                            <a:cubicBezTo>
                              <a:pt x="691" y="407"/>
                              <a:pt x="797" y="311"/>
                              <a:pt x="832" y="252"/>
                            </a:cubicBezTo>
                            <a:cubicBezTo>
                              <a:pt x="867" y="193"/>
                              <a:pt x="860" y="56"/>
                              <a:pt x="760" y="28"/>
                            </a:cubicBezTo>
                            <a:cubicBezTo>
                              <a:pt x="660" y="0"/>
                              <a:pt x="446" y="42"/>
                              <a:pt x="232" y="84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FF66"/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rgbClr val="0099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218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80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8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8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8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8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74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208925" y="1928806"/>
                    <a:ext cx="642942" cy="1000134"/>
                    <a:chOff x="3173" y="2543"/>
                    <a:chExt cx="1001" cy="1360"/>
                  </a:xfrm>
                </p:grpSpPr>
                <p:sp>
                  <p:nvSpPr>
                    <p:cNvPr id="2175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3173" y="2767"/>
                      <a:ext cx="1001" cy="1124"/>
                    </a:xfrm>
                    <a:custGeom>
                      <a:avLst/>
                      <a:gdLst>
                        <a:gd name="T0" fmla="*/ 623 w 1001"/>
                        <a:gd name="T1" fmla="*/ 37 h 1124"/>
                        <a:gd name="T2" fmla="*/ 551 w 1001"/>
                        <a:gd name="T3" fmla="*/ 45 h 1124"/>
                        <a:gd name="T4" fmla="*/ 535 w 1001"/>
                        <a:gd name="T5" fmla="*/ 5 h 1124"/>
                        <a:gd name="T6" fmla="*/ 379 w 1001"/>
                        <a:gd name="T7" fmla="*/ 65 h 1124"/>
                        <a:gd name="T8" fmla="*/ 263 w 1001"/>
                        <a:gd name="T9" fmla="*/ 301 h 1124"/>
                        <a:gd name="T10" fmla="*/ 143 w 1001"/>
                        <a:gd name="T11" fmla="*/ 525 h 1124"/>
                        <a:gd name="T12" fmla="*/ 7 w 1001"/>
                        <a:gd name="T13" fmla="*/ 845 h 1124"/>
                        <a:gd name="T14" fmla="*/ 183 w 1001"/>
                        <a:gd name="T15" fmla="*/ 1045 h 1124"/>
                        <a:gd name="T16" fmla="*/ 523 w 1001"/>
                        <a:gd name="T17" fmla="*/ 1121 h 1124"/>
                        <a:gd name="T18" fmla="*/ 847 w 1001"/>
                        <a:gd name="T19" fmla="*/ 1029 h 1124"/>
                        <a:gd name="T20" fmla="*/ 991 w 1001"/>
                        <a:gd name="T21" fmla="*/ 789 h 1124"/>
                        <a:gd name="T22" fmla="*/ 907 w 1001"/>
                        <a:gd name="T23" fmla="*/ 545 h 1124"/>
                        <a:gd name="T24" fmla="*/ 783 w 1001"/>
                        <a:gd name="T25" fmla="*/ 333 h 1124"/>
                        <a:gd name="T26" fmla="*/ 791 w 1001"/>
                        <a:gd name="T27" fmla="*/ 117 h 1124"/>
                        <a:gd name="T28" fmla="*/ 639 w 1001"/>
                        <a:gd name="T29" fmla="*/ 13 h 1124"/>
                        <a:gd name="T30" fmla="*/ 615 w 1001"/>
                        <a:gd name="T31" fmla="*/ 37 h 112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01"/>
                        <a:gd name="T49" fmla="*/ 0 h 1124"/>
                        <a:gd name="T50" fmla="*/ 1001 w 1001"/>
                        <a:gd name="T51" fmla="*/ 1124 h 112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01" h="1124">
                          <a:moveTo>
                            <a:pt x="623" y="37"/>
                          </a:moveTo>
                          <a:cubicBezTo>
                            <a:pt x="611" y="38"/>
                            <a:pt x="566" y="50"/>
                            <a:pt x="551" y="45"/>
                          </a:cubicBezTo>
                          <a:cubicBezTo>
                            <a:pt x="536" y="40"/>
                            <a:pt x="564" y="2"/>
                            <a:pt x="535" y="5"/>
                          </a:cubicBezTo>
                          <a:cubicBezTo>
                            <a:pt x="506" y="8"/>
                            <a:pt x="424" y="16"/>
                            <a:pt x="379" y="65"/>
                          </a:cubicBezTo>
                          <a:cubicBezTo>
                            <a:pt x="334" y="114"/>
                            <a:pt x="302" y="224"/>
                            <a:pt x="263" y="301"/>
                          </a:cubicBezTo>
                          <a:cubicBezTo>
                            <a:pt x="224" y="378"/>
                            <a:pt x="186" y="434"/>
                            <a:pt x="143" y="525"/>
                          </a:cubicBezTo>
                          <a:cubicBezTo>
                            <a:pt x="100" y="616"/>
                            <a:pt x="0" y="758"/>
                            <a:pt x="7" y="845"/>
                          </a:cubicBezTo>
                          <a:cubicBezTo>
                            <a:pt x="14" y="932"/>
                            <a:pt x="97" y="999"/>
                            <a:pt x="183" y="1045"/>
                          </a:cubicBezTo>
                          <a:cubicBezTo>
                            <a:pt x="269" y="1091"/>
                            <a:pt x="412" y="1124"/>
                            <a:pt x="523" y="1121"/>
                          </a:cubicBezTo>
                          <a:cubicBezTo>
                            <a:pt x="634" y="1118"/>
                            <a:pt x="769" y="1084"/>
                            <a:pt x="847" y="1029"/>
                          </a:cubicBezTo>
                          <a:cubicBezTo>
                            <a:pt x="925" y="974"/>
                            <a:pt x="981" y="870"/>
                            <a:pt x="991" y="789"/>
                          </a:cubicBezTo>
                          <a:cubicBezTo>
                            <a:pt x="1001" y="708"/>
                            <a:pt x="942" y="621"/>
                            <a:pt x="907" y="545"/>
                          </a:cubicBezTo>
                          <a:cubicBezTo>
                            <a:pt x="872" y="469"/>
                            <a:pt x="802" y="404"/>
                            <a:pt x="783" y="333"/>
                          </a:cubicBezTo>
                          <a:cubicBezTo>
                            <a:pt x="764" y="262"/>
                            <a:pt x="815" y="170"/>
                            <a:pt x="791" y="117"/>
                          </a:cubicBezTo>
                          <a:cubicBezTo>
                            <a:pt x="767" y="64"/>
                            <a:pt x="668" y="26"/>
                            <a:pt x="639" y="13"/>
                          </a:cubicBezTo>
                          <a:cubicBezTo>
                            <a:pt x="610" y="0"/>
                            <a:pt x="620" y="32"/>
                            <a:pt x="615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AF400"/>
                        </a:gs>
                        <a:gs pos="100000">
                          <a:srgbClr val="D2CD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6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3723" y="2543"/>
                      <a:ext cx="192" cy="294"/>
                    </a:xfrm>
                    <a:custGeom>
                      <a:avLst/>
                      <a:gdLst>
                        <a:gd name="T0" fmla="*/ 161 w 192"/>
                        <a:gd name="T1" fmla="*/ 21 h 294"/>
                        <a:gd name="T2" fmla="*/ 33 w 192"/>
                        <a:gd name="T3" fmla="*/ 189 h 294"/>
                        <a:gd name="T4" fmla="*/ 1 w 192"/>
                        <a:gd name="T5" fmla="*/ 261 h 294"/>
                        <a:gd name="T6" fmla="*/ 25 w 192"/>
                        <a:gd name="T7" fmla="*/ 293 h 294"/>
                        <a:gd name="T8" fmla="*/ 65 w 192"/>
                        <a:gd name="T9" fmla="*/ 269 h 294"/>
                        <a:gd name="T10" fmla="*/ 65 w 192"/>
                        <a:gd name="T11" fmla="*/ 221 h 294"/>
                        <a:gd name="T12" fmla="*/ 121 w 192"/>
                        <a:gd name="T13" fmla="*/ 133 h 294"/>
                        <a:gd name="T14" fmla="*/ 185 w 192"/>
                        <a:gd name="T15" fmla="*/ 61 h 294"/>
                        <a:gd name="T16" fmla="*/ 161 w 192"/>
                        <a:gd name="T17" fmla="*/ 21 h 2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92"/>
                        <a:gd name="T28" fmla="*/ 0 h 294"/>
                        <a:gd name="T29" fmla="*/ 192 w 192"/>
                        <a:gd name="T30" fmla="*/ 294 h 2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92" h="294">
                          <a:moveTo>
                            <a:pt x="161" y="21"/>
                          </a:moveTo>
                          <a:cubicBezTo>
                            <a:pt x="136" y="42"/>
                            <a:pt x="60" y="149"/>
                            <a:pt x="33" y="189"/>
                          </a:cubicBezTo>
                          <a:cubicBezTo>
                            <a:pt x="6" y="229"/>
                            <a:pt x="2" y="244"/>
                            <a:pt x="1" y="261"/>
                          </a:cubicBezTo>
                          <a:cubicBezTo>
                            <a:pt x="0" y="278"/>
                            <a:pt x="14" y="292"/>
                            <a:pt x="25" y="293"/>
                          </a:cubicBezTo>
                          <a:cubicBezTo>
                            <a:pt x="36" y="294"/>
                            <a:pt x="58" y="281"/>
                            <a:pt x="65" y="269"/>
                          </a:cubicBezTo>
                          <a:cubicBezTo>
                            <a:pt x="72" y="257"/>
                            <a:pt x="56" y="244"/>
                            <a:pt x="65" y="221"/>
                          </a:cubicBezTo>
                          <a:cubicBezTo>
                            <a:pt x="74" y="198"/>
                            <a:pt x="101" y="160"/>
                            <a:pt x="121" y="133"/>
                          </a:cubicBezTo>
                          <a:cubicBezTo>
                            <a:pt x="141" y="106"/>
                            <a:pt x="178" y="79"/>
                            <a:pt x="185" y="61"/>
                          </a:cubicBezTo>
                          <a:cubicBezTo>
                            <a:pt x="192" y="43"/>
                            <a:pt x="186" y="0"/>
                            <a:pt x="161" y="21"/>
                          </a:cubicBezTo>
                          <a:close/>
                        </a:path>
                      </a:pathLst>
                    </a:custGeom>
                    <a:solidFill>
                      <a:srgbClr val="CC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7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3328" y="3158"/>
                      <a:ext cx="835" cy="672"/>
                    </a:xfrm>
                    <a:custGeom>
                      <a:avLst/>
                      <a:gdLst>
                        <a:gd name="T0" fmla="*/ 490 w 835"/>
                        <a:gd name="T1" fmla="*/ 48 h 672"/>
                        <a:gd name="T2" fmla="*/ 68 w 835"/>
                        <a:gd name="T3" fmla="*/ 310 h 672"/>
                        <a:gd name="T4" fmla="*/ 84 w 835"/>
                        <a:gd name="T5" fmla="*/ 558 h 672"/>
                        <a:gd name="T6" fmla="*/ 231 w 835"/>
                        <a:gd name="T7" fmla="*/ 616 h 672"/>
                        <a:gd name="T8" fmla="*/ 428 w 835"/>
                        <a:gd name="T9" fmla="*/ 670 h 672"/>
                        <a:gd name="T10" fmla="*/ 668 w 835"/>
                        <a:gd name="T11" fmla="*/ 630 h 672"/>
                        <a:gd name="T12" fmla="*/ 748 w 835"/>
                        <a:gd name="T13" fmla="*/ 559 h 672"/>
                        <a:gd name="T14" fmla="*/ 820 w 835"/>
                        <a:gd name="T15" fmla="*/ 326 h 672"/>
                        <a:gd name="T16" fmla="*/ 660 w 835"/>
                        <a:gd name="T17" fmla="*/ 46 h 672"/>
                        <a:gd name="T18" fmla="*/ 490 w 835"/>
                        <a:gd name="T19" fmla="*/ 48 h 67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5"/>
                        <a:gd name="T31" fmla="*/ 0 h 672"/>
                        <a:gd name="T32" fmla="*/ 835 w 835"/>
                        <a:gd name="T33" fmla="*/ 672 h 67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5" h="672">
                          <a:moveTo>
                            <a:pt x="490" y="48"/>
                          </a:moveTo>
                          <a:cubicBezTo>
                            <a:pt x="403" y="92"/>
                            <a:pt x="136" y="225"/>
                            <a:pt x="68" y="310"/>
                          </a:cubicBezTo>
                          <a:cubicBezTo>
                            <a:pt x="0" y="395"/>
                            <a:pt x="57" y="507"/>
                            <a:pt x="84" y="558"/>
                          </a:cubicBezTo>
                          <a:cubicBezTo>
                            <a:pt x="111" y="609"/>
                            <a:pt x="174" y="597"/>
                            <a:pt x="231" y="616"/>
                          </a:cubicBezTo>
                          <a:cubicBezTo>
                            <a:pt x="288" y="635"/>
                            <a:pt x="355" y="668"/>
                            <a:pt x="428" y="670"/>
                          </a:cubicBezTo>
                          <a:cubicBezTo>
                            <a:pt x="501" y="672"/>
                            <a:pt x="615" y="648"/>
                            <a:pt x="668" y="630"/>
                          </a:cubicBezTo>
                          <a:cubicBezTo>
                            <a:pt x="721" y="612"/>
                            <a:pt x="723" y="610"/>
                            <a:pt x="748" y="559"/>
                          </a:cubicBezTo>
                          <a:cubicBezTo>
                            <a:pt x="773" y="508"/>
                            <a:pt x="835" y="411"/>
                            <a:pt x="820" y="326"/>
                          </a:cubicBezTo>
                          <a:cubicBezTo>
                            <a:pt x="805" y="241"/>
                            <a:pt x="715" y="92"/>
                            <a:pt x="660" y="46"/>
                          </a:cubicBezTo>
                          <a:cubicBezTo>
                            <a:pt x="605" y="0"/>
                            <a:pt x="525" y="48"/>
                            <a:pt x="490" y="4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72F"/>
                        </a:gs>
                        <a:gs pos="100000">
                          <a:srgbClr val="EAE4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8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3648" y="3408"/>
                      <a:ext cx="240" cy="144"/>
                    </a:xfrm>
                    <a:custGeom>
                      <a:avLst/>
                      <a:gdLst>
                        <a:gd name="T0" fmla="*/ 336 w 624"/>
                        <a:gd name="T1" fmla="*/ 32 h 568"/>
                        <a:gd name="T2" fmla="*/ 96 w 624"/>
                        <a:gd name="T3" fmla="*/ 80 h 568"/>
                        <a:gd name="T4" fmla="*/ 0 w 624"/>
                        <a:gd name="T5" fmla="*/ 320 h 568"/>
                        <a:gd name="T6" fmla="*/ 96 w 624"/>
                        <a:gd name="T7" fmla="*/ 512 h 568"/>
                        <a:gd name="T8" fmla="*/ 288 w 624"/>
                        <a:gd name="T9" fmla="*/ 560 h 568"/>
                        <a:gd name="T10" fmla="*/ 576 w 624"/>
                        <a:gd name="T11" fmla="*/ 464 h 568"/>
                        <a:gd name="T12" fmla="*/ 576 w 624"/>
                        <a:gd name="T13" fmla="*/ 224 h 568"/>
                        <a:gd name="T14" fmla="*/ 432 w 624"/>
                        <a:gd name="T15" fmla="*/ 32 h 568"/>
                        <a:gd name="T16" fmla="*/ 336 w 624"/>
                        <a:gd name="T17" fmla="*/ 32 h 56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24"/>
                        <a:gd name="T28" fmla="*/ 0 h 568"/>
                        <a:gd name="T29" fmla="*/ 624 w 624"/>
                        <a:gd name="T30" fmla="*/ 568 h 56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24" h="568">
                          <a:moveTo>
                            <a:pt x="336" y="32"/>
                          </a:moveTo>
                          <a:cubicBezTo>
                            <a:pt x="280" y="40"/>
                            <a:pt x="152" y="32"/>
                            <a:pt x="96" y="80"/>
                          </a:cubicBezTo>
                          <a:cubicBezTo>
                            <a:pt x="40" y="128"/>
                            <a:pt x="0" y="248"/>
                            <a:pt x="0" y="320"/>
                          </a:cubicBezTo>
                          <a:cubicBezTo>
                            <a:pt x="0" y="392"/>
                            <a:pt x="48" y="472"/>
                            <a:pt x="96" y="512"/>
                          </a:cubicBezTo>
                          <a:cubicBezTo>
                            <a:pt x="144" y="552"/>
                            <a:pt x="208" y="568"/>
                            <a:pt x="288" y="560"/>
                          </a:cubicBezTo>
                          <a:cubicBezTo>
                            <a:pt x="368" y="552"/>
                            <a:pt x="528" y="520"/>
                            <a:pt x="576" y="464"/>
                          </a:cubicBezTo>
                          <a:cubicBezTo>
                            <a:pt x="624" y="408"/>
                            <a:pt x="600" y="296"/>
                            <a:pt x="576" y="224"/>
                          </a:cubicBezTo>
                          <a:cubicBezTo>
                            <a:pt x="552" y="152"/>
                            <a:pt x="472" y="64"/>
                            <a:pt x="432" y="32"/>
                          </a:cubicBezTo>
                          <a:cubicBezTo>
                            <a:pt x="392" y="0"/>
                            <a:pt x="392" y="24"/>
                            <a:pt x="336" y="3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EAE400"/>
                        </a:gs>
                        <a:gs pos="100000">
                          <a:srgbClr val="FF972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9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3580" y="3865"/>
                      <a:ext cx="121" cy="38"/>
                    </a:xfrm>
                    <a:custGeom>
                      <a:avLst/>
                      <a:gdLst>
                        <a:gd name="T0" fmla="*/ 0 w 121"/>
                        <a:gd name="T1" fmla="*/ 11 h 38"/>
                        <a:gd name="T2" fmla="*/ 56 w 121"/>
                        <a:gd name="T3" fmla="*/ 3 h 38"/>
                        <a:gd name="T4" fmla="*/ 120 w 121"/>
                        <a:gd name="T5" fmla="*/ 27 h 38"/>
                        <a:gd name="T6" fmla="*/ 48 w 121"/>
                        <a:gd name="T7" fmla="*/ 35 h 38"/>
                        <a:gd name="T8" fmla="*/ 0 w 121"/>
                        <a:gd name="T9" fmla="*/ 11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8"/>
                        <a:gd name="T17" fmla="*/ 121 w 12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8">
                          <a:moveTo>
                            <a:pt x="0" y="11"/>
                          </a:moveTo>
                          <a:cubicBezTo>
                            <a:pt x="2" y="8"/>
                            <a:pt x="36" y="0"/>
                            <a:pt x="56" y="3"/>
                          </a:cubicBezTo>
                          <a:cubicBezTo>
                            <a:pt x="81" y="4"/>
                            <a:pt x="121" y="22"/>
                            <a:pt x="120" y="27"/>
                          </a:cubicBezTo>
                          <a:cubicBezTo>
                            <a:pt x="119" y="32"/>
                            <a:pt x="68" y="38"/>
                            <a:pt x="48" y="35"/>
                          </a:cubicBezTo>
                          <a:cubicBezTo>
                            <a:pt x="28" y="32"/>
                            <a:pt x="10" y="16"/>
                            <a:pt x="0" y="1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91" name="Group 550"/>
                <p:cNvGrpSpPr>
                  <a:grpSpLocks/>
                </p:cNvGrpSpPr>
                <p:nvPr/>
              </p:nvGrpSpPr>
              <p:grpSpPr bwMode="auto">
                <a:xfrm rot="20553487" flipH="1">
                  <a:off x="1978049" y="5308001"/>
                  <a:ext cx="687476" cy="434114"/>
                  <a:chOff x="2506" y="1576"/>
                  <a:chExt cx="704" cy="508"/>
                </a:xfrm>
              </p:grpSpPr>
              <p:sp>
                <p:nvSpPr>
                  <p:cNvPr id="2159" name="Freeform 551"/>
                  <p:cNvSpPr>
                    <a:spLocks/>
                  </p:cNvSpPr>
                  <p:nvPr/>
                </p:nvSpPr>
                <p:spPr bwMode="auto">
                  <a:xfrm rot="17550579" flipH="1">
                    <a:off x="2748" y="1622"/>
                    <a:ext cx="508" cy="416"/>
                  </a:xfrm>
                  <a:custGeom>
                    <a:avLst/>
                    <a:gdLst>
                      <a:gd name="T0" fmla="*/ 17 w 508"/>
                      <a:gd name="T1" fmla="*/ 112 h 416"/>
                      <a:gd name="T2" fmla="*/ 35 w 508"/>
                      <a:gd name="T3" fmla="*/ 265 h 416"/>
                      <a:gd name="T4" fmla="*/ 227 w 508"/>
                      <a:gd name="T5" fmla="*/ 400 h 416"/>
                      <a:gd name="T6" fmla="*/ 293 w 508"/>
                      <a:gd name="T7" fmla="*/ 361 h 416"/>
                      <a:gd name="T8" fmla="*/ 404 w 508"/>
                      <a:gd name="T9" fmla="*/ 358 h 416"/>
                      <a:gd name="T10" fmla="*/ 508 w 508"/>
                      <a:gd name="T11" fmla="*/ 140 h 416"/>
                      <a:gd name="T12" fmla="*/ 407 w 508"/>
                      <a:gd name="T13" fmla="*/ 22 h 416"/>
                      <a:gd name="T14" fmla="*/ 281 w 508"/>
                      <a:gd name="T15" fmla="*/ 10 h 416"/>
                      <a:gd name="T16" fmla="*/ 206 w 508"/>
                      <a:gd name="T17" fmla="*/ 43 h 416"/>
                      <a:gd name="T18" fmla="*/ 110 w 508"/>
                      <a:gd name="T19" fmla="*/ 19 h 416"/>
                      <a:gd name="T20" fmla="*/ 17 w 508"/>
                      <a:gd name="T21" fmla="*/ 112 h 4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8"/>
                      <a:gd name="T34" fmla="*/ 0 h 416"/>
                      <a:gd name="T35" fmla="*/ 508 w 508"/>
                      <a:gd name="T36" fmla="*/ 416 h 4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8" h="416">
                        <a:moveTo>
                          <a:pt x="17" y="112"/>
                        </a:moveTo>
                        <a:cubicBezTo>
                          <a:pt x="5" y="153"/>
                          <a:pt x="0" y="217"/>
                          <a:pt x="35" y="265"/>
                        </a:cubicBezTo>
                        <a:cubicBezTo>
                          <a:pt x="70" y="313"/>
                          <a:pt x="184" y="384"/>
                          <a:pt x="227" y="400"/>
                        </a:cubicBezTo>
                        <a:cubicBezTo>
                          <a:pt x="270" y="416"/>
                          <a:pt x="264" y="368"/>
                          <a:pt x="293" y="361"/>
                        </a:cubicBezTo>
                        <a:cubicBezTo>
                          <a:pt x="322" y="354"/>
                          <a:pt x="368" y="395"/>
                          <a:pt x="404" y="358"/>
                        </a:cubicBezTo>
                        <a:cubicBezTo>
                          <a:pt x="440" y="321"/>
                          <a:pt x="508" y="196"/>
                          <a:pt x="508" y="140"/>
                        </a:cubicBezTo>
                        <a:cubicBezTo>
                          <a:pt x="508" y="84"/>
                          <a:pt x="445" y="44"/>
                          <a:pt x="407" y="22"/>
                        </a:cubicBezTo>
                        <a:cubicBezTo>
                          <a:pt x="369" y="0"/>
                          <a:pt x="314" y="7"/>
                          <a:pt x="281" y="10"/>
                        </a:cubicBezTo>
                        <a:cubicBezTo>
                          <a:pt x="248" y="13"/>
                          <a:pt x="234" y="42"/>
                          <a:pt x="206" y="43"/>
                        </a:cubicBezTo>
                        <a:cubicBezTo>
                          <a:pt x="178" y="44"/>
                          <a:pt x="142" y="7"/>
                          <a:pt x="110" y="19"/>
                        </a:cubicBezTo>
                        <a:cubicBezTo>
                          <a:pt x="78" y="31"/>
                          <a:pt x="31" y="70"/>
                          <a:pt x="17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60" name="Freeform 552"/>
                  <p:cNvSpPr>
                    <a:spLocks/>
                  </p:cNvSpPr>
                  <p:nvPr/>
                </p:nvSpPr>
                <p:spPr bwMode="auto">
                  <a:xfrm rot="-4049421">
                    <a:off x="2781" y="1747"/>
                    <a:ext cx="296" cy="258"/>
                  </a:xfrm>
                  <a:custGeom>
                    <a:avLst/>
                    <a:gdLst>
                      <a:gd name="T0" fmla="*/ 188 w 288"/>
                      <a:gd name="T1" fmla="*/ 41 h 218"/>
                      <a:gd name="T2" fmla="*/ 44 w 288"/>
                      <a:gd name="T3" fmla="*/ 9 h 218"/>
                      <a:gd name="T4" fmla="*/ 4 w 288"/>
                      <a:gd name="T5" fmla="*/ 97 h 218"/>
                      <a:gd name="T6" fmla="*/ 68 w 288"/>
                      <a:gd name="T7" fmla="*/ 193 h 218"/>
                      <a:gd name="T8" fmla="*/ 252 w 288"/>
                      <a:gd name="T9" fmla="*/ 209 h 218"/>
                      <a:gd name="T10" fmla="*/ 284 w 288"/>
                      <a:gd name="T11" fmla="*/ 137 h 218"/>
                      <a:gd name="T12" fmla="*/ 188 w 288"/>
                      <a:gd name="T13" fmla="*/ 41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218"/>
                      <a:gd name="T23" fmla="*/ 288 w 288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218">
                        <a:moveTo>
                          <a:pt x="188" y="41"/>
                        </a:moveTo>
                        <a:cubicBezTo>
                          <a:pt x="148" y="20"/>
                          <a:pt x="75" y="0"/>
                          <a:pt x="44" y="9"/>
                        </a:cubicBezTo>
                        <a:cubicBezTo>
                          <a:pt x="13" y="18"/>
                          <a:pt x="0" y="66"/>
                          <a:pt x="4" y="97"/>
                        </a:cubicBezTo>
                        <a:cubicBezTo>
                          <a:pt x="8" y="128"/>
                          <a:pt x="27" y="174"/>
                          <a:pt x="68" y="193"/>
                        </a:cubicBezTo>
                        <a:cubicBezTo>
                          <a:pt x="109" y="212"/>
                          <a:pt x="216" y="218"/>
                          <a:pt x="252" y="209"/>
                        </a:cubicBezTo>
                        <a:cubicBezTo>
                          <a:pt x="288" y="200"/>
                          <a:pt x="288" y="162"/>
                          <a:pt x="284" y="137"/>
                        </a:cubicBezTo>
                        <a:cubicBezTo>
                          <a:pt x="280" y="112"/>
                          <a:pt x="228" y="62"/>
                          <a:pt x="188" y="4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61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62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2509" y="1584"/>
                    <a:ext cx="416" cy="252"/>
                    <a:chOff x="2509" y="1584"/>
                    <a:chExt cx="416" cy="252"/>
                  </a:xfrm>
                </p:grpSpPr>
                <p:sp>
                  <p:nvSpPr>
                    <p:cNvPr id="2163" name="Freeform 555"/>
                    <p:cNvSpPr>
                      <a:spLocks/>
                    </p:cNvSpPr>
                    <p:nvPr/>
                  </p:nvSpPr>
                  <p:spPr bwMode="auto">
                    <a:xfrm rot="-4049421">
                      <a:off x="2757" y="1560"/>
                      <a:ext cx="144" cy="192"/>
                    </a:xfrm>
                    <a:custGeom>
                      <a:avLst/>
                      <a:gdLst>
                        <a:gd name="T0" fmla="*/ 0 w 144"/>
                        <a:gd name="T1" fmla="*/ 192 h 192"/>
                        <a:gd name="T2" fmla="*/ 48 w 144"/>
                        <a:gd name="T3" fmla="*/ 48 h 192"/>
                        <a:gd name="T4" fmla="*/ 144 w 144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144"/>
                        <a:gd name="T10" fmla="*/ 0 h 192"/>
                        <a:gd name="T11" fmla="*/ 144 w 144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" h="192">
                          <a:moveTo>
                            <a:pt x="0" y="192"/>
                          </a:moveTo>
                          <a:cubicBezTo>
                            <a:pt x="12" y="136"/>
                            <a:pt x="24" y="80"/>
                            <a:pt x="48" y="48"/>
                          </a:cubicBezTo>
                          <a:cubicBezTo>
                            <a:pt x="72" y="16"/>
                            <a:pt x="108" y="8"/>
                            <a:pt x="144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164" name="Group 556"/>
                    <p:cNvGrpSpPr>
                      <a:grpSpLocks/>
                    </p:cNvGrpSpPr>
                    <p:nvPr/>
                  </p:nvGrpSpPr>
                  <p:grpSpPr bwMode="auto">
                    <a:xfrm rot="-2252377">
                      <a:off x="2509" y="1656"/>
                      <a:ext cx="353" cy="180"/>
                      <a:chOff x="3144" y="3204"/>
                      <a:chExt cx="867" cy="623"/>
                    </a:xfrm>
                  </p:grpSpPr>
                  <p:grpSp>
                    <p:nvGrpSpPr>
                      <p:cNvPr id="2165" name="Group 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3204"/>
                        <a:ext cx="867" cy="623"/>
                        <a:chOff x="3144" y="3204"/>
                        <a:chExt cx="867" cy="623"/>
                      </a:xfrm>
                    </p:grpSpPr>
                    <p:sp>
                      <p:nvSpPr>
                        <p:cNvPr id="2171" name="Freeform 5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420"/>
                          <a:ext cx="867" cy="407"/>
                        </a:xfrm>
                        <a:custGeom>
                          <a:avLst/>
                          <a:gdLst>
                            <a:gd name="T0" fmla="*/ 0 w 867"/>
                            <a:gd name="T1" fmla="*/ 92 h 407"/>
                            <a:gd name="T2" fmla="*/ 552 w 867"/>
                            <a:gd name="T3" fmla="*/ 380 h 407"/>
                            <a:gd name="T4" fmla="*/ 832 w 867"/>
                            <a:gd name="T5" fmla="*/ 252 h 407"/>
                            <a:gd name="T6" fmla="*/ 760 w 867"/>
                            <a:gd name="T7" fmla="*/ 28 h 407"/>
                            <a:gd name="T8" fmla="*/ 232 w 867"/>
                            <a:gd name="T9" fmla="*/ 84 h 40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67"/>
                            <a:gd name="T16" fmla="*/ 0 h 407"/>
                            <a:gd name="T17" fmla="*/ 867 w 867"/>
                            <a:gd name="T18" fmla="*/ 407 h 40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67" h="407">
                              <a:moveTo>
                                <a:pt x="0" y="92"/>
                              </a:moveTo>
                              <a:cubicBezTo>
                                <a:pt x="206" y="222"/>
                                <a:pt x="413" y="353"/>
                                <a:pt x="552" y="380"/>
                              </a:cubicBezTo>
                              <a:cubicBezTo>
                                <a:pt x="691" y="407"/>
                                <a:pt x="797" y="311"/>
                                <a:pt x="832" y="252"/>
                              </a:cubicBezTo>
                              <a:cubicBezTo>
                                <a:pt x="867" y="193"/>
                                <a:pt x="860" y="56"/>
                                <a:pt x="760" y="28"/>
                              </a:cubicBezTo>
                              <a:cubicBezTo>
                                <a:pt x="660" y="0"/>
                                <a:pt x="446" y="42"/>
                                <a:pt x="232" y="84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8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172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204"/>
                          <a:ext cx="848" cy="308"/>
                        </a:xfrm>
                        <a:custGeom>
                          <a:avLst/>
                          <a:gdLst>
                            <a:gd name="T0" fmla="*/ 848 w 848"/>
                            <a:gd name="T1" fmla="*/ 300 h 308"/>
                            <a:gd name="T2" fmla="*/ 704 w 848"/>
                            <a:gd name="T3" fmla="*/ 76 h 308"/>
                            <a:gd name="T4" fmla="*/ 576 w 848"/>
                            <a:gd name="T5" fmla="*/ 4 h 308"/>
                            <a:gd name="T6" fmla="*/ 376 w 848"/>
                            <a:gd name="T7" fmla="*/ 52 h 308"/>
                            <a:gd name="T8" fmla="*/ 0 w 848"/>
                            <a:gd name="T9" fmla="*/ 308 h 3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8"/>
                            <a:gd name="T16" fmla="*/ 0 h 308"/>
                            <a:gd name="T17" fmla="*/ 848 w 848"/>
                            <a:gd name="T18" fmla="*/ 308 h 30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8" h="308">
                              <a:moveTo>
                                <a:pt x="848" y="300"/>
                              </a:moveTo>
                              <a:cubicBezTo>
                                <a:pt x="824" y="263"/>
                                <a:pt x="749" y="125"/>
                                <a:pt x="704" y="76"/>
                              </a:cubicBezTo>
                              <a:cubicBezTo>
                                <a:pt x="659" y="27"/>
                                <a:pt x="631" y="8"/>
                                <a:pt x="576" y="4"/>
                              </a:cubicBezTo>
                              <a:cubicBezTo>
                                <a:pt x="521" y="0"/>
                                <a:pt x="472" y="1"/>
                                <a:pt x="376" y="52"/>
                              </a:cubicBezTo>
                              <a:cubicBezTo>
                                <a:pt x="280" y="103"/>
                                <a:pt x="78" y="255"/>
                                <a:pt x="0" y="308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99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66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67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68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8" y="3480"/>
                        <a:ext cx="72" cy="184"/>
                      </a:xfrm>
                      <a:custGeom>
                        <a:avLst/>
                        <a:gdLst>
                          <a:gd name="T0" fmla="*/ 48 w 72"/>
                          <a:gd name="T1" fmla="*/ 0 h 184"/>
                          <a:gd name="T2" fmla="*/ 64 w 72"/>
                          <a:gd name="T3" fmla="*/ 120 h 184"/>
                          <a:gd name="T4" fmla="*/ 0 w 72"/>
                          <a:gd name="T5" fmla="*/ 184 h 184"/>
                          <a:gd name="T6" fmla="*/ 0 60000 65536"/>
                          <a:gd name="T7" fmla="*/ 0 60000 65536"/>
                          <a:gd name="T8" fmla="*/ 0 60000 65536"/>
                          <a:gd name="T9" fmla="*/ 0 w 72"/>
                          <a:gd name="T10" fmla="*/ 0 h 184"/>
                          <a:gd name="T11" fmla="*/ 72 w 72"/>
                          <a:gd name="T12" fmla="*/ 184 h 1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" h="184">
                            <a:moveTo>
                              <a:pt x="48" y="0"/>
                            </a:moveTo>
                            <a:cubicBezTo>
                              <a:pt x="51" y="17"/>
                              <a:pt x="72" y="89"/>
                              <a:pt x="64" y="120"/>
                            </a:cubicBezTo>
                            <a:cubicBezTo>
                              <a:pt x="56" y="151"/>
                              <a:pt x="13" y="171"/>
                              <a:pt x="0" y="18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69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" y="3280"/>
                        <a:ext cx="112" cy="144"/>
                      </a:xfrm>
                      <a:custGeom>
                        <a:avLst/>
                        <a:gdLst>
                          <a:gd name="T0" fmla="*/ 0 w 112"/>
                          <a:gd name="T1" fmla="*/ 0 h 144"/>
                          <a:gd name="T2" fmla="*/ 56 w 112"/>
                          <a:gd name="T3" fmla="*/ 48 h 144"/>
                          <a:gd name="T4" fmla="*/ 112 w 112"/>
                          <a:gd name="T5" fmla="*/ 144 h 144"/>
                          <a:gd name="T6" fmla="*/ 0 60000 65536"/>
                          <a:gd name="T7" fmla="*/ 0 60000 65536"/>
                          <a:gd name="T8" fmla="*/ 0 60000 65536"/>
                          <a:gd name="T9" fmla="*/ 0 w 112"/>
                          <a:gd name="T10" fmla="*/ 0 h 144"/>
                          <a:gd name="T11" fmla="*/ 112 w 112"/>
                          <a:gd name="T12" fmla="*/ 144 h 1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2" h="144">
                            <a:moveTo>
                              <a:pt x="0" y="0"/>
                            </a:moveTo>
                            <a:cubicBezTo>
                              <a:pt x="9" y="8"/>
                              <a:pt x="37" y="24"/>
                              <a:pt x="56" y="48"/>
                            </a:cubicBezTo>
                            <a:cubicBezTo>
                              <a:pt x="75" y="72"/>
                              <a:pt x="100" y="124"/>
                              <a:pt x="112" y="14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70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2" y="3264"/>
                        <a:ext cx="120" cy="160"/>
                      </a:xfrm>
                      <a:custGeom>
                        <a:avLst/>
                        <a:gdLst>
                          <a:gd name="T0" fmla="*/ 0 w 120"/>
                          <a:gd name="T1" fmla="*/ 0 h 160"/>
                          <a:gd name="T2" fmla="*/ 72 w 120"/>
                          <a:gd name="T3" fmla="*/ 72 h 160"/>
                          <a:gd name="T4" fmla="*/ 120 w 120"/>
                          <a:gd name="T5" fmla="*/ 160 h 160"/>
                          <a:gd name="T6" fmla="*/ 0 60000 65536"/>
                          <a:gd name="T7" fmla="*/ 0 60000 65536"/>
                          <a:gd name="T8" fmla="*/ 0 60000 65536"/>
                          <a:gd name="T9" fmla="*/ 0 w 120"/>
                          <a:gd name="T10" fmla="*/ 0 h 160"/>
                          <a:gd name="T11" fmla="*/ 120 w 120"/>
                          <a:gd name="T12" fmla="*/ 160 h 1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0" h="160">
                            <a:moveTo>
                              <a:pt x="0" y="0"/>
                            </a:moveTo>
                            <a:cubicBezTo>
                              <a:pt x="12" y="12"/>
                              <a:pt x="52" y="45"/>
                              <a:pt x="72" y="72"/>
                            </a:cubicBezTo>
                            <a:cubicBezTo>
                              <a:pt x="92" y="99"/>
                              <a:pt x="110" y="142"/>
                              <a:pt x="120" y="16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92" name="Group 550"/>
                <p:cNvGrpSpPr>
                  <a:grpSpLocks/>
                </p:cNvGrpSpPr>
                <p:nvPr/>
              </p:nvGrpSpPr>
              <p:grpSpPr bwMode="auto">
                <a:xfrm rot="20553487" flipH="1">
                  <a:off x="2034451" y="6085251"/>
                  <a:ext cx="468733" cy="270894"/>
                  <a:chOff x="2664" y="1632"/>
                  <a:chExt cx="480" cy="317"/>
                </a:xfrm>
              </p:grpSpPr>
              <p:sp>
                <p:nvSpPr>
                  <p:cNvPr id="2153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54" name="Group 556"/>
                  <p:cNvGrpSpPr>
                    <a:grpSpLocks/>
                  </p:cNvGrpSpPr>
                  <p:nvPr/>
                </p:nvGrpSpPr>
                <p:grpSpPr bwMode="auto">
                  <a:xfrm rot="-2252377">
                    <a:off x="2664" y="1632"/>
                    <a:ext cx="124" cy="133"/>
                    <a:chOff x="3568" y="3264"/>
                    <a:chExt cx="304" cy="464"/>
                  </a:xfrm>
                </p:grpSpPr>
                <p:sp>
                  <p:nvSpPr>
                    <p:cNvPr id="2155" name="Freeform 561"/>
                    <p:cNvSpPr>
                      <a:spLocks/>
                    </p:cNvSpPr>
                    <p:nvPr/>
                  </p:nvSpPr>
                  <p:spPr bwMode="auto">
                    <a:xfrm>
                      <a:off x="3688" y="3440"/>
                      <a:ext cx="87" cy="288"/>
                    </a:xfrm>
                    <a:custGeom>
                      <a:avLst/>
                      <a:gdLst>
                        <a:gd name="T0" fmla="*/ 40 w 87"/>
                        <a:gd name="T1" fmla="*/ 0 h 288"/>
                        <a:gd name="T2" fmla="*/ 80 w 87"/>
                        <a:gd name="T3" fmla="*/ 160 h 288"/>
                        <a:gd name="T4" fmla="*/ 0 w 87"/>
                        <a:gd name="T5" fmla="*/ 288 h 288"/>
                        <a:gd name="T6" fmla="*/ 0 60000 65536"/>
                        <a:gd name="T7" fmla="*/ 0 60000 65536"/>
                        <a:gd name="T8" fmla="*/ 0 60000 65536"/>
                        <a:gd name="T9" fmla="*/ 0 w 87"/>
                        <a:gd name="T10" fmla="*/ 0 h 288"/>
                        <a:gd name="T11" fmla="*/ 87 w 87"/>
                        <a:gd name="T12" fmla="*/ 288 h 28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7" h="288">
                          <a:moveTo>
                            <a:pt x="40" y="0"/>
                          </a:moveTo>
                          <a:cubicBezTo>
                            <a:pt x="63" y="56"/>
                            <a:pt x="87" y="112"/>
                            <a:pt x="80" y="160"/>
                          </a:cubicBezTo>
                          <a:cubicBezTo>
                            <a:pt x="73" y="208"/>
                            <a:pt x="36" y="248"/>
                            <a:pt x="0" y="28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6" name="Freeform 562"/>
                    <p:cNvSpPr>
                      <a:spLocks/>
                    </p:cNvSpPr>
                    <p:nvPr/>
                  </p:nvSpPr>
                  <p:spPr bwMode="auto">
                    <a:xfrm>
                      <a:off x="3568" y="3480"/>
                      <a:ext cx="72" cy="184"/>
                    </a:xfrm>
                    <a:custGeom>
                      <a:avLst/>
                      <a:gdLst>
                        <a:gd name="T0" fmla="*/ 48 w 72"/>
                        <a:gd name="T1" fmla="*/ 0 h 184"/>
                        <a:gd name="T2" fmla="*/ 64 w 72"/>
                        <a:gd name="T3" fmla="*/ 120 h 184"/>
                        <a:gd name="T4" fmla="*/ 0 w 72"/>
                        <a:gd name="T5" fmla="*/ 184 h 184"/>
                        <a:gd name="T6" fmla="*/ 0 60000 65536"/>
                        <a:gd name="T7" fmla="*/ 0 60000 65536"/>
                        <a:gd name="T8" fmla="*/ 0 60000 65536"/>
                        <a:gd name="T9" fmla="*/ 0 w 72"/>
                        <a:gd name="T10" fmla="*/ 0 h 184"/>
                        <a:gd name="T11" fmla="*/ 72 w 72"/>
                        <a:gd name="T12" fmla="*/ 184 h 1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" h="184">
                          <a:moveTo>
                            <a:pt x="48" y="0"/>
                          </a:moveTo>
                          <a:cubicBezTo>
                            <a:pt x="51" y="17"/>
                            <a:pt x="72" y="89"/>
                            <a:pt x="64" y="120"/>
                          </a:cubicBezTo>
                          <a:cubicBezTo>
                            <a:pt x="56" y="151"/>
                            <a:pt x="13" y="171"/>
                            <a:pt x="0" y="18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7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3656" y="3280"/>
                      <a:ext cx="112" cy="144"/>
                    </a:xfrm>
                    <a:custGeom>
                      <a:avLst/>
                      <a:gdLst>
                        <a:gd name="T0" fmla="*/ 0 w 112"/>
                        <a:gd name="T1" fmla="*/ 0 h 144"/>
                        <a:gd name="T2" fmla="*/ 56 w 112"/>
                        <a:gd name="T3" fmla="*/ 48 h 144"/>
                        <a:gd name="T4" fmla="*/ 112 w 112"/>
                        <a:gd name="T5" fmla="*/ 144 h 144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144"/>
                        <a:gd name="T11" fmla="*/ 112 w 112"/>
                        <a:gd name="T12" fmla="*/ 144 h 14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144">
                          <a:moveTo>
                            <a:pt x="0" y="0"/>
                          </a:moveTo>
                          <a:cubicBezTo>
                            <a:pt x="9" y="8"/>
                            <a:pt x="37" y="24"/>
                            <a:pt x="56" y="48"/>
                          </a:cubicBezTo>
                          <a:cubicBezTo>
                            <a:pt x="75" y="72"/>
                            <a:pt x="100" y="124"/>
                            <a:pt x="112" y="144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8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3752" y="3264"/>
                      <a:ext cx="120" cy="160"/>
                    </a:xfrm>
                    <a:custGeom>
                      <a:avLst/>
                      <a:gdLst>
                        <a:gd name="T0" fmla="*/ 0 w 120"/>
                        <a:gd name="T1" fmla="*/ 0 h 160"/>
                        <a:gd name="T2" fmla="*/ 72 w 120"/>
                        <a:gd name="T3" fmla="*/ 72 h 160"/>
                        <a:gd name="T4" fmla="*/ 120 w 120"/>
                        <a:gd name="T5" fmla="*/ 160 h 160"/>
                        <a:gd name="T6" fmla="*/ 0 60000 65536"/>
                        <a:gd name="T7" fmla="*/ 0 60000 65536"/>
                        <a:gd name="T8" fmla="*/ 0 60000 65536"/>
                        <a:gd name="T9" fmla="*/ 0 w 120"/>
                        <a:gd name="T10" fmla="*/ 0 h 160"/>
                        <a:gd name="T11" fmla="*/ 120 w 120"/>
                        <a:gd name="T12" fmla="*/ 160 h 1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" h="160">
                          <a:moveTo>
                            <a:pt x="0" y="0"/>
                          </a:moveTo>
                          <a:cubicBezTo>
                            <a:pt x="12" y="12"/>
                            <a:pt x="52" y="45"/>
                            <a:pt x="72" y="72"/>
                          </a:cubicBezTo>
                          <a:cubicBezTo>
                            <a:pt x="92" y="99"/>
                            <a:pt x="110" y="142"/>
                            <a:pt x="120" y="16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93" name="Group 550"/>
                <p:cNvGrpSpPr>
                  <a:grpSpLocks/>
                </p:cNvGrpSpPr>
                <p:nvPr/>
              </p:nvGrpSpPr>
              <p:grpSpPr bwMode="auto">
                <a:xfrm rot="20553487" flipH="1">
                  <a:off x="3192496" y="5665192"/>
                  <a:ext cx="687476" cy="434114"/>
                  <a:chOff x="2506" y="1576"/>
                  <a:chExt cx="704" cy="508"/>
                </a:xfrm>
              </p:grpSpPr>
              <p:sp>
                <p:nvSpPr>
                  <p:cNvPr id="2139" name="Freeform 551"/>
                  <p:cNvSpPr>
                    <a:spLocks/>
                  </p:cNvSpPr>
                  <p:nvPr/>
                </p:nvSpPr>
                <p:spPr bwMode="auto">
                  <a:xfrm rot="17550579" flipH="1">
                    <a:off x="2748" y="1622"/>
                    <a:ext cx="508" cy="416"/>
                  </a:xfrm>
                  <a:custGeom>
                    <a:avLst/>
                    <a:gdLst>
                      <a:gd name="T0" fmla="*/ 17 w 508"/>
                      <a:gd name="T1" fmla="*/ 112 h 416"/>
                      <a:gd name="T2" fmla="*/ 35 w 508"/>
                      <a:gd name="T3" fmla="*/ 265 h 416"/>
                      <a:gd name="T4" fmla="*/ 227 w 508"/>
                      <a:gd name="T5" fmla="*/ 400 h 416"/>
                      <a:gd name="T6" fmla="*/ 293 w 508"/>
                      <a:gd name="T7" fmla="*/ 361 h 416"/>
                      <a:gd name="T8" fmla="*/ 404 w 508"/>
                      <a:gd name="T9" fmla="*/ 358 h 416"/>
                      <a:gd name="T10" fmla="*/ 508 w 508"/>
                      <a:gd name="T11" fmla="*/ 140 h 416"/>
                      <a:gd name="T12" fmla="*/ 407 w 508"/>
                      <a:gd name="T13" fmla="*/ 22 h 416"/>
                      <a:gd name="T14" fmla="*/ 281 w 508"/>
                      <a:gd name="T15" fmla="*/ 10 h 416"/>
                      <a:gd name="T16" fmla="*/ 206 w 508"/>
                      <a:gd name="T17" fmla="*/ 43 h 416"/>
                      <a:gd name="T18" fmla="*/ 110 w 508"/>
                      <a:gd name="T19" fmla="*/ 19 h 416"/>
                      <a:gd name="T20" fmla="*/ 17 w 508"/>
                      <a:gd name="T21" fmla="*/ 112 h 4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8"/>
                      <a:gd name="T34" fmla="*/ 0 h 416"/>
                      <a:gd name="T35" fmla="*/ 508 w 508"/>
                      <a:gd name="T36" fmla="*/ 416 h 4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8" h="416">
                        <a:moveTo>
                          <a:pt x="17" y="112"/>
                        </a:moveTo>
                        <a:cubicBezTo>
                          <a:pt x="5" y="153"/>
                          <a:pt x="0" y="217"/>
                          <a:pt x="35" y="265"/>
                        </a:cubicBezTo>
                        <a:cubicBezTo>
                          <a:pt x="70" y="313"/>
                          <a:pt x="184" y="384"/>
                          <a:pt x="227" y="400"/>
                        </a:cubicBezTo>
                        <a:cubicBezTo>
                          <a:pt x="270" y="416"/>
                          <a:pt x="264" y="368"/>
                          <a:pt x="293" y="361"/>
                        </a:cubicBezTo>
                        <a:cubicBezTo>
                          <a:pt x="322" y="354"/>
                          <a:pt x="368" y="395"/>
                          <a:pt x="404" y="358"/>
                        </a:cubicBezTo>
                        <a:cubicBezTo>
                          <a:pt x="440" y="321"/>
                          <a:pt x="508" y="196"/>
                          <a:pt x="508" y="140"/>
                        </a:cubicBezTo>
                        <a:cubicBezTo>
                          <a:pt x="508" y="84"/>
                          <a:pt x="445" y="44"/>
                          <a:pt x="407" y="22"/>
                        </a:cubicBezTo>
                        <a:cubicBezTo>
                          <a:pt x="369" y="0"/>
                          <a:pt x="314" y="7"/>
                          <a:pt x="281" y="10"/>
                        </a:cubicBezTo>
                        <a:cubicBezTo>
                          <a:pt x="248" y="13"/>
                          <a:pt x="234" y="42"/>
                          <a:pt x="206" y="43"/>
                        </a:cubicBezTo>
                        <a:cubicBezTo>
                          <a:pt x="178" y="44"/>
                          <a:pt x="142" y="7"/>
                          <a:pt x="110" y="19"/>
                        </a:cubicBezTo>
                        <a:cubicBezTo>
                          <a:pt x="78" y="31"/>
                          <a:pt x="31" y="70"/>
                          <a:pt x="17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40" name="Freeform 552"/>
                  <p:cNvSpPr>
                    <a:spLocks/>
                  </p:cNvSpPr>
                  <p:nvPr/>
                </p:nvSpPr>
                <p:spPr bwMode="auto">
                  <a:xfrm rot="-4049421">
                    <a:off x="2781" y="1747"/>
                    <a:ext cx="296" cy="258"/>
                  </a:xfrm>
                  <a:custGeom>
                    <a:avLst/>
                    <a:gdLst>
                      <a:gd name="T0" fmla="*/ 188 w 288"/>
                      <a:gd name="T1" fmla="*/ 41 h 218"/>
                      <a:gd name="T2" fmla="*/ 44 w 288"/>
                      <a:gd name="T3" fmla="*/ 9 h 218"/>
                      <a:gd name="T4" fmla="*/ 4 w 288"/>
                      <a:gd name="T5" fmla="*/ 97 h 218"/>
                      <a:gd name="T6" fmla="*/ 68 w 288"/>
                      <a:gd name="T7" fmla="*/ 193 h 218"/>
                      <a:gd name="T8" fmla="*/ 252 w 288"/>
                      <a:gd name="T9" fmla="*/ 209 h 218"/>
                      <a:gd name="T10" fmla="*/ 284 w 288"/>
                      <a:gd name="T11" fmla="*/ 137 h 218"/>
                      <a:gd name="T12" fmla="*/ 188 w 288"/>
                      <a:gd name="T13" fmla="*/ 41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218"/>
                      <a:gd name="T23" fmla="*/ 288 w 288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218">
                        <a:moveTo>
                          <a:pt x="188" y="41"/>
                        </a:moveTo>
                        <a:cubicBezTo>
                          <a:pt x="148" y="20"/>
                          <a:pt x="75" y="0"/>
                          <a:pt x="44" y="9"/>
                        </a:cubicBezTo>
                        <a:cubicBezTo>
                          <a:pt x="13" y="18"/>
                          <a:pt x="0" y="66"/>
                          <a:pt x="4" y="97"/>
                        </a:cubicBezTo>
                        <a:cubicBezTo>
                          <a:pt x="8" y="128"/>
                          <a:pt x="27" y="174"/>
                          <a:pt x="68" y="193"/>
                        </a:cubicBezTo>
                        <a:cubicBezTo>
                          <a:pt x="109" y="212"/>
                          <a:pt x="216" y="218"/>
                          <a:pt x="252" y="209"/>
                        </a:cubicBezTo>
                        <a:cubicBezTo>
                          <a:pt x="288" y="200"/>
                          <a:pt x="288" y="162"/>
                          <a:pt x="284" y="137"/>
                        </a:cubicBezTo>
                        <a:cubicBezTo>
                          <a:pt x="280" y="112"/>
                          <a:pt x="228" y="62"/>
                          <a:pt x="188" y="4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41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42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2509" y="1584"/>
                    <a:ext cx="416" cy="252"/>
                    <a:chOff x="2509" y="1584"/>
                    <a:chExt cx="416" cy="252"/>
                  </a:xfrm>
                </p:grpSpPr>
                <p:sp>
                  <p:nvSpPr>
                    <p:cNvPr id="2143" name="Freeform 555"/>
                    <p:cNvSpPr>
                      <a:spLocks/>
                    </p:cNvSpPr>
                    <p:nvPr/>
                  </p:nvSpPr>
                  <p:spPr bwMode="auto">
                    <a:xfrm rot="-4049421">
                      <a:off x="2757" y="1560"/>
                      <a:ext cx="144" cy="192"/>
                    </a:xfrm>
                    <a:custGeom>
                      <a:avLst/>
                      <a:gdLst>
                        <a:gd name="T0" fmla="*/ 0 w 144"/>
                        <a:gd name="T1" fmla="*/ 192 h 192"/>
                        <a:gd name="T2" fmla="*/ 48 w 144"/>
                        <a:gd name="T3" fmla="*/ 48 h 192"/>
                        <a:gd name="T4" fmla="*/ 144 w 144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144"/>
                        <a:gd name="T10" fmla="*/ 0 h 192"/>
                        <a:gd name="T11" fmla="*/ 144 w 144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" h="192">
                          <a:moveTo>
                            <a:pt x="0" y="192"/>
                          </a:moveTo>
                          <a:cubicBezTo>
                            <a:pt x="12" y="136"/>
                            <a:pt x="24" y="80"/>
                            <a:pt x="48" y="48"/>
                          </a:cubicBezTo>
                          <a:cubicBezTo>
                            <a:pt x="72" y="16"/>
                            <a:pt x="108" y="8"/>
                            <a:pt x="144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144" name="Group 556"/>
                    <p:cNvGrpSpPr>
                      <a:grpSpLocks/>
                    </p:cNvGrpSpPr>
                    <p:nvPr/>
                  </p:nvGrpSpPr>
                  <p:grpSpPr bwMode="auto">
                    <a:xfrm rot="-2252377">
                      <a:off x="2509" y="1656"/>
                      <a:ext cx="353" cy="180"/>
                      <a:chOff x="3144" y="3204"/>
                      <a:chExt cx="867" cy="623"/>
                    </a:xfrm>
                  </p:grpSpPr>
                  <p:grpSp>
                    <p:nvGrpSpPr>
                      <p:cNvPr id="2145" name="Group 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3204"/>
                        <a:ext cx="867" cy="623"/>
                        <a:chOff x="3144" y="3204"/>
                        <a:chExt cx="867" cy="623"/>
                      </a:xfrm>
                    </p:grpSpPr>
                    <p:sp>
                      <p:nvSpPr>
                        <p:cNvPr id="2151" name="Freeform 5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420"/>
                          <a:ext cx="867" cy="407"/>
                        </a:xfrm>
                        <a:custGeom>
                          <a:avLst/>
                          <a:gdLst>
                            <a:gd name="T0" fmla="*/ 0 w 867"/>
                            <a:gd name="T1" fmla="*/ 92 h 407"/>
                            <a:gd name="T2" fmla="*/ 552 w 867"/>
                            <a:gd name="T3" fmla="*/ 380 h 407"/>
                            <a:gd name="T4" fmla="*/ 832 w 867"/>
                            <a:gd name="T5" fmla="*/ 252 h 407"/>
                            <a:gd name="T6" fmla="*/ 760 w 867"/>
                            <a:gd name="T7" fmla="*/ 28 h 407"/>
                            <a:gd name="T8" fmla="*/ 232 w 867"/>
                            <a:gd name="T9" fmla="*/ 84 h 40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67"/>
                            <a:gd name="T16" fmla="*/ 0 h 407"/>
                            <a:gd name="T17" fmla="*/ 867 w 867"/>
                            <a:gd name="T18" fmla="*/ 407 h 40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67" h="407">
                              <a:moveTo>
                                <a:pt x="0" y="92"/>
                              </a:moveTo>
                              <a:cubicBezTo>
                                <a:pt x="206" y="222"/>
                                <a:pt x="413" y="353"/>
                                <a:pt x="552" y="380"/>
                              </a:cubicBezTo>
                              <a:cubicBezTo>
                                <a:pt x="691" y="407"/>
                                <a:pt x="797" y="311"/>
                                <a:pt x="832" y="252"/>
                              </a:cubicBezTo>
                              <a:cubicBezTo>
                                <a:pt x="867" y="193"/>
                                <a:pt x="860" y="56"/>
                                <a:pt x="760" y="28"/>
                              </a:cubicBezTo>
                              <a:cubicBezTo>
                                <a:pt x="660" y="0"/>
                                <a:pt x="446" y="42"/>
                                <a:pt x="232" y="84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8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152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204"/>
                          <a:ext cx="848" cy="308"/>
                        </a:xfrm>
                        <a:custGeom>
                          <a:avLst/>
                          <a:gdLst>
                            <a:gd name="T0" fmla="*/ 848 w 848"/>
                            <a:gd name="T1" fmla="*/ 300 h 308"/>
                            <a:gd name="T2" fmla="*/ 704 w 848"/>
                            <a:gd name="T3" fmla="*/ 76 h 308"/>
                            <a:gd name="T4" fmla="*/ 576 w 848"/>
                            <a:gd name="T5" fmla="*/ 4 h 308"/>
                            <a:gd name="T6" fmla="*/ 376 w 848"/>
                            <a:gd name="T7" fmla="*/ 52 h 308"/>
                            <a:gd name="T8" fmla="*/ 0 w 848"/>
                            <a:gd name="T9" fmla="*/ 308 h 3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8"/>
                            <a:gd name="T16" fmla="*/ 0 h 308"/>
                            <a:gd name="T17" fmla="*/ 848 w 848"/>
                            <a:gd name="T18" fmla="*/ 308 h 30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8" h="308">
                              <a:moveTo>
                                <a:pt x="848" y="300"/>
                              </a:moveTo>
                              <a:cubicBezTo>
                                <a:pt x="824" y="263"/>
                                <a:pt x="749" y="125"/>
                                <a:pt x="704" y="76"/>
                              </a:cubicBezTo>
                              <a:cubicBezTo>
                                <a:pt x="659" y="27"/>
                                <a:pt x="631" y="8"/>
                                <a:pt x="576" y="4"/>
                              </a:cubicBezTo>
                              <a:cubicBezTo>
                                <a:pt x="521" y="0"/>
                                <a:pt x="472" y="1"/>
                                <a:pt x="376" y="52"/>
                              </a:cubicBezTo>
                              <a:cubicBezTo>
                                <a:pt x="280" y="103"/>
                                <a:pt x="78" y="255"/>
                                <a:pt x="0" y="308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99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46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47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48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8" y="3480"/>
                        <a:ext cx="72" cy="184"/>
                      </a:xfrm>
                      <a:custGeom>
                        <a:avLst/>
                        <a:gdLst>
                          <a:gd name="T0" fmla="*/ 48 w 72"/>
                          <a:gd name="T1" fmla="*/ 0 h 184"/>
                          <a:gd name="T2" fmla="*/ 64 w 72"/>
                          <a:gd name="T3" fmla="*/ 120 h 184"/>
                          <a:gd name="T4" fmla="*/ 0 w 72"/>
                          <a:gd name="T5" fmla="*/ 184 h 184"/>
                          <a:gd name="T6" fmla="*/ 0 60000 65536"/>
                          <a:gd name="T7" fmla="*/ 0 60000 65536"/>
                          <a:gd name="T8" fmla="*/ 0 60000 65536"/>
                          <a:gd name="T9" fmla="*/ 0 w 72"/>
                          <a:gd name="T10" fmla="*/ 0 h 184"/>
                          <a:gd name="T11" fmla="*/ 72 w 72"/>
                          <a:gd name="T12" fmla="*/ 184 h 1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" h="184">
                            <a:moveTo>
                              <a:pt x="48" y="0"/>
                            </a:moveTo>
                            <a:cubicBezTo>
                              <a:pt x="51" y="17"/>
                              <a:pt x="72" y="89"/>
                              <a:pt x="64" y="120"/>
                            </a:cubicBezTo>
                            <a:cubicBezTo>
                              <a:pt x="56" y="151"/>
                              <a:pt x="13" y="171"/>
                              <a:pt x="0" y="18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49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" y="3280"/>
                        <a:ext cx="112" cy="144"/>
                      </a:xfrm>
                      <a:custGeom>
                        <a:avLst/>
                        <a:gdLst>
                          <a:gd name="T0" fmla="*/ 0 w 112"/>
                          <a:gd name="T1" fmla="*/ 0 h 144"/>
                          <a:gd name="T2" fmla="*/ 56 w 112"/>
                          <a:gd name="T3" fmla="*/ 48 h 144"/>
                          <a:gd name="T4" fmla="*/ 112 w 112"/>
                          <a:gd name="T5" fmla="*/ 144 h 144"/>
                          <a:gd name="T6" fmla="*/ 0 60000 65536"/>
                          <a:gd name="T7" fmla="*/ 0 60000 65536"/>
                          <a:gd name="T8" fmla="*/ 0 60000 65536"/>
                          <a:gd name="T9" fmla="*/ 0 w 112"/>
                          <a:gd name="T10" fmla="*/ 0 h 144"/>
                          <a:gd name="T11" fmla="*/ 112 w 112"/>
                          <a:gd name="T12" fmla="*/ 144 h 1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2" h="144">
                            <a:moveTo>
                              <a:pt x="0" y="0"/>
                            </a:moveTo>
                            <a:cubicBezTo>
                              <a:pt x="9" y="8"/>
                              <a:pt x="37" y="24"/>
                              <a:pt x="56" y="48"/>
                            </a:cubicBezTo>
                            <a:cubicBezTo>
                              <a:pt x="75" y="72"/>
                              <a:pt x="100" y="124"/>
                              <a:pt x="112" y="14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50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2" y="3264"/>
                        <a:ext cx="120" cy="160"/>
                      </a:xfrm>
                      <a:custGeom>
                        <a:avLst/>
                        <a:gdLst>
                          <a:gd name="T0" fmla="*/ 0 w 120"/>
                          <a:gd name="T1" fmla="*/ 0 h 160"/>
                          <a:gd name="T2" fmla="*/ 72 w 120"/>
                          <a:gd name="T3" fmla="*/ 72 h 160"/>
                          <a:gd name="T4" fmla="*/ 120 w 120"/>
                          <a:gd name="T5" fmla="*/ 160 h 160"/>
                          <a:gd name="T6" fmla="*/ 0 60000 65536"/>
                          <a:gd name="T7" fmla="*/ 0 60000 65536"/>
                          <a:gd name="T8" fmla="*/ 0 60000 65536"/>
                          <a:gd name="T9" fmla="*/ 0 w 120"/>
                          <a:gd name="T10" fmla="*/ 0 h 160"/>
                          <a:gd name="T11" fmla="*/ 120 w 120"/>
                          <a:gd name="T12" fmla="*/ 160 h 1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0" h="160">
                            <a:moveTo>
                              <a:pt x="0" y="0"/>
                            </a:moveTo>
                            <a:cubicBezTo>
                              <a:pt x="12" y="12"/>
                              <a:pt x="52" y="45"/>
                              <a:pt x="72" y="72"/>
                            </a:cubicBezTo>
                            <a:cubicBezTo>
                              <a:pt x="92" y="99"/>
                              <a:pt x="110" y="142"/>
                              <a:pt x="120" y="16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94" name="Group 550"/>
                <p:cNvGrpSpPr>
                  <a:grpSpLocks/>
                </p:cNvGrpSpPr>
                <p:nvPr/>
              </p:nvGrpSpPr>
              <p:grpSpPr bwMode="auto">
                <a:xfrm rot="20553487" flipH="1">
                  <a:off x="2971184" y="5905318"/>
                  <a:ext cx="687476" cy="480814"/>
                  <a:chOff x="2506" y="1576"/>
                  <a:chExt cx="704" cy="508"/>
                </a:xfrm>
              </p:grpSpPr>
              <p:sp>
                <p:nvSpPr>
                  <p:cNvPr id="2125" name="Freeform 551"/>
                  <p:cNvSpPr>
                    <a:spLocks/>
                  </p:cNvSpPr>
                  <p:nvPr/>
                </p:nvSpPr>
                <p:spPr bwMode="auto">
                  <a:xfrm rot="17550579" flipH="1">
                    <a:off x="2748" y="1622"/>
                    <a:ext cx="508" cy="416"/>
                  </a:xfrm>
                  <a:custGeom>
                    <a:avLst/>
                    <a:gdLst>
                      <a:gd name="T0" fmla="*/ 17 w 508"/>
                      <a:gd name="T1" fmla="*/ 112 h 416"/>
                      <a:gd name="T2" fmla="*/ 35 w 508"/>
                      <a:gd name="T3" fmla="*/ 265 h 416"/>
                      <a:gd name="T4" fmla="*/ 227 w 508"/>
                      <a:gd name="T5" fmla="*/ 400 h 416"/>
                      <a:gd name="T6" fmla="*/ 293 w 508"/>
                      <a:gd name="T7" fmla="*/ 361 h 416"/>
                      <a:gd name="T8" fmla="*/ 404 w 508"/>
                      <a:gd name="T9" fmla="*/ 358 h 416"/>
                      <a:gd name="T10" fmla="*/ 508 w 508"/>
                      <a:gd name="T11" fmla="*/ 140 h 416"/>
                      <a:gd name="T12" fmla="*/ 407 w 508"/>
                      <a:gd name="T13" fmla="*/ 22 h 416"/>
                      <a:gd name="T14" fmla="*/ 281 w 508"/>
                      <a:gd name="T15" fmla="*/ 10 h 416"/>
                      <a:gd name="T16" fmla="*/ 206 w 508"/>
                      <a:gd name="T17" fmla="*/ 43 h 416"/>
                      <a:gd name="T18" fmla="*/ 110 w 508"/>
                      <a:gd name="T19" fmla="*/ 19 h 416"/>
                      <a:gd name="T20" fmla="*/ 17 w 508"/>
                      <a:gd name="T21" fmla="*/ 112 h 4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8"/>
                      <a:gd name="T34" fmla="*/ 0 h 416"/>
                      <a:gd name="T35" fmla="*/ 508 w 508"/>
                      <a:gd name="T36" fmla="*/ 416 h 4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8" h="416">
                        <a:moveTo>
                          <a:pt x="17" y="112"/>
                        </a:moveTo>
                        <a:cubicBezTo>
                          <a:pt x="5" y="153"/>
                          <a:pt x="0" y="217"/>
                          <a:pt x="35" y="265"/>
                        </a:cubicBezTo>
                        <a:cubicBezTo>
                          <a:pt x="70" y="313"/>
                          <a:pt x="184" y="384"/>
                          <a:pt x="227" y="400"/>
                        </a:cubicBezTo>
                        <a:cubicBezTo>
                          <a:pt x="270" y="416"/>
                          <a:pt x="264" y="368"/>
                          <a:pt x="293" y="361"/>
                        </a:cubicBezTo>
                        <a:cubicBezTo>
                          <a:pt x="322" y="354"/>
                          <a:pt x="368" y="395"/>
                          <a:pt x="404" y="358"/>
                        </a:cubicBezTo>
                        <a:cubicBezTo>
                          <a:pt x="440" y="321"/>
                          <a:pt x="508" y="196"/>
                          <a:pt x="508" y="140"/>
                        </a:cubicBezTo>
                        <a:cubicBezTo>
                          <a:pt x="508" y="84"/>
                          <a:pt x="445" y="44"/>
                          <a:pt x="407" y="22"/>
                        </a:cubicBezTo>
                        <a:cubicBezTo>
                          <a:pt x="369" y="0"/>
                          <a:pt x="314" y="7"/>
                          <a:pt x="281" y="10"/>
                        </a:cubicBezTo>
                        <a:cubicBezTo>
                          <a:pt x="248" y="13"/>
                          <a:pt x="234" y="42"/>
                          <a:pt x="206" y="43"/>
                        </a:cubicBezTo>
                        <a:cubicBezTo>
                          <a:pt x="178" y="44"/>
                          <a:pt x="142" y="7"/>
                          <a:pt x="110" y="19"/>
                        </a:cubicBezTo>
                        <a:cubicBezTo>
                          <a:pt x="78" y="31"/>
                          <a:pt x="31" y="70"/>
                          <a:pt x="17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26" name="Freeform 552"/>
                  <p:cNvSpPr>
                    <a:spLocks/>
                  </p:cNvSpPr>
                  <p:nvPr/>
                </p:nvSpPr>
                <p:spPr bwMode="auto">
                  <a:xfrm rot="-4049421">
                    <a:off x="2781" y="1747"/>
                    <a:ext cx="296" cy="258"/>
                  </a:xfrm>
                  <a:custGeom>
                    <a:avLst/>
                    <a:gdLst>
                      <a:gd name="T0" fmla="*/ 188 w 288"/>
                      <a:gd name="T1" fmla="*/ 41 h 218"/>
                      <a:gd name="T2" fmla="*/ 44 w 288"/>
                      <a:gd name="T3" fmla="*/ 9 h 218"/>
                      <a:gd name="T4" fmla="*/ 4 w 288"/>
                      <a:gd name="T5" fmla="*/ 97 h 218"/>
                      <a:gd name="T6" fmla="*/ 68 w 288"/>
                      <a:gd name="T7" fmla="*/ 193 h 218"/>
                      <a:gd name="T8" fmla="*/ 252 w 288"/>
                      <a:gd name="T9" fmla="*/ 209 h 218"/>
                      <a:gd name="T10" fmla="*/ 284 w 288"/>
                      <a:gd name="T11" fmla="*/ 137 h 218"/>
                      <a:gd name="T12" fmla="*/ 188 w 288"/>
                      <a:gd name="T13" fmla="*/ 41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218"/>
                      <a:gd name="T23" fmla="*/ 288 w 288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218">
                        <a:moveTo>
                          <a:pt x="188" y="41"/>
                        </a:moveTo>
                        <a:cubicBezTo>
                          <a:pt x="148" y="20"/>
                          <a:pt x="75" y="0"/>
                          <a:pt x="44" y="9"/>
                        </a:cubicBezTo>
                        <a:cubicBezTo>
                          <a:pt x="13" y="18"/>
                          <a:pt x="0" y="66"/>
                          <a:pt x="4" y="97"/>
                        </a:cubicBezTo>
                        <a:cubicBezTo>
                          <a:pt x="8" y="128"/>
                          <a:pt x="27" y="174"/>
                          <a:pt x="68" y="193"/>
                        </a:cubicBezTo>
                        <a:cubicBezTo>
                          <a:pt x="109" y="212"/>
                          <a:pt x="216" y="218"/>
                          <a:pt x="252" y="209"/>
                        </a:cubicBezTo>
                        <a:cubicBezTo>
                          <a:pt x="288" y="200"/>
                          <a:pt x="288" y="162"/>
                          <a:pt x="284" y="137"/>
                        </a:cubicBezTo>
                        <a:cubicBezTo>
                          <a:pt x="280" y="112"/>
                          <a:pt x="228" y="62"/>
                          <a:pt x="188" y="4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27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28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2509" y="1584"/>
                    <a:ext cx="416" cy="252"/>
                    <a:chOff x="2509" y="1584"/>
                    <a:chExt cx="416" cy="252"/>
                  </a:xfrm>
                </p:grpSpPr>
                <p:sp>
                  <p:nvSpPr>
                    <p:cNvPr id="2129" name="Freeform 555"/>
                    <p:cNvSpPr>
                      <a:spLocks/>
                    </p:cNvSpPr>
                    <p:nvPr/>
                  </p:nvSpPr>
                  <p:spPr bwMode="auto">
                    <a:xfrm rot="-4049421">
                      <a:off x="2757" y="1560"/>
                      <a:ext cx="144" cy="192"/>
                    </a:xfrm>
                    <a:custGeom>
                      <a:avLst/>
                      <a:gdLst>
                        <a:gd name="T0" fmla="*/ 0 w 144"/>
                        <a:gd name="T1" fmla="*/ 192 h 192"/>
                        <a:gd name="T2" fmla="*/ 48 w 144"/>
                        <a:gd name="T3" fmla="*/ 48 h 192"/>
                        <a:gd name="T4" fmla="*/ 144 w 144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144"/>
                        <a:gd name="T10" fmla="*/ 0 h 192"/>
                        <a:gd name="T11" fmla="*/ 144 w 144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" h="192">
                          <a:moveTo>
                            <a:pt x="0" y="192"/>
                          </a:moveTo>
                          <a:cubicBezTo>
                            <a:pt x="12" y="136"/>
                            <a:pt x="24" y="80"/>
                            <a:pt x="48" y="48"/>
                          </a:cubicBezTo>
                          <a:cubicBezTo>
                            <a:pt x="72" y="16"/>
                            <a:pt x="108" y="8"/>
                            <a:pt x="144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130" name="Group 556"/>
                    <p:cNvGrpSpPr>
                      <a:grpSpLocks/>
                    </p:cNvGrpSpPr>
                    <p:nvPr/>
                  </p:nvGrpSpPr>
                  <p:grpSpPr bwMode="auto">
                    <a:xfrm rot="-2252377">
                      <a:off x="2509" y="1656"/>
                      <a:ext cx="353" cy="180"/>
                      <a:chOff x="3144" y="3204"/>
                      <a:chExt cx="867" cy="623"/>
                    </a:xfrm>
                  </p:grpSpPr>
                  <p:grpSp>
                    <p:nvGrpSpPr>
                      <p:cNvPr id="2131" name="Group 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3204"/>
                        <a:ext cx="867" cy="623"/>
                        <a:chOff x="3144" y="3204"/>
                        <a:chExt cx="867" cy="623"/>
                      </a:xfrm>
                    </p:grpSpPr>
                    <p:sp>
                      <p:nvSpPr>
                        <p:cNvPr id="2137" name="Freeform 5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420"/>
                          <a:ext cx="867" cy="407"/>
                        </a:xfrm>
                        <a:custGeom>
                          <a:avLst/>
                          <a:gdLst>
                            <a:gd name="T0" fmla="*/ 0 w 867"/>
                            <a:gd name="T1" fmla="*/ 92 h 407"/>
                            <a:gd name="T2" fmla="*/ 552 w 867"/>
                            <a:gd name="T3" fmla="*/ 380 h 407"/>
                            <a:gd name="T4" fmla="*/ 832 w 867"/>
                            <a:gd name="T5" fmla="*/ 252 h 407"/>
                            <a:gd name="T6" fmla="*/ 760 w 867"/>
                            <a:gd name="T7" fmla="*/ 28 h 407"/>
                            <a:gd name="T8" fmla="*/ 232 w 867"/>
                            <a:gd name="T9" fmla="*/ 84 h 40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67"/>
                            <a:gd name="T16" fmla="*/ 0 h 407"/>
                            <a:gd name="T17" fmla="*/ 867 w 867"/>
                            <a:gd name="T18" fmla="*/ 407 h 40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67" h="407">
                              <a:moveTo>
                                <a:pt x="0" y="92"/>
                              </a:moveTo>
                              <a:cubicBezTo>
                                <a:pt x="206" y="222"/>
                                <a:pt x="413" y="353"/>
                                <a:pt x="552" y="380"/>
                              </a:cubicBezTo>
                              <a:cubicBezTo>
                                <a:pt x="691" y="407"/>
                                <a:pt x="797" y="311"/>
                                <a:pt x="832" y="252"/>
                              </a:cubicBezTo>
                              <a:cubicBezTo>
                                <a:pt x="867" y="193"/>
                                <a:pt x="860" y="56"/>
                                <a:pt x="760" y="28"/>
                              </a:cubicBezTo>
                              <a:cubicBezTo>
                                <a:pt x="660" y="0"/>
                                <a:pt x="446" y="42"/>
                                <a:pt x="232" y="84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8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138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204"/>
                          <a:ext cx="848" cy="308"/>
                        </a:xfrm>
                        <a:custGeom>
                          <a:avLst/>
                          <a:gdLst>
                            <a:gd name="T0" fmla="*/ 848 w 848"/>
                            <a:gd name="T1" fmla="*/ 300 h 308"/>
                            <a:gd name="T2" fmla="*/ 704 w 848"/>
                            <a:gd name="T3" fmla="*/ 76 h 308"/>
                            <a:gd name="T4" fmla="*/ 576 w 848"/>
                            <a:gd name="T5" fmla="*/ 4 h 308"/>
                            <a:gd name="T6" fmla="*/ 376 w 848"/>
                            <a:gd name="T7" fmla="*/ 52 h 308"/>
                            <a:gd name="T8" fmla="*/ 0 w 848"/>
                            <a:gd name="T9" fmla="*/ 308 h 3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8"/>
                            <a:gd name="T16" fmla="*/ 0 h 308"/>
                            <a:gd name="T17" fmla="*/ 848 w 848"/>
                            <a:gd name="T18" fmla="*/ 308 h 30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8" h="308">
                              <a:moveTo>
                                <a:pt x="848" y="300"/>
                              </a:moveTo>
                              <a:cubicBezTo>
                                <a:pt x="824" y="263"/>
                                <a:pt x="749" y="125"/>
                                <a:pt x="704" y="76"/>
                              </a:cubicBezTo>
                              <a:cubicBezTo>
                                <a:pt x="659" y="27"/>
                                <a:pt x="631" y="8"/>
                                <a:pt x="576" y="4"/>
                              </a:cubicBezTo>
                              <a:cubicBezTo>
                                <a:pt x="521" y="0"/>
                                <a:pt x="472" y="1"/>
                                <a:pt x="376" y="52"/>
                              </a:cubicBezTo>
                              <a:cubicBezTo>
                                <a:pt x="280" y="103"/>
                                <a:pt x="78" y="255"/>
                                <a:pt x="0" y="308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99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32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33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34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8" y="3480"/>
                        <a:ext cx="72" cy="184"/>
                      </a:xfrm>
                      <a:custGeom>
                        <a:avLst/>
                        <a:gdLst>
                          <a:gd name="T0" fmla="*/ 48 w 72"/>
                          <a:gd name="T1" fmla="*/ 0 h 184"/>
                          <a:gd name="T2" fmla="*/ 64 w 72"/>
                          <a:gd name="T3" fmla="*/ 120 h 184"/>
                          <a:gd name="T4" fmla="*/ 0 w 72"/>
                          <a:gd name="T5" fmla="*/ 184 h 184"/>
                          <a:gd name="T6" fmla="*/ 0 60000 65536"/>
                          <a:gd name="T7" fmla="*/ 0 60000 65536"/>
                          <a:gd name="T8" fmla="*/ 0 60000 65536"/>
                          <a:gd name="T9" fmla="*/ 0 w 72"/>
                          <a:gd name="T10" fmla="*/ 0 h 184"/>
                          <a:gd name="T11" fmla="*/ 72 w 72"/>
                          <a:gd name="T12" fmla="*/ 184 h 1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" h="184">
                            <a:moveTo>
                              <a:pt x="48" y="0"/>
                            </a:moveTo>
                            <a:cubicBezTo>
                              <a:pt x="51" y="17"/>
                              <a:pt x="72" y="89"/>
                              <a:pt x="64" y="120"/>
                            </a:cubicBezTo>
                            <a:cubicBezTo>
                              <a:pt x="56" y="151"/>
                              <a:pt x="13" y="171"/>
                              <a:pt x="0" y="18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35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" y="3280"/>
                        <a:ext cx="112" cy="144"/>
                      </a:xfrm>
                      <a:custGeom>
                        <a:avLst/>
                        <a:gdLst>
                          <a:gd name="T0" fmla="*/ 0 w 112"/>
                          <a:gd name="T1" fmla="*/ 0 h 144"/>
                          <a:gd name="T2" fmla="*/ 56 w 112"/>
                          <a:gd name="T3" fmla="*/ 48 h 144"/>
                          <a:gd name="T4" fmla="*/ 112 w 112"/>
                          <a:gd name="T5" fmla="*/ 144 h 144"/>
                          <a:gd name="T6" fmla="*/ 0 60000 65536"/>
                          <a:gd name="T7" fmla="*/ 0 60000 65536"/>
                          <a:gd name="T8" fmla="*/ 0 60000 65536"/>
                          <a:gd name="T9" fmla="*/ 0 w 112"/>
                          <a:gd name="T10" fmla="*/ 0 h 144"/>
                          <a:gd name="T11" fmla="*/ 112 w 112"/>
                          <a:gd name="T12" fmla="*/ 144 h 1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2" h="144">
                            <a:moveTo>
                              <a:pt x="0" y="0"/>
                            </a:moveTo>
                            <a:cubicBezTo>
                              <a:pt x="9" y="8"/>
                              <a:pt x="37" y="24"/>
                              <a:pt x="56" y="48"/>
                            </a:cubicBezTo>
                            <a:cubicBezTo>
                              <a:pt x="75" y="72"/>
                              <a:pt x="100" y="124"/>
                              <a:pt x="112" y="14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36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2" y="3264"/>
                        <a:ext cx="120" cy="160"/>
                      </a:xfrm>
                      <a:custGeom>
                        <a:avLst/>
                        <a:gdLst>
                          <a:gd name="T0" fmla="*/ 0 w 120"/>
                          <a:gd name="T1" fmla="*/ 0 h 160"/>
                          <a:gd name="T2" fmla="*/ 72 w 120"/>
                          <a:gd name="T3" fmla="*/ 72 h 160"/>
                          <a:gd name="T4" fmla="*/ 120 w 120"/>
                          <a:gd name="T5" fmla="*/ 160 h 160"/>
                          <a:gd name="T6" fmla="*/ 0 60000 65536"/>
                          <a:gd name="T7" fmla="*/ 0 60000 65536"/>
                          <a:gd name="T8" fmla="*/ 0 60000 65536"/>
                          <a:gd name="T9" fmla="*/ 0 w 120"/>
                          <a:gd name="T10" fmla="*/ 0 h 160"/>
                          <a:gd name="T11" fmla="*/ 120 w 120"/>
                          <a:gd name="T12" fmla="*/ 160 h 1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0" h="160">
                            <a:moveTo>
                              <a:pt x="0" y="0"/>
                            </a:moveTo>
                            <a:cubicBezTo>
                              <a:pt x="12" y="12"/>
                              <a:pt x="52" y="45"/>
                              <a:pt x="72" y="72"/>
                            </a:cubicBezTo>
                            <a:cubicBezTo>
                              <a:pt x="92" y="99"/>
                              <a:pt x="110" y="142"/>
                              <a:pt x="120" y="16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95" name="Group 550"/>
                <p:cNvGrpSpPr>
                  <a:grpSpLocks/>
                </p:cNvGrpSpPr>
                <p:nvPr/>
              </p:nvGrpSpPr>
              <p:grpSpPr bwMode="auto">
                <a:xfrm rot="16552358" flipH="1">
                  <a:off x="1764707" y="5576349"/>
                  <a:ext cx="687476" cy="434114"/>
                  <a:chOff x="2506" y="1576"/>
                  <a:chExt cx="704" cy="508"/>
                </a:xfrm>
              </p:grpSpPr>
              <p:sp>
                <p:nvSpPr>
                  <p:cNvPr id="2111" name="Freeform 551"/>
                  <p:cNvSpPr>
                    <a:spLocks/>
                  </p:cNvSpPr>
                  <p:nvPr/>
                </p:nvSpPr>
                <p:spPr bwMode="auto">
                  <a:xfrm rot="17550579" flipH="1">
                    <a:off x="2748" y="1622"/>
                    <a:ext cx="508" cy="416"/>
                  </a:xfrm>
                  <a:custGeom>
                    <a:avLst/>
                    <a:gdLst>
                      <a:gd name="T0" fmla="*/ 17 w 508"/>
                      <a:gd name="T1" fmla="*/ 112 h 416"/>
                      <a:gd name="T2" fmla="*/ 35 w 508"/>
                      <a:gd name="T3" fmla="*/ 265 h 416"/>
                      <a:gd name="T4" fmla="*/ 227 w 508"/>
                      <a:gd name="T5" fmla="*/ 400 h 416"/>
                      <a:gd name="T6" fmla="*/ 293 w 508"/>
                      <a:gd name="T7" fmla="*/ 361 h 416"/>
                      <a:gd name="T8" fmla="*/ 404 w 508"/>
                      <a:gd name="T9" fmla="*/ 358 h 416"/>
                      <a:gd name="T10" fmla="*/ 508 w 508"/>
                      <a:gd name="T11" fmla="*/ 140 h 416"/>
                      <a:gd name="T12" fmla="*/ 407 w 508"/>
                      <a:gd name="T13" fmla="*/ 22 h 416"/>
                      <a:gd name="T14" fmla="*/ 281 w 508"/>
                      <a:gd name="T15" fmla="*/ 10 h 416"/>
                      <a:gd name="T16" fmla="*/ 206 w 508"/>
                      <a:gd name="T17" fmla="*/ 43 h 416"/>
                      <a:gd name="T18" fmla="*/ 110 w 508"/>
                      <a:gd name="T19" fmla="*/ 19 h 416"/>
                      <a:gd name="T20" fmla="*/ 17 w 508"/>
                      <a:gd name="T21" fmla="*/ 112 h 4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8"/>
                      <a:gd name="T34" fmla="*/ 0 h 416"/>
                      <a:gd name="T35" fmla="*/ 508 w 508"/>
                      <a:gd name="T36" fmla="*/ 416 h 4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8" h="416">
                        <a:moveTo>
                          <a:pt x="17" y="112"/>
                        </a:moveTo>
                        <a:cubicBezTo>
                          <a:pt x="5" y="153"/>
                          <a:pt x="0" y="217"/>
                          <a:pt x="35" y="265"/>
                        </a:cubicBezTo>
                        <a:cubicBezTo>
                          <a:pt x="70" y="313"/>
                          <a:pt x="184" y="384"/>
                          <a:pt x="227" y="400"/>
                        </a:cubicBezTo>
                        <a:cubicBezTo>
                          <a:pt x="270" y="416"/>
                          <a:pt x="264" y="368"/>
                          <a:pt x="293" y="361"/>
                        </a:cubicBezTo>
                        <a:cubicBezTo>
                          <a:pt x="322" y="354"/>
                          <a:pt x="368" y="395"/>
                          <a:pt x="404" y="358"/>
                        </a:cubicBezTo>
                        <a:cubicBezTo>
                          <a:pt x="440" y="321"/>
                          <a:pt x="508" y="196"/>
                          <a:pt x="508" y="140"/>
                        </a:cubicBezTo>
                        <a:cubicBezTo>
                          <a:pt x="508" y="84"/>
                          <a:pt x="445" y="44"/>
                          <a:pt x="407" y="22"/>
                        </a:cubicBezTo>
                        <a:cubicBezTo>
                          <a:pt x="369" y="0"/>
                          <a:pt x="314" y="7"/>
                          <a:pt x="281" y="10"/>
                        </a:cubicBezTo>
                        <a:cubicBezTo>
                          <a:pt x="248" y="13"/>
                          <a:pt x="234" y="42"/>
                          <a:pt x="206" y="43"/>
                        </a:cubicBezTo>
                        <a:cubicBezTo>
                          <a:pt x="178" y="44"/>
                          <a:pt x="142" y="7"/>
                          <a:pt x="110" y="19"/>
                        </a:cubicBezTo>
                        <a:cubicBezTo>
                          <a:pt x="78" y="31"/>
                          <a:pt x="31" y="70"/>
                          <a:pt x="17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12" name="Freeform 552"/>
                  <p:cNvSpPr>
                    <a:spLocks/>
                  </p:cNvSpPr>
                  <p:nvPr/>
                </p:nvSpPr>
                <p:spPr bwMode="auto">
                  <a:xfrm rot="-4049421">
                    <a:off x="2781" y="1747"/>
                    <a:ext cx="296" cy="258"/>
                  </a:xfrm>
                  <a:custGeom>
                    <a:avLst/>
                    <a:gdLst>
                      <a:gd name="T0" fmla="*/ 188 w 288"/>
                      <a:gd name="T1" fmla="*/ 41 h 218"/>
                      <a:gd name="T2" fmla="*/ 44 w 288"/>
                      <a:gd name="T3" fmla="*/ 9 h 218"/>
                      <a:gd name="T4" fmla="*/ 4 w 288"/>
                      <a:gd name="T5" fmla="*/ 97 h 218"/>
                      <a:gd name="T6" fmla="*/ 68 w 288"/>
                      <a:gd name="T7" fmla="*/ 193 h 218"/>
                      <a:gd name="T8" fmla="*/ 252 w 288"/>
                      <a:gd name="T9" fmla="*/ 209 h 218"/>
                      <a:gd name="T10" fmla="*/ 284 w 288"/>
                      <a:gd name="T11" fmla="*/ 137 h 218"/>
                      <a:gd name="T12" fmla="*/ 188 w 288"/>
                      <a:gd name="T13" fmla="*/ 41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218"/>
                      <a:gd name="T23" fmla="*/ 288 w 288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218">
                        <a:moveTo>
                          <a:pt x="188" y="41"/>
                        </a:moveTo>
                        <a:cubicBezTo>
                          <a:pt x="148" y="20"/>
                          <a:pt x="75" y="0"/>
                          <a:pt x="44" y="9"/>
                        </a:cubicBezTo>
                        <a:cubicBezTo>
                          <a:pt x="13" y="18"/>
                          <a:pt x="0" y="66"/>
                          <a:pt x="4" y="97"/>
                        </a:cubicBezTo>
                        <a:cubicBezTo>
                          <a:pt x="8" y="128"/>
                          <a:pt x="27" y="174"/>
                          <a:pt x="68" y="193"/>
                        </a:cubicBezTo>
                        <a:cubicBezTo>
                          <a:pt x="109" y="212"/>
                          <a:pt x="216" y="218"/>
                          <a:pt x="252" y="209"/>
                        </a:cubicBezTo>
                        <a:cubicBezTo>
                          <a:pt x="288" y="200"/>
                          <a:pt x="288" y="162"/>
                          <a:pt x="284" y="137"/>
                        </a:cubicBezTo>
                        <a:cubicBezTo>
                          <a:pt x="280" y="112"/>
                          <a:pt x="228" y="62"/>
                          <a:pt x="188" y="4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113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14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2509" y="1584"/>
                    <a:ext cx="416" cy="252"/>
                    <a:chOff x="2509" y="1584"/>
                    <a:chExt cx="416" cy="252"/>
                  </a:xfrm>
                </p:grpSpPr>
                <p:sp>
                  <p:nvSpPr>
                    <p:cNvPr id="2115" name="Freeform 555"/>
                    <p:cNvSpPr>
                      <a:spLocks/>
                    </p:cNvSpPr>
                    <p:nvPr/>
                  </p:nvSpPr>
                  <p:spPr bwMode="auto">
                    <a:xfrm rot="-4049421">
                      <a:off x="2757" y="1560"/>
                      <a:ext cx="144" cy="192"/>
                    </a:xfrm>
                    <a:custGeom>
                      <a:avLst/>
                      <a:gdLst>
                        <a:gd name="T0" fmla="*/ 0 w 144"/>
                        <a:gd name="T1" fmla="*/ 192 h 192"/>
                        <a:gd name="T2" fmla="*/ 48 w 144"/>
                        <a:gd name="T3" fmla="*/ 48 h 192"/>
                        <a:gd name="T4" fmla="*/ 144 w 144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144"/>
                        <a:gd name="T10" fmla="*/ 0 h 192"/>
                        <a:gd name="T11" fmla="*/ 144 w 144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" h="192">
                          <a:moveTo>
                            <a:pt x="0" y="192"/>
                          </a:moveTo>
                          <a:cubicBezTo>
                            <a:pt x="12" y="136"/>
                            <a:pt x="24" y="80"/>
                            <a:pt x="48" y="48"/>
                          </a:cubicBezTo>
                          <a:cubicBezTo>
                            <a:pt x="72" y="16"/>
                            <a:pt x="108" y="8"/>
                            <a:pt x="144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116" name="Group 556"/>
                    <p:cNvGrpSpPr>
                      <a:grpSpLocks/>
                    </p:cNvGrpSpPr>
                    <p:nvPr/>
                  </p:nvGrpSpPr>
                  <p:grpSpPr bwMode="auto">
                    <a:xfrm rot="-2252377">
                      <a:off x="2509" y="1656"/>
                      <a:ext cx="353" cy="180"/>
                      <a:chOff x="3144" y="3204"/>
                      <a:chExt cx="867" cy="623"/>
                    </a:xfrm>
                  </p:grpSpPr>
                  <p:grpSp>
                    <p:nvGrpSpPr>
                      <p:cNvPr id="2117" name="Group 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3204"/>
                        <a:ext cx="867" cy="623"/>
                        <a:chOff x="3144" y="3204"/>
                        <a:chExt cx="867" cy="623"/>
                      </a:xfrm>
                    </p:grpSpPr>
                    <p:sp>
                      <p:nvSpPr>
                        <p:cNvPr id="2123" name="Freeform 5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420"/>
                          <a:ext cx="867" cy="407"/>
                        </a:xfrm>
                        <a:custGeom>
                          <a:avLst/>
                          <a:gdLst>
                            <a:gd name="T0" fmla="*/ 0 w 867"/>
                            <a:gd name="T1" fmla="*/ 92 h 407"/>
                            <a:gd name="T2" fmla="*/ 552 w 867"/>
                            <a:gd name="T3" fmla="*/ 380 h 407"/>
                            <a:gd name="T4" fmla="*/ 832 w 867"/>
                            <a:gd name="T5" fmla="*/ 252 h 407"/>
                            <a:gd name="T6" fmla="*/ 760 w 867"/>
                            <a:gd name="T7" fmla="*/ 28 h 407"/>
                            <a:gd name="T8" fmla="*/ 232 w 867"/>
                            <a:gd name="T9" fmla="*/ 84 h 40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67"/>
                            <a:gd name="T16" fmla="*/ 0 h 407"/>
                            <a:gd name="T17" fmla="*/ 867 w 867"/>
                            <a:gd name="T18" fmla="*/ 407 h 40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67" h="407">
                              <a:moveTo>
                                <a:pt x="0" y="92"/>
                              </a:moveTo>
                              <a:cubicBezTo>
                                <a:pt x="206" y="222"/>
                                <a:pt x="413" y="353"/>
                                <a:pt x="552" y="380"/>
                              </a:cubicBezTo>
                              <a:cubicBezTo>
                                <a:pt x="691" y="407"/>
                                <a:pt x="797" y="311"/>
                                <a:pt x="832" y="252"/>
                              </a:cubicBezTo>
                              <a:cubicBezTo>
                                <a:pt x="867" y="193"/>
                                <a:pt x="860" y="56"/>
                                <a:pt x="760" y="28"/>
                              </a:cubicBezTo>
                              <a:cubicBezTo>
                                <a:pt x="660" y="0"/>
                                <a:pt x="446" y="42"/>
                                <a:pt x="232" y="84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8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124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204"/>
                          <a:ext cx="848" cy="308"/>
                        </a:xfrm>
                        <a:custGeom>
                          <a:avLst/>
                          <a:gdLst>
                            <a:gd name="T0" fmla="*/ 848 w 848"/>
                            <a:gd name="T1" fmla="*/ 300 h 308"/>
                            <a:gd name="T2" fmla="*/ 704 w 848"/>
                            <a:gd name="T3" fmla="*/ 76 h 308"/>
                            <a:gd name="T4" fmla="*/ 576 w 848"/>
                            <a:gd name="T5" fmla="*/ 4 h 308"/>
                            <a:gd name="T6" fmla="*/ 376 w 848"/>
                            <a:gd name="T7" fmla="*/ 52 h 308"/>
                            <a:gd name="T8" fmla="*/ 0 w 848"/>
                            <a:gd name="T9" fmla="*/ 308 h 3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8"/>
                            <a:gd name="T16" fmla="*/ 0 h 308"/>
                            <a:gd name="T17" fmla="*/ 848 w 848"/>
                            <a:gd name="T18" fmla="*/ 308 h 30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8" h="308">
                              <a:moveTo>
                                <a:pt x="848" y="300"/>
                              </a:moveTo>
                              <a:cubicBezTo>
                                <a:pt x="824" y="263"/>
                                <a:pt x="749" y="125"/>
                                <a:pt x="704" y="76"/>
                              </a:cubicBezTo>
                              <a:cubicBezTo>
                                <a:pt x="659" y="27"/>
                                <a:pt x="631" y="8"/>
                                <a:pt x="576" y="4"/>
                              </a:cubicBezTo>
                              <a:cubicBezTo>
                                <a:pt x="521" y="0"/>
                                <a:pt x="472" y="1"/>
                                <a:pt x="376" y="52"/>
                              </a:cubicBezTo>
                              <a:cubicBezTo>
                                <a:pt x="280" y="103"/>
                                <a:pt x="78" y="255"/>
                                <a:pt x="0" y="308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99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18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19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20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8" y="3480"/>
                        <a:ext cx="72" cy="184"/>
                      </a:xfrm>
                      <a:custGeom>
                        <a:avLst/>
                        <a:gdLst>
                          <a:gd name="T0" fmla="*/ 48 w 72"/>
                          <a:gd name="T1" fmla="*/ 0 h 184"/>
                          <a:gd name="T2" fmla="*/ 64 w 72"/>
                          <a:gd name="T3" fmla="*/ 120 h 184"/>
                          <a:gd name="T4" fmla="*/ 0 w 72"/>
                          <a:gd name="T5" fmla="*/ 184 h 184"/>
                          <a:gd name="T6" fmla="*/ 0 60000 65536"/>
                          <a:gd name="T7" fmla="*/ 0 60000 65536"/>
                          <a:gd name="T8" fmla="*/ 0 60000 65536"/>
                          <a:gd name="T9" fmla="*/ 0 w 72"/>
                          <a:gd name="T10" fmla="*/ 0 h 184"/>
                          <a:gd name="T11" fmla="*/ 72 w 72"/>
                          <a:gd name="T12" fmla="*/ 184 h 1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" h="184">
                            <a:moveTo>
                              <a:pt x="48" y="0"/>
                            </a:moveTo>
                            <a:cubicBezTo>
                              <a:pt x="51" y="17"/>
                              <a:pt x="72" y="89"/>
                              <a:pt x="64" y="120"/>
                            </a:cubicBezTo>
                            <a:cubicBezTo>
                              <a:pt x="56" y="151"/>
                              <a:pt x="13" y="171"/>
                              <a:pt x="0" y="18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21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" y="3280"/>
                        <a:ext cx="112" cy="144"/>
                      </a:xfrm>
                      <a:custGeom>
                        <a:avLst/>
                        <a:gdLst>
                          <a:gd name="T0" fmla="*/ 0 w 112"/>
                          <a:gd name="T1" fmla="*/ 0 h 144"/>
                          <a:gd name="T2" fmla="*/ 56 w 112"/>
                          <a:gd name="T3" fmla="*/ 48 h 144"/>
                          <a:gd name="T4" fmla="*/ 112 w 112"/>
                          <a:gd name="T5" fmla="*/ 144 h 144"/>
                          <a:gd name="T6" fmla="*/ 0 60000 65536"/>
                          <a:gd name="T7" fmla="*/ 0 60000 65536"/>
                          <a:gd name="T8" fmla="*/ 0 60000 65536"/>
                          <a:gd name="T9" fmla="*/ 0 w 112"/>
                          <a:gd name="T10" fmla="*/ 0 h 144"/>
                          <a:gd name="T11" fmla="*/ 112 w 112"/>
                          <a:gd name="T12" fmla="*/ 144 h 1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2" h="144">
                            <a:moveTo>
                              <a:pt x="0" y="0"/>
                            </a:moveTo>
                            <a:cubicBezTo>
                              <a:pt x="9" y="8"/>
                              <a:pt x="37" y="24"/>
                              <a:pt x="56" y="48"/>
                            </a:cubicBezTo>
                            <a:cubicBezTo>
                              <a:pt x="75" y="72"/>
                              <a:pt x="100" y="124"/>
                              <a:pt x="112" y="14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22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2" y="3264"/>
                        <a:ext cx="120" cy="160"/>
                      </a:xfrm>
                      <a:custGeom>
                        <a:avLst/>
                        <a:gdLst>
                          <a:gd name="T0" fmla="*/ 0 w 120"/>
                          <a:gd name="T1" fmla="*/ 0 h 160"/>
                          <a:gd name="T2" fmla="*/ 72 w 120"/>
                          <a:gd name="T3" fmla="*/ 72 h 160"/>
                          <a:gd name="T4" fmla="*/ 120 w 120"/>
                          <a:gd name="T5" fmla="*/ 160 h 160"/>
                          <a:gd name="T6" fmla="*/ 0 60000 65536"/>
                          <a:gd name="T7" fmla="*/ 0 60000 65536"/>
                          <a:gd name="T8" fmla="*/ 0 60000 65536"/>
                          <a:gd name="T9" fmla="*/ 0 w 120"/>
                          <a:gd name="T10" fmla="*/ 0 h 160"/>
                          <a:gd name="T11" fmla="*/ 120 w 120"/>
                          <a:gd name="T12" fmla="*/ 160 h 1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0" h="160">
                            <a:moveTo>
                              <a:pt x="0" y="0"/>
                            </a:moveTo>
                            <a:cubicBezTo>
                              <a:pt x="12" y="12"/>
                              <a:pt x="52" y="45"/>
                              <a:pt x="72" y="72"/>
                            </a:cubicBezTo>
                            <a:cubicBezTo>
                              <a:pt x="92" y="99"/>
                              <a:pt x="110" y="142"/>
                              <a:pt x="120" y="16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96" name="Group 550"/>
                <p:cNvGrpSpPr>
                  <a:grpSpLocks/>
                </p:cNvGrpSpPr>
                <p:nvPr/>
              </p:nvGrpSpPr>
              <p:grpSpPr bwMode="auto">
                <a:xfrm rot="20553487" flipH="1">
                  <a:off x="2335240" y="6022381"/>
                  <a:ext cx="687476" cy="434114"/>
                  <a:chOff x="2506" y="1576"/>
                  <a:chExt cx="704" cy="508"/>
                </a:xfrm>
              </p:grpSpPr>
              <p:sp>
                <p:nvSpPr>
                  <p:cNvPr id="2097" name="Freeform 551"/>
                  <p:cNvSpPr>
                    <a:spLocks/>
                  </p:cNvSpPr>
                  <p:nvPr/>
                </p:nvSpPr>
                <p:spPr bwMode="auto">
                  <a:xfrm rot="17550579" flipH="1">
                    <a:off x="2748" y="1622"/>
                    <a:ext cx="508" cy="416"/>
                  </a:xfrm>
                  <a:custGeom>
                    <a:avLst/>
                    <a:gdLst>
                      <a:gd name="T0" fmla="*/ 17 w 508"/>
                      <a:gd name="T1" fmla="*/ 112 h 416"/>
                      <a:gd name="T2" fmla="*/ 35 w 508"/>
                      <a:gd name="T3" fmla="*/ 265 h 416"/>
                      <a:gd name="T4" fmla="*/ 227 w 508"/>
                      <a:gd name="T5" fmla="*/ 400 h 416"/>
                      <a:gd name="T6" fmla="*/ 293 w 508"/>
                      <a:gd name="T7" fmla="*/ 361 h 416"/>
                      <a:gd name="T8" fmla="*/ 404 w 508"/>
                      <a:gd name="T9" fmla="*/ 358 h 416"/>
                      <a:gd name="T10" fmla="*/ 508 w 508"/>
                      <a:gd name="T11" fmla="*/ 140 h 416"/>
                      <a:gd name="T12" fmla="*/ 407 w 508"/>
                      <a:gd name="T13" fmla="*/ 22 h 416"/>
                      <a:gd name="T14" fmla="*/ 281 w 508"/>
                      <a:gd name="T15" fmla="*/ 10 h 416"/>
                      <a:gd name="T16" fmla="*/ 206 w 508"/>
                      <a:gd name="T17" fmla="*/ 43 h 416"/>
                      <a:gd name="T18" fmla="*/ 110 w 508"/>
                      <a:gd name="T19" fmla="*/ 19 h 416"/>
                      <a:gd name="T20" fmla="*/ 17 w 508"/>
                      <a:gd name="T21" fmla="*/ 112 h 4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08"/>
                      <a:gd name="T34" fmla="*/ 0 h 416"/>
                      <a:gd name="T35" fmla="*/ 508 w 508"/>
                      <a:gd name="T36" fmla="*/ 416 h 4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08" h="416">
                        <a:moveTo>
                          <a:pt x="17" y="112"/>
                        </a:moveTo>
                        <a:cubicBezTo>
                          <a:pt x="5" y="153"/>
                          <a:pt x="0" y="217"/>
                          <a:pt x="35" y="265"/>
                        </a:cubicBezTo>
                        <a:cubicBezTo>
                          <a:pt x="70" y="313"/>
                          <a:pt x="184" y="384"/>
                          <a:pt x="227" y="400"/>
                        </a:cubicBezTo>
                        <a:cubicBezTo>
                          <a:pt x="270" y="416"/>
                          <a:pt x="264" y="368"/>
                          <a:pt x="293" y="361"/>
                        </a:cubicBezTo>
                        <a:cubicBezTo>
                          <a:pt x="322" y="354"/>
                          <a:pt x="368" y="395"/>
                          <a:pt x="404" y="358"/>
                        </a:cubicBezTo>
                        <a:cubicBezTo>
                          <a:pt x="440" y="321"/>
                          <a:pt x="508" y="196"/>
                          <a:pt x="508" y="140"/>
                        </a:cubicBezTo>
                        <a:cubicBezTo>
                          <a:pt x="508" y="84"/>
                          <a:pt x="445" y="44"/>
                          <a:pt x="407" y="22"/>
                        </a:cubicBezTo>
                        <a:cubicBezTo>
                          <a:pt x="369" y="0"/>
                          <a:pt x="314" y="7"/>
                          <a:pt x="281" y="10"/>
                        </a:cubicBezTo>
                        <a:cubicBezTo>
                          <a:pt x="248" y="13"/>
                          <a:pt x="234" y="42"/>
                          <a:pt x="206" y="43"/>
                        </a:cubicBezTo>
                        <a:cubicBezTo>
                          <a:pt x="178" y="44"/>
                          <a:pt x="142" y="7"/>
                          <a:pt x="110" y="19"/>
                        </a:cubicBezTo>
                        <a:cubicBezTo>
                          <a:pt x="78" y="31"/>
                          <a:pt x="31" y="70"/>
                          <a:pt x="17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8" name="Freeform 552"/>
                  <p:cNvSpPr>
                    <a:spLocks/>
                  </p:cNvSpPr>
                  <p:nvPr/>
                </p:nvSpPr>
                <p:spPr bwMode="auto">
                  <a:xfrm rot="-4049421">
                    <a:off x="2781" y="1747"/>
                    <a:ext cx="296" cy="258"/>
                  </a:xfrm>
                  <a:custGeom>
                    <a:avLst/>
                    <a:gdLst>
                      <a:gd name="T0" fmla="*/ 188 w 288"/>
                      <a:gd name="T1" fmla="*/ 41 h 218"/>
                      <a:gd name="T2" fmla="*/ 44 w 288"/>
                      <a:gd name="T3" fmla="*/ 9 h 218"/>
                      <a:gd name="T4" fmla="*/ 4 w 288"/>
                      <a:gd name="T5" fmla="*/ 97 h 218"/>
                      <a:gd name="T6" fmla="*/ 68 w 288"/>
                      <a:gd name="T7" fmla="*/ 193 h 218"/>
                      <a:gd name="T8" fmla="*/ 252 w 288"/>
                      <a:gd name="T9" fmla="*/ 209 h 218"/>
                      <a:gd name="T10" fmla="*/ 284 w 288"/>
                      <a:gd name="T11" fmla="*/ 137 h 218"/>
                      <a:gd name="T12" fmla="*/ 188 w 288"/>
                      <a:gd name="T13" fmla="*/ 41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218"/>
                      <a:gd name="T23" fmla="*/ 288 w 288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218">
                        <a:moveTo>
                          <a:pt x="188" y="41"/>
                        </a:moveTo>
                        <a:cubicBezTo>
                          <a:pt x="148" y="20"/>
                          <a:pt x="75" y="0"/>
                          <a:pt x="44" y="9"/>
                        </a:cubicBezTo>
                        <a:cubicBezTo>
                          <a:pt x="13" y="18"/>
                          <a:pt x="0" y="66"/>
                          <a:pt x="4" y="97"/>
                        </a:cubicBezTo>
                        <a:cubicBezTo>
                          <a:pt x="8" y="128"/>
                          <a:pt x="27" y="174"/>
                          <a:pt x="68" y="193"/>
                        </a:cubicBezTo>
                        <a:cubicBezTo>
                          <a:pt x="109" y="212"/>
                          <a:pt x="216" y="218"/>
                          <a:pt x="252" y="209"/>
                        </a:cubicBezTo>
                        <a:cubicBezTo>
                          <a:pt x="288" y="200"/>
                          <a:pt x="288" y="162"/>
                          <a:pt x="284" y="137"/>
                        </a:cubicBezTo>
                        <a:cubicBezTo>
                          <a:pt x="280" y="112"/>
                          <a:pt x="228" y="62"/>
                          <a:pt x="188" y="4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9" name="Freeform 553"/>
                  <p:cNvSpPr>
                    <a:spLocks/>
                  </p:cNvSpPr>
                  <p:nvPr/>
                </p:nvSpPr>
                <p:spPr bwMode="auto">
                  <a:xfrm rot="17550579" flipH="1">
                    <a:off x="3117" y="1922"/>
                    <a:ext cx="36" cy="18"/>
                  </a:xfrm>
                  <a:custGeom>
                    <a:avLst/>
                    <a:gdLst>
                      <a:gd name="T0" fmla="*/ 0 w 36"/>
                      <a:gd name="T1" fmla="*/ 9 h 18"/>
                      <a:gd name="T2" fmla="*/ 21 w 36"/>
                      <a:gd name="T3" fmla="*/ 18 h 18"/>
                      <a:gd name="T4" fmla="*/ 36 w 36"/>
                      <a:gd name="T5" fmla="*/ 0 h 18"/>
                      <a:gd name="T6" fmla="*/ 0 w 36"/>
                      <a:gd name="T7" fmla="*/ 9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"/>
                      <a:gd name="T13" fmla="*/ 0 h 18"/>
                      <a:gd name="T14" fmla="*/ 36 w 36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" h="18">
                        <a:moveTo>
                          <a:pt x="0" y="9"/>
                        </a:moveTo>
                        <a:lnTo>
                          <a:pt x="21" y="18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00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2509" y="1584"/>
                    <a:ext cx="416" cy="252"/>
                    <a:chOff x="2509" y="1584"/>
                    <a:chExt cx="416" cy="252"/>
                  </a:xfrm>
                </p:grpSpPr>
                <p:sp>
                  <p:nvSpPr>
                    <p:cNvPr id="2101" name="Freeform 555"/>
                    <p:cNvSpPr>
                      <a:spLocks/>
                    </p:cNvSpPr>
                    <p:nvPr/>
                  </p:nvSpPr>
                  <p:spPr bwMode="auto">
                    <a:xfrm rot="-4049421">
                      <a:off x="2757" y="1560"/>
                      <a:ext cx="144" cy="192"/>
                    </a:xfrm>
                    <a:custGeom>
                      <a:avLst/>
                      <a:gdLst>
                        <a:gd name="T0" fmla="*/ 0 w 144"/>
                        <a:gd name="T1" fmla="*/ 192 h 192"/>
                        <a:gd name="T2" fmla="*/ 48 w 144"/>
                        <a:gd name="T3" fmla="*/ 48 h 192"/>
                        <a:gd name="T4" fmla="*/ 144 w 144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144"/>
                        <a:gd name="T10" fmla="*/ 0 h 192"/>
                        <a:gd name="T11" fmla="*/ 144 w 144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" h="192">
                          <a:moveTo>
                            <a:pt x="0" y="192"/>
                          </a:moveTo>
                          <a:cubicBezTo>
                            <a:pt x="12" y="136"/>
                            <a:pt x="24" y="80"/>
                            <a:pt x="48" y="48"/>
                          </a:cubicBezTo>
                          <a:cubicBezTo>
                            <a:pt x="72" y="16"/>
                            <a:pt x="108" y="8"/>
                            <a:pt x="144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/>
                    <a:lstStyle/>
                    <a:p>
                      <a:endParaRPr lang="ru-RU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102" name="Group 556"/>
                    <p:cNvGrpSpPr>
                      <a:grpSpLocks/>
                    </p:cNvGrpSpPr>
                    <p:nvPr/>
                  </p:nvGrpSpPr>
                  <p:grpSpPr bwMode="auto">
                    <a:xfrm rot="-2252377">
                      <a:off x="2509" y="1656"/>
                      <a:ext cx="353" cy="180"/>
                      <a:chOff x="3144" y="3204"/>
                      <a:chExt cx="867" cy="623"/>
                    </a:xfrm>
                  </p:grpSpPr>
                  <p:grpSp>
                    <p:nvGrpSpPr>
                      <p:cNvPr id="2103" name="Group 5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4" y="3204"/>
                        <a:ext cx="867" cy="623"/>
                        <a:chOff x="3144" y="3204"/>
                        <a:chExt cx="867" cy="623"/>
                      </a:xfrm>
                    </p:grpSpPr>
                    <p:sp>
                      <p:nvSpPr>
                        <p:cNvPr id="2109" name="Freeform 5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420"/>
                          <a:ext cx="867" cy="407"/>
                        </a:xfrm>
                        <a:custGeom>
                          <a:avLst/>
                          <a:gdLst>
                            <a:gd name="T0" fmla="*/ 0 w 867"/>
                            <a:gd name="T1" fmla="*/ 92 h 407"/>
                            <a:gd name="T2" fmla="*/ 552 w 867"/>
                            <a:gd name="T3" fmla="*/ 380 h 407"/>
                            <a:gd name="T4" fmla="*/ 832 w 867"/>
                            <a:gd name="T5" fmla="*/ 252 h 407"/>
                            <a:gd name="T6" fmla="*/ 760 w 867"/>
                            <a:gd name="T7" fmla="*/ 28 h 407"/>
                            <a:gd name="T8" fmla="*/ 232 w 867"/>
                            <a:gd name="T9" fmla="*/ 84 h 40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67"/>
                            <a:gd name="T16" fmla="*/ 0 h 407"/>
                            <a:gd name="T17" fmla="*/ 867 w 867"/>
                            <a:gd name="T18" fmla="*/ 407 h 40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67" h="407">
                              <a:moveTo>
                                <a:pt x="0" y="92"/>
                              </a:moveTo>
                              <a:cubicBezTo>
                                <a:pt x="206" y="222"/>
                                <a:pt x="413" y="353"/>
                                <a:pt x="552" y="380"/>
                              </a:cubicBezTo>
                              <a:cubicBezTo>
                                <a:pt x="691" y="407"/>
                                <a:pt x="797" y="311"/>
                                <a:pt x="832" y="252"/>
                              </a:cubicBezTo>
                              <a:cubicBezTo>
                                <a:pt x="867" y="193"/>
                                <a:pt x="860" y="56"/>
                                <a:pt x="760" y="28"/>
                              </a:cubicBezTo>
                              <a:cubicBezTo>
                                <a:pt x="660" y="0"/>
                                <a:pt x="446" y="42"/>
                                <a:pt x="232" y="84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8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110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" y="3204"/>
                          <a:ext cx="848" cy="308"/>
                        </a:xfrm>
                        <a:custGeom>
                          <a:avLst/>
                          <a:gdLst>
                            <a:gd name="T0" fmla="*/ 848 w 848"/>
                            <a:gd name="T1" fmla="*/ 300 h 308"/>
                            <a:gd name="T2" fmla="*/ 704 w 848"/>
                            <a:gd name="T3" fmla="*/ 76 h 308"/>
                            <a:gd name="T4" fmla="*/ 576 w 848"/>
                            <a:gd name="T5" fmla="*/ 4 h 308"/>
                            <a:gd name="T6" fmla="*/ 376 w 848"/>
                            <a:gd name="T7" fmla="*/ 52 h 308"/>
                            <a:gd name="T8" fmla="*/ 0 w 848"/>
                            <a:gd name="T9" fmla="*/ 308 h 3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8"/>
                            <a:gd name="T16" fmla="*/ 0 h 308"/>
                            <a:gd name="T17" fmla="*/ 848 w 848"/>
                            <a:gd name="T18" fmla="*/ 308 h 30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8" h="308">
                              <a:moveTo>
                                <a:pt x="848" y="300"/>
                              </a:moveTo>
                              <a:cubicBezTo>
                                <a:pt x="824" y="263"/>
                                <a:pt x="749" y="125"/>
                                <a:pt x="704" y="76"/>
                              </a:cubicBezTo>
                              <a:cubicBezTo>
                                <a:pt x="659" y="27"/>
                                <a:pt x="631" y="8"/>
                                <a:pt x="576" y="4"/>
                              </a:cubicBezTo>
                              <a:cubicBezTo>
                                <a:pt x="521" y="0"/>
                                <a:pt x="472" y="1"/>
                                <a:pt x="376" y="52"/>
                              </a:cubicBezTo>
                              <a:cubicBezTo>
                                <a:pt x="280" y="103"/>
                                <a:pt x="78" y="255"/>
                                <a:pt x="0" y="308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66FF66"/>
                            </a:gs>
                            <a:gs pos="100000">
                              <a:srgbClr val="0099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0099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04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05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8" y="3440"/>
                        <a:ext cx="87" cy="288"/>
                      </a:xfrm>
                      <a:custGeom>
                        <a:avLst/>
                        <a:gdLst>
                          <a:gd name="T0" fmla="*/ 40 w 87"/>
                          <a:gd name="T1" fmla="*/ 0 h 288"/>
                          <a:gd name="T2" fmla="*/ 80 w 87"/>
                          <a:gd name="T3" fmla="*/ 160 h 288"/>
                          <a:gd name="T4" fmla="*/ 0 w 87"/>
                          <a:gd name="T5" fmla="*/ 288 h 288"/>
                          <a:gd name="T6" fmla="*/ 0 60000 65536"/>
                          <a:gd name="T7" fmla="*/ 0 60000 65536"/>
                          <a:gd name="T8" fmla="*/ 0 60000 65536"/>
                          <a:gd name="T9" fmla="*/ 0 w 87"/>
                          <a:gd name="T10" fmla="*/ 0 h 288"/>
                          <a:gd name="T11" fmla="*/ 87 w 87"/>
                          <a:gd name="T12" fmla="*/ 288 h 28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7" h="288">
                            <a:moveTo>
                              <a:pt x="40" y="0"/>
                            </a:moveTo>
                            <a:cubicBezTo>
                              <a:pt x="63" y="56"/>
                              <a:pt x="87" y="112"/>
                              <a:pt x="80" y="160"/>
                            </a:cubicBezTo>
                            <a:cubicBezTo>
                              <a:pt x="73" y="208"/>
                              <a:pt x="36" y="248"/>
                              <a:pt x="0" y="28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06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8" y="3480"/>
                        <a:ext cx="72" cy="184"/>
                      </a:xfrm>
                      <a:custGeom>
                        <a:avLst/>
                        <a:gdLst>
                          <a:gd name="T0" fmla="*/ 48 w 72"/>
                          <a:gd name="T1" fmla="*/ 0 h 184"/>
                          <a:gd name="T2" fmla="*/ 64 w 72"/>
                          <a:gd name="T3" fmla="*/ 120 h 184"/>
                          <a:gd name="T4" fmla="*/ 0 w 72"/>
                          <a:gd name="T5" fmla="*/ 184 h 184"/>
                          <a:gd name="T6" fmla="*/ 0 60000 65536"/>
                          <a:gd name="T7" fmla="*/ 0 60000 65536"/>
                          <a:gd name="T8" fmla="*/ 0 60000 65536"/>
                          <a:gd name="T9" fmla="*/ 0 w 72"/>
                          <a:gd name="T10" fmla="*/ 0 h 184"/>
                          <a:gd name="T11" fmla="*/ 72 w 72"/>
                          <a:gd name="T12" fmla="*/ 184 h 1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" h="184">
                            <a:moveTo>
                              <a:pt x="48" y="0"/>
                            </a:moveTo>
                            <a:cubicBezTo>
                              <a:pt x="51" y="17"/>
                              <a:pt x="72" y="89"/>
                              <a:pt x="64" y="120"/>
                            </a:cubicBezTo>
                            <a:cubicBezTo>
                              <a:pt x="56" y="151"/>
                              <a:pt x="13" y="171"/>
                              <a:pt x="0" y="18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07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6" y="3280"/>
                        <a:ext cx="112" cy="144"/>
                      </a:xfrm>
                      <a:custGeom>
                        <a:avLst/>
                        <a:gdLst>
                          <a:gd name="T0" fmla="*/ 0 w 112"/>
                          <a:gd name="T1" fmla="*/ 0 h 144"/>
                          <a:gd name="T2" fmla="*/ 56 w 112"/>
                          <a:gd name="T3" fmla="*/ 48 h 144"/>
                          <a:gd name="T4" fmla="*/ 112 w 112"/>
                          <a:gd name="T5" fmla="*/ 144 h 144"/>
                          <a:gd name="T6" fmla="*/ 0 60000 65536"/>
                          <a:gd name="T7" fmla="*/ 0 60000 65536"/>
                          <a:gd name="T8" fmla="*/ 0 60000 65536"/>
                          <a:gd name="T9" fmla="*/ 0 w 112"/>
                          <a:gd name="T10" fmla="*/ 0 h 144"/>
                          <a:gd name="T11" fmla="*/ 112 w 112"/>
                          <a:gd name="T12" fmla="*/ 144 h 1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2" h="144">
                            <a:moveTo>
                              <a:pt x="0" y="0"/>
                            </a:moveTo>
                            <a:cubicBezTo>
                              <a:pt x="9" y="8"/>
                              <a:pt x="37" y="24"/>
                              <a:pt x="56" y="48"/>
                            </a:cubicBezTo>
                            <a:cubicBezTo>
                              <a:pt x="75" y="72"/>
                              <a:pt x="100" y="124"/>
                              <a:pt x="112" y="144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08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2" y="3264"/>
                        <a:ext cx="120" cy="160"/>
                      </a:xfrm>
                      <a:custGeom>
                        <a:avLst/>
                        <a:gdLst>
                          <a:gd name="T0" fmla="*/ 0 w 120"/>
                          <a:gd name="T1" fmla="*/ 0 h 160"/>
                          <a:gd name="T2" fmla="*/ 72 w 120"/>
                          <a:gd name="T3" fmla="*/ 72 h 160"/>
                          <a:gd name="T4" fmla="*/ 120 w 120"/>
                          <a:gd name="T5" fmla="*/ 160 h 160"/>
                          <a:gd name="T6" fmla="*/ 0 60000 65536"/>
                          <a:gd name="T7" fmla="*/ 0 60000 65536"/>
                          <a:gd name="T8" fmla="*/ 0 60000 65536"/>
                          <a:gd name="T9" fmla="*/ 0 w 120"/>
                          <a:gd name="T10" fmla="*/ 0 h 160"/>
                          <a:gd name="T11" fmla="*/ 120 w 120"/>
                          <a:gd name="T12" fmla="*/ 160 h 1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20" h="160">
                            <a:moveTo>
                              <a:pt x="0" y="0"/>
                            </a:moveTo>
                            <a:cubicBezTo>
                              <a:pt x="12" y="12"/>
                              <a:pt x="52" y="45"/>
                              <a:pt x="72" y="72"/>
                            </a:cubicBezTo>
                            <a:cubicBezTo>
                              <a:pt x="92" y="99"/>
                              <a:pt x="110" y="142"/>
                              <a:pt x="120" y="16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>
                          <a:latin typeface="Calibri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2076" name="Picture 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1858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" name="Скругленный прямоугольник 489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509" name="Группа 491"/>
          <p:cNvGrpSpPr>
            <a:grpSpLocks/>
          </p:cNvGrpSpPr>
          <p:nvPr/>
        </p:nvGrpSpPr>
        <p:grpSpPr bwMode="auto">
          <a:xfrm>
            <a:off x="4572000" y="3025775"/>
            <a:ext cx="4176713" cy="806450"/>
            <a:chOff x="4572000" y="3026567"/>
            <a:chExt cx="4176833" cy="804865"/>
          </a:xfrm>
        </p:grpSpPr>
        <p:grpSp>
          <p:nvGrpSpPr>
            <p:cNvPr id="2079" name="Группа 570"/>
            <p:cNvGrpSpPr>
              <a:grpSpLocks/>
            </p:cNvGrpSpPr>
            <p:nvPr/>
          </p:nvGrpSpPr>
          <p:grpSpPr bwMode="auto">
            <a:xfrm>
              <a:off x="4572000" y="3174237"/>
              <a:ext cx="4176833" cy="485595"/>
              <a:chOff x="5072066" y="2851425"/>
              <a:chExt cx="4176833" cy="485595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5072066" y="2851103"/>
                <a:ext cx="1036668" cy="4008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Яблок 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2000" b="1" dirty="0">
                  <a:latin typeface="+mn-lt"/>
                </a:endParaRPr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8286846" y="2874868"/>
                <a:ext cx="962053" cy="462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часть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080" name="Picture 7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3026567"/>
              <a:ext cx="1477284" cy="80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07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72198" y="6143644"/>
            <a:ext cx="1582737" cy="504824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34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3786188"/>
            <a:ext cx="642937" cy="785812"/>
          </a:xfrm>
          <a:prstGeom prst="actionButtonBlank">
            <a:avLst/>
          </a:prstGeom>
          <a:gradFill rotWithShape="1">
            <a:gsLst>
              <a:gs pos="0">
                <a:srgbClr val="FF8080"/>
              </a:gs>
              <a:gs pos="100000">
                <a:srgbClr val="C00000"/>
              </a:gs>
              <a:gs pos="100000">
                <a:srgbClr val="FFDAD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34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2643188"/>
            <a:ext cx="642937" cy="785812"/>
          </a:xfrm>
          <a:prstGeom prst="actionButtonBlank">
            <a:avLst/>
          </a:prstGeom>
          <a:gradFill rotWithShape="1">
            <a:gsLst>
              <a:gs pos="0">
                <a:srgbClr val="00BD4F"/>
              </a:gs>
              <a:gs pos="60001">
                <a:srgbClr val="006D2A"/>
              </a:gs>
              <a:gs pos="100000">
                <a:srgbClr val="006D2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34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5000625"/>
            <a:ext cx="642937" cy="788988"/>
          </a:xfrm>
          <a:prstGeom prst="actionButtonBlank">
            <a:avLst/>
          </a:prstGeom>
          <a:gradFill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000375" y="571500"/>
            <a:ext cx="5595938" cy="193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Московском Кремле находится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Царь – колокол и Царь – пушка, отлитые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русскими мастерами. Вес колокола 200т,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вес пушки составляет      веса колокола.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весит Царь – пушка?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5500694" y="2571744"/>
            <a:ext cx="1876421" cy="538957"/>
          </a:xfrm>
          <a:prstGeom prst="wedgeRoundRectCallout">
            <a:avLst>
              <a:gd name="adj1" fmla="val 77459"/>
              <a:gd name="adj2" fmla="val 245286"/>
              <a:gd name="adj3" fmla="val 16667"/>
            </a:avLst>
          </a:prstGeom>
          <a:gradFill flip="none" rotWithShape="1">
            <a:gsLst>
              <a:gs pos="10000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ВЕРНО!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636963" y="4857750"/>
            <a:ext cx="1870075" cy="1144588"/>
            <a:chOff x="3143240" y="3000372"/>
            <a:chExt cx="1871662" cy="1145087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143240" y="3214778"/>
              <a:ext cx="1871662" cy="79250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5000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12700"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Не верно!</a:t>
              </a:r>
              <a:endPara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02" name="Picture 4" descr="drakula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3000372"/>
              <a:ext cx="1535093" cy="114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8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1858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" name="Picture 4" descr="tsar_kolok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" y="571500"/>
            <a:ext cx="1716087" cy="235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2" name="Picture 3" descr="1_37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" y="3143250"/>
            <a:ext cx="1760537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Группа 507"/>
          <p:cNvGrpSpPr>
            <a:grpSpLocks/>
          </p:cNvGrpSpPr>
          <p:nvPr/>
        </p:nvGrpSpPr>
        <p:grpSpPr bwMode="auto">
          <a:xfrm>
            <a:off x="7215188" y="3028950"/>
            <a:ext cx="746125" cy="2728913"/>
            <a:chOff x="7215206" y="3028890"/>
            <a:chExt cx="745717" cy="2729046"/>
          </a:xfrm>
        </p:grpSpPr>
        <p:sp>
          <p:nvSpPr>
            <p:cNvPr id="3098" name="TextBox 495"/>
            <p:cNvSpPr txBox="1">
              <a:spLocks noChangeArrowheads="1"/>
            </p:cNvSpPr>
            <p:nvPr/>
          </p:nvSpPr>
          <p:spPr bwMode="auto">
            <a:xfrm>
              <a:off x="7215206" y="5357826"/>
              <a:ext cx="6174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40 т</a:t>
              </a:r>
            </a:p>
          </p:txBody>
        </p:sp>
        <p:sp>
          <p:nvSpPr>
            <p:cNvPr id="3099" name="TextBox 497"/>
            <p:cNvSpPr txBox="1">
              <a:spLocks noChangeArrowheads="1"/>
            </p:cNvSpPr>
            <p:nvPr/>
          </p:nvSpPr>
          <p:spPr bwMode="auto">
            <a:xfrm>
              <a:off x="7215206" y="4000504"/>
              <a:ext cx="6174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80 т</a:t>
              </a:r>
            </a:p>
          </p:txBody>
        </p:sp>
        <p:sp>
          <p:nvSpPr>
            <p:cNvPr id="3100" name="TextBox 506"/>
            <p:cNvSpPr txBox="1">
              <a:spLocks noChangeArrowheads="1"/>
            </p:cNvSpPr>
            <p:nvPr/>
          </p:nvSpPr>
          <p:spPr bwMode="auto">
            <a:xfrm>
              <a:off x="7215206" y="3028890"/>
              <a:ext cx="7457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500 т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3214688" y="3714750"/>
            <a:ext cx="3587750" cy="1200150"/>
            <a:chOff x="3214678" y="3714752"/>
            <a:chExt cx="3587200" cy="1200329"/>
          </a:xfrm>
        </p:grpSpPr>
        <p:grpSp>
          <p:nvGrpSpPr>
            <p:cNvPr id="3094" name="Группа 509"/>
            <p:cNvGrpSpPr>
              <a:grpSpLocks/>
            </p:cNvGrpSpPr>
            <p:nvPr/>
          </p:nvGrpSpPr>
          <p:grpSpPr bwMode="auto">
            <a:xfrm>
              <a:off x="3214678" y="3714752"/>
              <a:ext cx="3587200" cy="1200329"/>
              <a:chOff x="1857356" y="3214686"/>
              <a:chExt cx="3587200" cy="1200329"/>
            </a:xfrm>
          </p:grpSpPr>
          <p:sp>
            <p:nvSpPr>
              <p:cNvPr id="511" name="TextBox 510"/>
              <p:cNvSpPr txBox="1"/>
              <p:nvPr/>
            </p:nvSpPr>
            <p:spPr>
              <a:xfrm>
                <a:off x="1857356" y="3214686"/>
                <a:ext cx="3587200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Вес колокола  200 т            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целое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Вес пушки        ?  т            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часть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200 : 5 ∙ 2= 80 (т) 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3" name="Прямая соединительная линия 512"/>
              <p:cNvCxnSpPr/>
              <p:nvPr/>
            </p:nvCxnSpPr>
            <p:spPr>
              <a:xfrm rot="5400000" flipH="1" flipV="1">
                <a:off x="4286609" y="3571133"/>
                <a:ext cx="285793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Прямая со стрелкой 513"/>
              <p:cNvCxnSpPr/>
              <p:nvPr/>
            </p:nvCxnSpPr>
            <p:spPr>
              <a:xfrm rot="10800000">
                <a:off x="4143006" y="3429031"/>
                <a:ext cx="285706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5357818" y="3929066"/>
            <a:ext cx="193675" cy="498475"/>
          </p:xfrm>
          <a:graphic>
            <a:graphicData uri="http://schemas.openxmlformats.org/presentationml/2006/ole">
              <p:oleObj spid="_x0000_s3074" name="Формула" r:id="rId8" imgW="152280" imgH="393480" progId="Equation.3">
                <p:embed/>
              </p:oleObj>
            </a:graphicData>
          </a:graphic>
        </p:graphicFrame>
      </p:grp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6286500" y="1643063"/>
          <a:ext cx="193675" cy="498475"/>
        </p:xfrm>
        <a:graphic>
          <a:graphicData uri="http://schemas.openxmlformats.org/presentationml/2006/ole">
            <p:oleObj spid="_x0000_s3075" name="Формула" r:id="rId9" imgW="152280" imgH="3934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10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34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3786188"/>
            <a:ext cx="642937" cy="785812"/>
          </a:xfrm>
          <a:prstGeom prst="actionButtonBlank">
            <a:avLst/>
          </a:prstGeom>
          <a:gradFill rotWithShape="1">
            <a:gsLst>
              <a:gs pos="0">
                <a:srgbClr val="FF8080"/>
              </a:gs>
              <a:gs pos="100000">
                <a:srgbClr val="C00000"/>
              </a:gs>
              <a:gs pos="100000">
                <a:srgbClr val="FFDAD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34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2643188"/>
            <a:ext cx="642937" cy="785812"/>
          </a:xfrm>
          <a:prstGeom prst="actionButtonBlank">
            <a:avLst/>
          </a:prstGeom>
          <a:gradFill rotWithShape="1">
            <a:gsLst>
              <a:gs pos="0">
                <a:srgbClr val="00BD4F"/>
              </a:gs>
              <a:gs pos="60001">
                <a:srgbClr val="006D2A"/>
              </a:gs>
              <a:gs pos="100000">
                <a:srgbClr val="006D2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34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5000625"/>
            <a:ext cx="642937" cy="788988"/>
          </a:xfrm>
          <a:prstGeom prst="actionButtonBlank">
            <a:avLst/>
          </a:prstGeom>
          <a:gradFill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000375" y="571500"/>
            <a:ext cx="5462588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Для занятий физической культурой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было куплено 6 футбольных  мячей, 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составило    всех купленных мячей.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мячей было закуплено?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4786314" y="2643182"/>
            <a:ext cx="1876421" cy="538957"/>
          </a:xfrm>
          <a:prstGeom prst="wedgeRoundRectCallout">
            <a:avLst>
              <a:gd name="adj1" fmla="val 127952"/>
              <a:gd name="adj2" fmla="val 177830"/>
              <a:gd name="adj3" fmla="val 16667"/>
            </a:avLst>
          </a:prstGeom>
          <a:gradFill>
            <a:gsLst>
              <a:gs pos="36000">
                <a:srgbClr val="FEE7F2">
                  <a:alpha val="41000"/>
                </a:srgbClr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ВЕРНО!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636963" y="4857750"/>
            <a:ext cx="1870075" cy="1144588"/>
            <a:chOff x="3143240" y="3000372"/>
            <a:chExt cx="1871662" cy="1145087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143240" y="3214778"/>
              <a:ext cx="1871662" cy="79250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5000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12700"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Не верно!</a:t>
              </a:r>
              <a:endPara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36" name="Picture 4" descr="drakula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3000372"/>
              <a:ext cx="1535093" cy="114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1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1858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60875" y="1285875"/>
          <a:ext cx="222250" cy="571500"/>
        </p:xfrm>
        <a:graphic>
          <a:graphicData uri="http://schemas.openxmlformats.org/presentationml/2006/ole">
            <p:oleObj spid="_x0000_s4098" name="Формула" r:id="rId6" imgW="152280" imgH="393480" progId="Equation.3">
              <p:embed/>
            </p:oleObj>
          </a:graphicData>
        </a:graphic>
      </p:graphicFrame>
      <p:grpSp>
        <p:nvGrpSpPr>
          <p:cNvPr id="3" name="Группа 507"/>
          <p:cNvGrpSpPr>
            <a:grpSpLocks/>
          </p:cNvGrpSpPr>
          <p:nvPr/>
        </p:nvGrpSpPr>
        <p:grpSpPr bwMode="auto">
          <a:xfrm>
            <a:off x="6715125" y="3028950"/>
            <a:ext cx="1214438" cy="2728913"/>
            <a:chOff x="6715140" y="3028890"/>
            <a:chExt cx="1214446" cy="2729046"/>
          </a:xfrm>
        </p:grpSpPr>
        <p:sp>
          <p:nvSpPr>
            <p:cNvPr id="4132" name="TextBox 495"/>
            <p:cNvSpPr txBox="1">
              <a:spLocks noChangeArrowheads="1"/>
            </p:cNvSpPr>
            <p:nvPr/>
          </p:nvSpPr>
          <p:spPr bwMode="auto">
            <a:xfrm>
              <a:off x="6786578" y="5357826"/>
              <a:ext cx="1101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20мячей</a:t>
              </a:r>
            </a:p>
          </p:txBody>
        </p:sp>
        <p:sp>
          <p:nvSpPr>
            <p:cNvPr id="4133" name="TextBox 497"/>
            <p:cNvSpPr txBox="1">
              <a:spLocks noChangeArrowheads="1"/>
            </p:cNvSpPr>
            <p:nvPr/>
          </p:nvSpPr>
          <p:spPr bwMode="auto">
            <a:xfrm>
              <a:off x="6715140" y="4000504"/>
              <a:ext cx="1214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10 мячей</a:t>
              </a:r>
            </a:p>
          </p:txBody>
        </p:sp>
        <p:sp>
          <p:nvSpPr>
            <p:cNvPr id="4134" name="TextBox 506"/>
            <p:cNvSpPr txBox="1">
              <a:spLocks noChangeArrowheads="1"/>
            </p:cNvSpPr>
            <p:nvPr/>
          </p:nvSpPr>
          <p:spPr bwMode="auto">
            <a:xfrm>
              <a:off x="6786578" y="3028890"/>
              <a:ext cx="1101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15мячей</a:t>
              </a:r>
            </a:p>
          </p:txBody>
        </p:sp>
      </p:grpSp>
      <p:grpSp>
        <p:nvGrpSpPr>
          <p:cNvPr id="4114" name="Группа 21"/>
          <p:cNvGrpSpPr>
            <a:grpSpLocks/>
          </p:cNvGrpSpPr>
          <p:nvPr/>
        </p:nvGrpSpPr>
        <p:grpSpPr bwMode="auto">
          <a:xfrm>
            <a:off x="642938" y="1285875"/>
            <a:ext cx="1892300" cy="1630363"/>
            <a:chOff x="5572132" y="857232"/>
            <a:chExt cx="1893107" cy="1630757"/>
          </a:xfrm>
        </p:grpSpPr>
        <p:grpSp>
          <p:nvGrpSpPr>
            <p:cNvPr id="4121" name="Группа 21"/>
            <p:cNvGrpSpPr>
              <a:grpSpLocks/>
            </p:cNvGrpSpPr>
            <p:nvPr/>
          </p:nvGrpSpPr>
          <p:grpSpPr bwMode="auto">
            <a:xfrm>
              <a:off x="5572133" y="857232"/>
              <a:ext cx="1893108" cy="1630756"/>
              <a:chOff x="4179091" y="2655499"/>
              <a:chExt cx="2465864" cy="2062080"/>
            </a:xfrm>
          </p:grpSpPr>
          <p:pic>
            <p:nvPicPr>
              <p:cNvPr id="4123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29256" y="3121499"/>
                <a:ext cx="785818" cy="85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4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79091" y="2857496"/>
                <a:ext cx="785818" cy="85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5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79091" y="3786190"/>
                <a:ext cx="785818" cy="85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6" name="Picture 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7685" y="3143248"/>
                <a:ext cx="787071" cy="77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7" name="Picture 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57884" y="3286124"/>
                <a:ext cx="787071" cy="77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8" name="Picture 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2655499"/>
                <a:ext cx="787071" cy="77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9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9190" y="3286124"/>
                <a:ext cx="785818" cy="85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0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3857628"/>
                <a:ext cx="785818" cy="85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1" name="Picture 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0694" y="3786190"/>
                <a:ext cx="787071" cy="77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22" name="Picture 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7950" y="1196928"/>
              <a:ext cx="642942" cy="63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41"/>
          <p:cNvGrpSpPr>
            <a:grpSpLocks/>
          </p:cNvGrpSpPr>
          <p:nvPr/>
        </p:nvGrpSpPr>
        <p:grpSpPr bwMode="auto">
          <a:xfrm>
            <a:off x="857250" y="3643313"/>
            <a:ext cx="5235575" cy="1200150"/>
            <a:chOff x="857224" y="3643314"/>
            <a:chExt cx="5235921" cy="1200329"/>
          </a:xfrm>
        </p:grpSpPr>
        <p:sp>
          <p:nvSpPr>
            <p:cNvPr id="509" name="TextBox 508"/>
            <p:cNvSpPr txBox="1"/>
            <p:nvPr/>
          </p:nvSpPr>
          <p:spPr>
            <a:xfrm>
              <a:off x="857224" y="3643314"/>
              <a:ext cx="5235921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Всего                         ? мячей                        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целое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Футбольные мячи     6 мячей                       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часть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6 : 3 ∙ 5 = 10 (мячей)  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3929058" y="3857628"/>
            <a:ext cx="222250" cy="571500"/>
          </p:xfrm>
          <a:graphic>
            <a:graphicData uri="http://schemas.openxmlformats.org/presentationml/2006/ole">
              <p:oleObj spid="_x0000_s4099" name="Формула" r:id="rId9" imgW="152280" imgH="393480" progId="Equation.3">
                <p:embed/>
              </p:oleObj>
            </a:graphicData>
          </a:graphic>
        </p:graphicFrame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4180067" y="3964037"/>
              <a:ext cx="35724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0800000">
              <a:off x="4000682" y="3786210"/>
              <a:ext cx="357212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1" descr="Soccer0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750" y="1643063"/>
            <a:ext cx="603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3"/>
          <p:cNvSpPr txBox="1">
            <a:spLocks/>
          </p:cNvSpPr>
          <p:nvPr/>
        </p:nvSpPr>
        <p:spPr>
          <a:xfrm>
            <a:off x="250001" y="178571"/>
            <a:ext cx="8643998" cy="650085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2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649287" cy="649287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6143644"/>
            <a:ext cx="1439861" cy="500066"/>
          </a:xfrm>
          <a:prstGeom prst="actionButtonBlank">
            <a:avLst/>
          </a:prstGeom>
          <a:gradFill rotWithShape="1">
            <a:gsLst>
              <a:gs pos="0">
                <a:schemeClr val="tx2"/>
              </a:gs>
              <a:gs pos="50000">
                <a:srgbClr val="FFCCFF"/>
              </a:gs>
              <a:gs pos="100000">
                <a:schemeClr val="bg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634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86" y="5000636"/>
            <a:ext cx="642942" cy="785818"/>
          </a:xfrm>
          <a:prstGeom prst="actionButtonBlank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1000">
                <a:srgbClr val="0070C0">
                  <a:shade val="67500"/>
                  <a:satMod val="115000"/>
                  <a:alpha val="28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3" y="2643188"/>
            <a:ext cx="642937" cy="785812"/>
          </a:xfrm>
          <a:prstGeom prst="actionButtonBlank">
            <a:avLst/>
          </a:prstGeom>
          <a:gradFill rotWithShape="1">
            <a:gsLst>
              <a:gs pos="0">
                <a:srgbClr val="00BD4F"/>
              </a:gs>
              <a:gs pos="60001">
                <a:srgbClr val="006D2A"/>
              </a:gs>
              <a:gs pos="100000">
                <a:srgbClr val="006D2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34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86" y="3857628"/>
            <a:ext cx="642942" cy="788990"/>
          </a:xfrm>
          <a:prstGeom prst="actionButtonBlank">
            <a:avLst/>
          </a:prstGeom>
          <a:gradFill>
            <a:gsLst>
              <a:gs pos="58000">
                <a:srgbClr val="FF0000"/>
              </a:gs>
              <a:gs pos="1000">
                <a:srgbClr val="C00000">
                  <a:tint val="44500"/>
                  <a:satMod val="160000"/>
                </a:srgbClr>
              </a:gs>
              <a:gs pos="92000">
                <a:srgbClr val="C00000">
                  <a:alpha val="9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6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000375" y="571500"/>
            <a:ext cx="5519738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Бригада строителей построила 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40 дней. По плану требовалось   этого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времени. Сколько дней отводилось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постройку этого дома?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5000628" y="2890043"/>
            <a:ext cx="1876421" cy="538957"/>
          </a:xfrm>
          <a:prstGeom prst="wedgeRoundRectCallout">
            <a:avLst>
              <a:gd name="adj1" fmla="val 112267"/>
              <a:gd name="adj2" fmla="val 362433"/>
              <a:gd name="adj3" fmla="val 16667"/>
            </a:avLst>
          </a:prstGeom>
          <a:gradFill flip="none" rotWithShape="1">
            <a:gsLst>
              <a:gs pos="37000">
                <a:srgbClr val="FF6600">
                  <a:tint val="66000"/>
                  <a:satMod val="160000"/>
                  <a:alpha val="17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ВЕРНО!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ahoma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636963" y="4857750"/>
            <a:ext cx="1870075" cy="1144588"/>
            <a:chOff x="3143240" y="3000372"/>
            <a:chExt cx="1871662" cy="1145087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143240" y="3214778"/>
              <a:ext cx="1871662" cy="79250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50000">
                  <a:schemeClr val="bg1"/>
                </a:gs>
                <a:gs pos="100000">
                  <a:srgbClr val="FFFF66"/>
                </a:gs>
              </a:gsLst>
              <a:lin ang="18900000" scaled="1"/>
            </a:gradFill>
            <a:ln w="12700"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Не верно!</a:t>
              </a:r>
              <a:endPara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52" name="Picture 4" descr="drakula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3000372"/>
              <a:ext cx="1535093" cy="114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40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3488" y="142875"/>
            <a:ext cx="1317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429500" y="928688"/>
          <a:ext cx="193675" cy="500062"/>
        </p:xfrm>
        <a:graphic>
          <a:graphicData uri="http://schemas.openxmlformats.org/presentationml/2006/ole">
            <p:oleObj spid="_x0000_s5122" name="Формула" r:id="rId6" imgW="152280" imgH="393480" progId="Equation.3">
              <p:embed/>
            </p:oleObj>
          </a:graphicData>
        </a:graphic>
      </p:graphicFrame>
      <p:grpSp>
        <p:nvGrpSpPr>
          <p:cNvPr id="3" name="Группа 507"/>
          <p:cNvGrpSpPr>
            <a:grpSpLocks/>
          </p:cNvGrpSpPr>
          <p:nvPr/>
        </p:nvGrpSpPr>
        <p:grpSpPr bwMode="auto">
          <a:xfrm>
            <a:off x="6929438" y="3071813"/>
            <a:ext cx="1023937" cy="2728912"/>
            <a:chOff x="7215206" y="3028890"/>
            <a:chExt cx="1024639" cy="2729046"/>
          </a:xfrm>
        </p:grpSpPr>
        <p:sp>
          <p:nvSpPr>
            <p:cNvPr id="5148" name="TextBox 495"/>
            <p:cNvSpPr txBox="1">
              <a:spLocks noChangeArrowheads="1"/>
            </p:cNvSpPr>
            <p:nvPr/>
          </p:nvSpPr>
          <p:spPr bwMode="auto">
            <a:xfrm>
              <a:off x="7215206" y="5357826"/>
              <a:ext cx="10246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50 дней</a:t>
              </a:r>
            </a:p>
          </p:txBody>
        </p:sp>
        <p:sp>
          <p:nvSpPr>
            <p:cNvPr id="5149" name="TextBox 497"/>
            <p:cNvSpPr txBox="1">
              <a:spLocks noChangeArrowheads="1"/>
            </p:cNvSpPr>
            <p:nvPr/>
          </p:nvSpPr>
          <p:spPr bwMode="auto">
            <a:xfrm>
              <a:off x="7215206" y="4000504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32дня</a:t>
              </a:r>
            </a:p>
          </p:txBody>
        </p:sp>
        <p:sp>
          <p:nvSpPr>
            <p:cNvPr id="5150" name="TextBox 506"/>
            <p:cNvSpPr txBox="1">
              <a:spLocks noChangeArrowheads="1"/>
            </p:cNvSpPr>
            <p:nvPr/>
          </p:nvSpPr>
          <p:spPr bwMode="auto">
            <a:xfrm>
              <a:off x="7215206" y="3028890"/>
              <a:ext cx="10246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60 дней</a:t>
              </a:r>
            </a:p>
          </p:txBody>
        </p:sp>
      </p:grpSp>
      <p:pic>
        <p:nvPicPr>
          <p:cNvPr id="5142" name="Picture 28" descr="Рисунок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8" y="785813"/>
            <a:ext cx="30829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0"/>
          <p:cNvGrpSpPr>
            <a:grpSpLocks/>
          </p:cNvGrpSpPr>
          <p:nvPr/>
        </p:nvGrpSpPr>
        <p:grpSpPr bwMode="auto">
          <a:xfrm>
            <a:off x="1571625" y="3643313"/>
            <a:ext cx="3651250" cy="1200150"/>
            <a:chOff x="1857356" y="3214686"/>
            <a:chExt cx="3651962" cy="1200329"/>
          </a:xfrm>
        </p:grpSpPr>
        <p:sp>
          <p:nvSpPr>
            <p:cNvPr id="509" name="TextBox 508"/>
            <p:cNvSpPr txBox="1"/>
            <p:nvPr/>
          </p:nvSpPr>
          <p:spPr>
            <a:xfrm>
              <a:off x="1857356" y="3214686"/>
              <a:ext cx="3651962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Построила  40 дней            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целое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План             ?  дней            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часть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40 : 4 ∙ 5= 50 (дней)  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4000496" y="3429000"/>
            <a:ext cx="193675" cy="500062"/>
          </p:xfrm>
          <a:graphic>
            <a:graphicData uri="http://schemas.openxmlformats.org/presentationml/2006/ole">
              <p:oleObj spid="_x0000_s5123" name="Формула" r:id="rId8" imgW="152280" imgH="393480" progId="Equation.3">
                <p:embed/>
              </p:oleObj>
            </a:graphicData>
          </a:graphic>
        </p:graphicFrame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4285918" y="3571132"/>
              <a:ext cx="28579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0800000">
              <a:off x="4143802" y="3429030"/>
              <a:ext cx="2858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7643813" y="6143625"/>
            <a:ext cx="571500" cy="50006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49238" y="177800"/>
            <a:ext cx="8645525" cy="650240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7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5313" y="6072188"/>
            <a:ext cx="606425" cy="571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376238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</a:t>
            </a:r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ru-RU" sz="2400">
                <a:latin typeface="Tahoma" pitchFamily="34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604" y="2500306"/>
            <a:ext cx="560890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правильные дроби со знаменателем 67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710" y="3571876"/>
            <a:ext cx="586057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неправильные дроби со знаменателем 42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4643446"/>
            <a:ext cx="525329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правильные дроби с числителем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5572140"/>
            <a:ext cx="579645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неправильные дроби со знаменателем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298" y="357166"/>
            <a:ext cx="414340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32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642938" y="2214563"/>
            <a:ext cx="500062" cy="714375"/>
            <a:chOff x="1071538" y="1571612"/>
            <a:chExt cx="500066" cy="71438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71538" y="1571612"/>
              <a:ext cx="500066" cy="714380"/>
            </a:xfrm>
            <a:prstGeom prst="roundRect">
              <a:avLst>
                <a:gd name="adj" fmla="val 2174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16" name="TextBox 6"/>
            <p:cNvSpPr txBox="1">
              <a:spLocks noChangeArrowheads="1"/>
            </p:cNvSpPr>
            <p:nvPr/>
          </p:nvSpPr>
          <p:spPr bwMode="auto">
            <a:xfrm>
              <a:off x="1142976" y="1714488"/>
              <a:ext cx="381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642938" y="4357688"/>
            <a:ext cx="546100" cy="714375"/>
            <a:chOff x="857224" y="3786190"/>
            <a:chExt cx="545342" cy="71438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7224" y="3786190"/>
              <a:ext cx="499368" cy="714380"/>
            </a:xfrm>
            <a:prstGeom prst="roundRect">
              <a:avLst>
                <a:gd name="adj" fmla="val 2174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857224" y="3857628"/>
              <a:ext cx="5453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III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642938" y="3286125"/>
            <a:ext cx="579437" cy="714375"/>
            <a:chOff x="642910" y="2714620"/>
            <a:chExt cx="579005" cy="71438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2910" y="2714620"/>
              <a:ext cx="499689" cy="714380"/>
            </a:xfrm>
            <a:prstGeom prst="roundRect">
              <a:avLst>
                <a:gd name="adj" fmla="val 2174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12" name="TextBox 8"/>
            <p:cNvSpPr txBox="1">
              <a:spLocks noChangeArrowheads="1"/>
            </p:cNvSpPr>
            <p:nvPr/>
          </p:nvSpPr>
          <p:spPr bwMode="auto">
            <a:xfrm>
              <a:off x="642910" y="2857496"/>
              <a:ext cx="5790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II 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642938" y="5286375"/>
            <a:ext cx="527050" cy="714375"/>
            <a:chOff x="642910" y="4929198"/>
            <a:chExt cx="527709" cy="71438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42910" y="4929198"/>
              <a:ext cx="500687" cy="714380"/>
            </a:xfrm>
            <a:prstGeom prst="roundRect">
              <a:avLst>
                <a:gd name="adj" fmla="val 2174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10" name="TextBox 10"/>
            <p:cNvSpPr txBox="1">
              <a:spLocks noChangeArrowheads="1"/>
            </p:cNvSpPr>
            <p:nvPr/>
          </p:nvSpPr>
          <p:spPr bwMode="auto">
            <a:xfrm>
              <a:off x="642910" y="507207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IV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5" descr="393"/>
          <p:cNvPicPr>
            <a:picLocks noChangeAspect="1" noChangeArrowheads="1" noCrop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215188" y="285750"/>
            <a:ext cx="10429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857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500063" y="1500188"/>
            <a:ext cx="6572250" cy="642937"/>
            <a:chOff x="785786" y="1214422"/>
            <a:chExt cx="6572296" cy="6429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71735" y="1214422"/>
              <a:ext cx="714380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428991" y="1214422"/>
              <a:ext cx="642943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67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286247" y="1214422"/>
              <a:ext cx="714380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42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072066" y="1214422"/>
              <a:ext cx="714380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101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929322" y="1214422"/>
              <a:ext cx="642941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715139" y="1214422"/>
              <a:ext cx="642943" cy="642942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785786" y="1214422"/>
              <a:ext cx="1714512" cy="428628"/>
            </a:xfrm>
            <a:prstGeom prst="round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rgbClr val="002060"/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Даны числа: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572375" y="6072188"/>
            <a:ext cx="642938" cy="5715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0">
                <a:srgbClr val="002060"/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1216</Words>
  <Application>Microsoft Office PowerPoint</Application>
  <PresentationFormat>Экран (4:3)</PresentationFormat>
  <Paragraphs>432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Arial</vt:lpstr>
      <vt:lpstr>Tahoma</vt:lpstr>
      <vt:lpstr>Times New Roman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revaz</cp:lastModifiedBy>
  <cp:revision>258</cp:revision>
  <dcterms:created xsi:type="dcterms:W3CDTF">2012-11-30T15:24:45Z</dcterms:created>
  <dcterms:modified xsi:type="dcterms:W3CDTF">2013-04-02T14:50:21Z</dcterms:modified>
</cp:coreProperties>
</file>