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FC1D-09B0-46EC-BE29-9314A3E78A1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428868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 «Петрушка»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285728"/>
            <a:ext cx="514350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3453" y="285728"/>
            <a:ext cx="855709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7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8653" y="285728"/>
            <a:ext cx="780669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7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9202" y="285728"/>
            <a:ext cx="6185596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909" y="214290"/>
            <a:ext cx="5904181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740767"/>
            <a:ext cx="8572560" cy="53764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1035" y="285728"/>
            <a:ext cx="632193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35444"/>
            <a:ext cx="8358246" cy="63871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8223" y="285728"/>
            <a:ext cx="6687553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9157" y="285728"/>
            <a:ext cx="6745685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7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85728"/>
            <a:ext cx="7572428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7067" y="357166"/>
            <a:ext cx="778986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835824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90"/>
            <a:ext cx="8429684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85728"/>
            <a:ext cx="807249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99434"/>
            <a:ext cx="8643998" cy="6459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Vovasik</dc:creator>
  <cp:lastModifiedBy>revaz</cp:lastModifiedBy>
  <cp:revision>3</cp:revision>
  <dcterms:created xsi:type="dcterms:W3CDTF">2013-01-27T07:54:51Z</dcterms:created>
  <dcterms:modified xsi:type="dcterms:W3CDTF">2013-04-02T21:01:35Z</dcterms:modified>
</cp:coreProperties>
</file>