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80" r:id="rId21"/>
    <p:sldId id="273" r:id="rId22"/>
    <p:sldId id="274" r:id="rId23"/>
    <p:sldId id="275" r:id="rId24"/>
    <p:sldId id="284" r:id="rId25"/>
    <p:sldId id="283" r:id="rId26"/>
    <p:sldId id="276" r:id="rId27"/>
    <p:sldId id="277" r:id="rId28"/>
    <p:sldId id="285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36" autoAdjust="0"/>
    <p:restoredTop sz="94660"/>
  </p:normalViewPr>
  <p:slideViewPr>
    <p:cSldViewPr>
      <p:cViewPr varScale="1">
        <p:scale>
          <a:sx n="77" d="100"/>
          <a:sy n="7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70DAA-2AD0-431F-8ECD-2F2974B8E48E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03AC-BECA-4B8D-9A7C-1CFB374BDB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03AC-BECA-4B8D-9A7C-1CFB374BDB9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EFC5-1302-446F-BCE4-53DCEF4E8436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EF67-2D48-475C-93B5-D099586B3F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hyperlink" Target="http://www.educa.madrid.org/web/cp.celiavinas.fuenlabrada/webquests/ANDERSEN%20KIRIGAMI%20SIMETRIA_archivos/image038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dl2.glitter-graphics.net/pub/2553/2553142jclud5qeyp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rt-saloon.ru/big/item_2919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hyperlink" Target="http://img15.nnm.ru/1/8/2/4/9/4f5a07db6c9f24046e6894a45f6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gif"/><Relationship Id="rId4" Type="http://schemas.openxmlformats.org/officeDocument/2006/relationships/hyperlink" Target="http://www.i2r.ru/imgs/graph/mrdesign_chem02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gif"/><Relationship Id="rId2" Type="http://schemas.openxmlformats.org/officeDocument/2006/relationships/hyperlink" Target="http://img0.liveinternet.ru/images/attach/c/2/72/878/72878097_60316515_p1571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8.rimg.info/60178c6d047a09ff49346dbd7a6c7e1a.gif" TargetMode="External"/><Relationship Id="rId5" Type="http://schemas.openxmlformats.org/officeDocument/2006/relationships/image" Target="../media/image58.gif"/><Relationship Id="rId4" Type="http://schemas.openxmlformats.org/officeDocument/2006/relationships/hyperlink" Target="http://www.telegraf.in.ua/uploads/fotos/foto_50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hyperlink" Target="http://www.yaplakal.com/uploads/post-2-1131728162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darudar.org/var/files/img/dc/70/dc707150453a86520bbfd97f5da5380b_600.jpg" TargetMode="External"/><Relationship Id="rId18" Type="http://schemas.openxmlformats.org/officeDocument/2006/relationships/image" Target="../media/image10.jpeg"/><Relationship Id="rId26" Type="http://schemas.openxmlformats.org/officeDocument/2006/relationships/image" Target="../media/image14.jpeg"/><Relationship Id="rId3" Type="http://schemas.openxmlformats.org/officeDocument/2006/relationships/hyperlink" Target="http://www.quillingmania.ru/goods/id_67/_1.jpg" TargetMode="External"/><Relationship Id="rId21" Type="http://schemas.openxmlformats.org/officeDocument/2006/relationships/hyperlink" Target="http://stranamasterov.ru/files/imagecache/orig_with_logo/i1002/IMGP5611.jpg" TargetMode="External"/><Relationship Id="rId7" Type="http://schemas.openxmlformats.org/officeDocument/2006/relationships/hyperlink" Target="http://izuminka-club.ru/components/com_virtuemart/shop_image/category/resized/___________4d3af29564dbf_150x150.jpg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://900igr.net/datai/tekhnologija/Vyshivka-1/0008-012-Materialy-i-instrumenty.jpg" TargetMode="External"/><Relationship Id="rId25" Type="http://schemas.openxmlformats.org/officeDocument/2006/relationships/hyperlink" Target="http://www.consumer-club.com.ua/modules/multimedia/media/foto/43706.jp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hyperlink" Target="http://masterskaya-hobbi.ru/wp-content/uploads/2012/03/%D0%A2%D0%B5%D1%81%D1%8C%D0%BC%D0%B0-%D0%BB%D0%B5%D0%BD%D1%82%D1%8B-%D0%BA%D1%80%D1%83%D0%B6%D0%B5%D0%B2%D0%BE.jpg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www.happy-school.ru/_pu/17/20069015.jpg" TargetMode="External"/><Relationship Id="rId15" Type="http://schemas.openxmlformats.org/officeDocument/2006/relationships/hyperlink" Target="http://photo-mary.ru/userfiles_exc/a045e2dee312t.jpg" TargetMode="External"/><Relationship Id="rId23" Type="http://schemas.openxmlformats.org/officeDocument/2006/relationships/hyperlink" Target="http://www.irecommend.ru/sites/default/files/product-images/18815/rasparyvatel-sr-01-mh-0334-3000.jpg" TargetMode="External"/><Relationship Id="rId28" Type="http://schemas.openxmlformats.org/officeDocument/2006/relationships/image" Target="../media/image15.jpeg"/><Relationship Id="rId10" Type="http://schemas.openxmlformats.org/officeDocument/2006/relationships/image" Target="../media/image6.jpeg"/><Relationship Id="rId19" Type="http://schemas.openxmlformats.org/officeDocument/2006/relationships/hyperlink" Target="http://img0.liveinternet.ru/images/attach/c/4/81/79/81079614_Katushka_nitok.jpg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fashionfiesta.co.in/full-images/braided-laces-795725.jpg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Relationship Id="rId27" Type="http://schemas.openxmlformats.org/officeDocument/2006/relationships/hyperlink" Target="http://knopka-nsk.ru/UserFiles/Image/kanc/02_14200.jp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abota66.ru/" TargetMode="External"/><Relationship Id="rId3" Type="http://schemas.openxmlformats.org/officeDocument/2006/relationships/hyperlink" Target="http://crestik.ukoz.ru/" TargetMode="External"/><Relationship Id="rId7" Type="http://schemas.openxmlformats.org/officeDocument/2006/relationships/hyperlink" Target="http://loskutiki.ru/" TargetMode="External"/><Relationship Id="rId2" Type="http://schemas.openxmlformats.org/officeDocument/2006/relationships/hyperlink" Target="http://hobbindo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tera-rukodeliya.ru/" TargetMode="External"/><Relationship Id="rId5" Type="http://schemas.openxmlformats.org/officeDocument/2006/relationships/hyperlink" Target="http://vmirepodelok.ru/" TargetMode="External"/><Relationship Id="rId4" Type="http://schemas.openxmlformats.org/officeDocument/2006/relationships/hyperlink" Target="http://stranamaster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iamerceria.mex.tl/images/28095/log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esthete.com.ua/uploads/posts/2012-02/1330185589_costura_clippar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g0.liveinternet.ru/images/attach/c/1/48/537/48537221_1252524594_IMSCHYA6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4put.ru/pictures/max/320/983175.jpg" TargetMode="External"/><Relationship Id="rId5" Type="http://schemas.openxmlformats.org/officeDocument/2006/relationships/image" Target="../media/image20.gif"/><Relationship Id="rId4" Type="http://schemas.openxmlformats.org/officeDocument/2006/relationships/hyperlink" Target="http://s48.radikal.ru/i122/1012/0d/d358833c872a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hyperlink" Target="http://900igr.net/datai/obg/Detskij-travmatizm/0012-023-Opasno-dlja-malyshej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27.fastpic.ru/thumb/2011/1221/de/08a1bac1007ccf5d91bf52f33aa298de.jpe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quiltstudio.ru/wp-content/uploads/2008/07/vpered-igolku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.allday.ru/uploads/posts/2010-01/1262921422_img05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2928958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b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«Изготовление игольницы-шляпки»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Учитель технологии МБОУ СОШ №9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Севастьянова Светлана Александровна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 Вилючинск Камчатский край</a:t>
            </a:r>
          </a:p>
          <a:p>
            <a:endParaRPr lang="ru-RU" dirty="0"/>
          </a:p>
        </p:txBody>
      </p:sp>
      <p:pic>
        <p:nvPicPr>
          <p:cNvPr id="4" name="Рисунок 3" descr="http://s10.rimg.info/f7f299e09839b2d3cf1d65dd60dbc79b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014581">
            <a:off x="1186946" y="1216456"/>
            <a:ext cx="152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 из синтепона наклеить на круг из картона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Documents and Settings\Администратор\Рабочий стол\В классе\CIMG78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886099"/>
            <a:ext cx="4143404" cy="3400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b="1" cap="all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ткани вырезать два круга: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=18см и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=16см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Documents and Settings\Администратор\Рабочий стол\DCIM\100CASIO\CIMG788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143248"/>
            <a:ext cx="4643470" cy="277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Администратор\Рабочий стол\100CASIO\CIMG79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429000"/>
            <a:ext cx="3686181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://www.educa.madrid.org/web/cp.celiavinas.fuenlabrada/webquests/ANDERSEN%20KIRIGAMI%20SIMETRIA_archivos/image038.gif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003782">
            <a:off x="4021611" y="3018506"/>
            <a:ext cx="1304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5"/>
            <a:ext cx="8229600" cy="164307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Стаканчик из-под йогурта обрезать на высоту 3,5см. Бортики срезать, оставив 1мм для жесткости 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Администратор\Рабочий стол\В классе\CIMG783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357562"/>
            <a:ext cx="1576578" cy="232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В классе\CIMG783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786058"/>
            <a:ext cx="3071834" cy="19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В классе\CIMG783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4857760"/>
            <a:ext cx="3000396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В классе\CIMG783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2857496"/>
            <a:ext cx="17145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2000232" y="3429000"/>
            <a:ext cx="1009567" cy="42862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9451528" flipV="1">
            <a:off x="6654593" y="5773775"/>
            <a:ext cx="1062972" cy="38063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ыгнутая влево стрелка 14"/>
          <p:cNvSpPr/>
          <p:nvPr/>
        </p:nvSpPr>
        <p:spPr>
          <a:xfrm rot="20507290">
            <a:off x="2358062" y="4429021"/>
            <a:ext cx="911883" cy="1978880"/>
          </a:xfrm>
          <a:prstGeom prst="curvedRightArrow">
            <a:avLst>
              <a:gd name="adj1" fmla="val 20838"/>
              <a:gd name="adj2" fmla="val 44927"/>
              <a:gd name="adj3" fmla="val 25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6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000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Прометать круги из ткани двойной нитью по краю, отступив от среза 5мм, мелкими стежками швом «вперед иголку»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dl2.glitter-graphics.net/pub/2553/2553142jclud5qeyp.gif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79864"/>
            <a:ext cx="2857520" cy="212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В классе\CIMG785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500438"/>
            <a:ext cx="4572000" cy="29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7</a:t>
            </a:r>
            <a:endParaRPr lang="ru-RU" b="1" cap="all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5"/>
            <a:ext cx="8401080" cy="2500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Положить круг из картона синтепоном вверх на большой круг из ткани, стянуть шов и связать крепко концы нитей. Равномерно распределить складки по кругу.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Администратор\Рабочий стол\DCIM\100CASIO\CIMG79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5411" y="3714752"/>
            <a:ext cx="2924175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Администратор\Рабочий стол\В классе\CIMG78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771918"/>
            <a:ext cx="3052769" cy="287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8</a:t>
            </a:r>
            <a:endParaRPr lang="ru-RU" b="1" cap="all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Набить стаканчик синтепоном, поставить на середину меньшего круга из ткани бортиком вверх и туго собрать по шву, стягивая за концы ниток. Связать концы нитей. Равномерно расправить складки.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Администратор\Рабочий стол\DCIM\100CASIO\CIMG791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857628"/>
            <a:ext cx="2676525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Администратор\Рабочий стол\В классе\CIMG78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3929066"/>
            <a:ext cx="2786082" cy="2614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9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Получились две детали для будущей игольницы – поля и тулья.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Администратор\Рабочий стол\DCIM\100CASIO\CIMG79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143248"/>
            <a:ext cx="5357850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10</a:t>
            </a:r>
            <a:endParaRPr lang="ru-RU" b="1" cap="all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Соединить обе заготовки между собой потайными стежками.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Администратор\Рабочий стол\DCIM\100CASIO\CIMG792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000372"/>
            <a:ext cx="3143272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11</a:t>
            </a: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Место соединения закрыть отделкой, используя остатки кружев, тесьмы, лент.</a:t>
            </a: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Администратор\Рабочий стол\DCIM\100CASIO\CIMG79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710004"/>
            <a:ext cx="2381253" cy="221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Администратор\Рабочий стол\DCIM\100CASIO\CIMG794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714752"/>
            <a:ext cx="1928826" cy="2143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Documents and Settings\Администратор\Рабочий стол\DCIM\100CASIO\CIMG794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662390"/>
            <a:ext cx="2714644" cy="226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12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Украсить игольницу как подскажет ваша фантазия, используя сочетание цветов в цветовом круге.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Администратор\Рабочий стол\DCIM\100CASIO\CIMG79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3643314"/>
            <a:ext cx="2428892" cy="2295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Администратор\Рабочий стол\DCIM\100CASIO\CIMG793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643314"/>
            <a:ext cx="2214578" cy="2286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rt-saloon.ru/big/item_2919.jpg">
            <a:hlinkClick r:id="rId2" tgtFrame="_blank"/>
          </p:cNvPr>
          <p:cNvPicPr/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14282" y="214290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14514"/>
            <a:ext cx="8229600" cy="19002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Повторить и закрепить ручные швы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Изготовить игольницу в форме шляпки и украсить ее</a:t>
            </a:r>
            <a:endParaRPr lang="ru-RU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imes New Roman" pitchFamily="18" charset="0"/>
                <a:cs typeface="Times New Roman" pitchFamily="18" charset="0"/>
              </a:rPr>
              <a:t>Цветовой круг</a:t>
            </a:r>
            <a:endParaRPr lang="ru-RU" dirty="0">
              <a:ln w="3175">
                <a:solidFill>
                  <a:schemeClr val="tx2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114 из 22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429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i2r.ru/imgs/graph/mrdesign_chem02.gif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214554"/>
            <a:ext cx="41005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Физкультминутка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9006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-77788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Вновь у нас физкультминутка,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Наклонились, ну-ка, ну-ка!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Распрямились, потянулись,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теперь назад прогнулись.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Голова устала тоже.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 давайте ей поможем!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Вправо-влево, раз и два.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Думай, думай, голова!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Хоть зарядка коротка,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Отдохнули мы слегка.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http://img0.liveinternet.ru/images/attach/c/2/72/878/72878097_60316515_p157115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29354" y="2214554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telegraf.in.ua/uploads/fotos/foto_50.gif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3364" y="423848"/>
            <a:ext cx="781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8.rimg.info/60178c6d047a09ff49346dbd7a6c7e1a.gif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29587" y="214290"/>
            <a:ext cx="397562" cy="11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Игольница\Новая папка\74285727_shlap07[1]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34306"/>
            <a:ext cx="9144000" cy="6892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72428" cy="10528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" y="1600200"/>
            <a:ext cx="7615262" cy="418810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Что нового узнали на уроке?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Чему научились на уроке?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Какие швы вы использовали при изготовлении игольницы-шляпки?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Почему шов называется потайным?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Как вы будете использовать </a:t>
            </a:r>
            <a:r>
              <a:rPr lang="ru-RU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свои игольницы-шляпки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Оцените свою работу!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yaplakal.com/uploads/post-2-1131728162.gif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85728"/>
            <a:ext cx="152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Happy_Face1[1]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428868"/>
            <a:ext cx="17910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sm_hO9OA0[1]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1468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b7bfa58c27958acfd6e9bf7aa8dbacd7_h[1]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00050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100CASIO\CIMG776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857232"/>
            <a:ext cx="6613551" cy="49426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Рабочий стол\Игольница\Фото с урока\CIMG757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642918"/>
            <a:ext cx="6500858" cy="50006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Игольница\Фото с урока\CIMG748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599" y="1357298"/>
            <a:ext cx="2219327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Детские работы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C:\Documents and Settings\Администратор\Рабочий стол\Игольница\Фото с урока\CIMG749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3280" y="1362074"/>
            <a:ext cx="2514604" cy="235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Администратор\Рабочий стол\Игольница\Фото с урока\CIMG749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357298"/>
            <a:ext cx="214314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Администратор\Рабочий стол\Игольница\Фото с урока\CIMG749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3929066"/>
            <a:ext cx="249078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Администратор\Рабочий стол\Игольница\Фото с урока\CIMG750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929066"/>
            <a:ext cx="2571754" cy="246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Администратор\Рабочий стол\Игольница\Фото с урока\CIMG751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4000504"/>
            <a:ext cx="2357454" cy="237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Детские работы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4" name="Рисунок 3" descr="C:\Documents and Settings\Администратор\Рабочий стол\Игольница\Фото с урока\CIMG75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71942"/>
            <a:ext cx="2071702" cy="231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Администратор\Рабочий стол\Игольница\Фото с урока\CIMG75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92" y="1357298"/>
            <a:ext cx="2571754" cy="2386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Documents and Settings\Администратор\Рабочий стол\Игольница\Фото с урока\CIMG75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212" y="1357298"/>
            <a:ext cx="271463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Documents and Settings\Администратор\Рабочий стол\Игольница\Фото с урока\CIMG753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4107" y="4000504"/>
            <a:ext cx="1933579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Documents and Settings\Администратор\Рабочий стол\Игольница\Фото с урока\CIMG753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357298"/>
            <a:ext cx="2786082" cy="2386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Documents and Settings\Администратор\Рабочий стол\Игольница\Фото с урока\CIMG755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4071942"/>
            <a:ext cx="2238378" cy="2476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Documents and Settings\Администратор\Рабочий стол\Игольница\Фото с урока\CIMG755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16" y="4071942"/>
            <a:ext cx="2071702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Детские работы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C:\Documents and Settings\Администратор\Рабочий стол\100CASIO\CIMG79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214422"/>
            <a:ext cx="2952750" cy="2981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Documents and Settings\Администратор\Рабочий стол\100CASIO\CIMG796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143380"/>
            <a:ext cx="2357454" cy="25151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C:\Documents and Settings\Администратор\Рабочий стол\100CASIO\CIMG796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429132"/>
            <a:ext cx="2424720" cy="2214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C:\Documents and Settings\Администратор\Рабочий стол\100CASIO\CIMG796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428736"/>
            <a:ext cx="2428892" cy="24336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C:\Documents and Settings\Администратор\Рабочий стол\100CASIO\CIMG796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357298"/>
            <a:ext cx="2651020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C:\Documents and Settings\Администратор\Рабочий стол\100CASIO\CIMG796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429132"/>
            <a:ext cx="2714644" cy="20669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Детские работы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Администратор\Рабочий стол\Игольница\Фото с урока\CIMG756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214422"/>
            <a:ext cx="235745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Игольница\Фото с урока\CIMG75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4071942"/>
            <a:ext cx="3000396" cy="235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Documents and Settings\Администратор\Рабочий стол\Игольница\Фото с урока\CIMG75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928670"/>
            <a:ext cx="2214578" cy="2838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Documents and Settings\Администратор\Рабочий стол\Игольница\Фото с урока\CIMG758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000504"/>
            <a:ext cx="2867030" cy="2586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Documents and Settings\Администратор\Рабочий стол\Игольница\Фото с урока\CIMG756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071942"/>
            <a:ext cx="2428892" cy="2428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Documents and Settings\Администратор\Рабочий стол\Игольница\Фото с урока\CIMG751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1142984"/>
            <a:ext cx="1928826" cy="253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quillingmania.ru/goods/id_67/_1.jpg">
            <a:hlinkClick r:id="rId3" tgtFrame="_blank"/>
          </p:cNvPr>
          <p:cNvPicPr>
            <a:picLocks noGrp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736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happy-school.ru/_pu/17/20069015.jpg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5322099" y="2964653"/>
            <a:ext cx="7143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zuminka-club.ru/components/com_virtuemart/shop_image/category/resized/___________4d3af29564dbf_150x150.jpg">
            <a:hlinkClick r:id="rId7" tgtFrame="_blank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72330" y="4929198"/>
            <a:ext cx="1428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fashionfiesta.co.in/full-images/braided-laces-795725.jpg">
            <a:hlinkClick r:id="rId9" tgtFrame="_blank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1404940"/>
            <a:ext cx="1571636" cy="159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asterskaya-hobbi.ru/wp-content/uploads/2012/03/%D0%A2%D0%B5%D1%81%D1%8C%D0%BC%D0%B0-%D0%BB%D0%B5%D0%BD%D1%82%D1%8B-%D0%BA%D1%80%D1%83%D0%B6%D0%B5%D0%B2%D0%BE.jpg">
            <a:hlinkClick r:id="rId11" tgtFrame="_blank"/>
          </p:cNvPr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00892" y="3214686"/>
            <a:ext cx="1714512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darudar.org/var/files/img/dc/70/dc707150453a86520bbfd97f5da5380b_600.jpg">
            <a:hlinkClick r:id="rId13" tgtFrame="_blank"/>
          </p:cNvPr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071934" y="1357298"/>
            <a:ext cx="2286016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hoto-mary.ru/userfiles_exc/a045e2dee312t.jpg">
            <a:hlinkClick r:id="rId15" tgtFrame="_blank"/>
          </p:cNvPr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928794" y="150017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900igr.net/datai/tekhnologija/Vyshivka-1/0008-012-Materialy-i-instrumenty.jpg">
            <a:hlinkClick r:id="rId17" tgtFrame="_blank"/>
          </p:cNvPr>
          <p:cNvPicPr/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85720" y="3286124"/>
            <a:ext cx="2109785" cy="65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0.liveinternet.ru/images/attach/c/4/81/79/81079614_Katushka_nitok.jpg">
            <a:hlinkClick r:id="rId19" tgtFrame="_blank"/>
          </p:cNvPr>
          <p:cNvPicPr/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643174" y="3357562"/>
            <a:ext cx="1714512" cy="12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tranamasterov.ru/files/imagecache/orig_with_logo/i1002/IMGP5611.jpg">
            <a:hlinkClick r:id="rId21" tgtFrame="_blank"/>
          </p:cNvPr>
          <p:cNvPicPr/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143504" y="435769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irecommend.ru/sites/default/files/product-images/18815/rasparyvatel-sr-01-mh-0334-3000.jpg">
            <a:hlinkClick r:id="rId23" tgtFrame="_blank"/>
          </p:cNvPr>
          <p:cNvPicPr/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071670" y="4786322"/>
            <a:ext cx="2571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consumer-club.com.ua/modules/multimedia/media/foto/43706.jpg">
            <a:hlinkClick r:id="rId25" tgtFrame="_blank"/>
          </p:cNvPr>
          <p:cNvPicPr/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2571736" y="5572140"/>
            <a:ext cx="2066923" cy="10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knopka-nsk.ru/UserFiles/Image/kanc/02_14200.jpg">
            <a:hlinkClick r:id="rId27" tgtFrame="_blank"/>
          </p:cNvPr>
          <p:cNvPicPr/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428596" y="4286256"/>
            <a:ext cx="13382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Администратор\Рабочий стол\В классе\CIMG7835.JPG"/>
          <p:cNvPicPr/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786314" y="5648353"/>
            <a:ext cx="928694" cy="106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75775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Технология: Учебник для учащихся 5 класса /Под ред. В.Д.Симоненко – М.: Вентана-Графф.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moi-podelki.ru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www.detpodelk.ru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vir-samodelki.ru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so7.radikal.ru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ind1.liveinternet.ru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hobbindom.ru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crestik.ukoz.ru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stranamasterov.ru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vmirepodelok.ru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rukodelie-sama.ru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www.mastera-rukodeliya.ru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loskutiki.ru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rabota66.ru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vishivalochka.com.ua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www.thimble-collection.com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Правила техники безопасности при выполнении ручных работ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28762"/>
            <a:ext cx="5429288" cy="2257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4500" indent="0">
              <a:buNone/>
            </a:pP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– дело очень важное.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Порой небезопасное.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должны мы знать,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четко нужно выполнять</a:t>
            </a:r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iamerceria.mex.tl/images/28095/logo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857520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esthete.com.ua/uploads/posts/2012-02/1330185589_costura_clippart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3929066"/>
            <a:ext cx="342902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g0.liveinternet.ru/images/attach/c/1/48/537/48537221_1252524594_IMSCHYA6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591" y="4024335"/>
            <a:ext cx="22955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48.radikal.ru/i122/1012/0d/d358833c872a.gif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2500326"/>
            <a:ext cx="1785918" cy="19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281518" cy="5411807"/>
          </a:xfrm>
        </p:spPr>
        <p:txBody>
          <a:bodyPr/>
          <a:lstStyle/>
          <a:p>
            <a:pPr indent="17463">
              <a:buNone/>
            </a:pP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 иголкой не шути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руках не тереби.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уж, взяв ее за ушко,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Уколи ее в подушку</a:t>
            </a:r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495800" cy="5411807"/>
          </a:xfrm>
        </p:spPr>
        <p:txBody>
          <a:bodyPr/>
          <a:lstStyle/>
          <a:p>
            <a:pPr indent="17463">
              <a:buNone/>
            </a:pP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ножницами не играй.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 не поднимай.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держа за острый край,</a:t>
            </a:r>
            <a:b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Подружке их передавай.</a:t>
            </a:r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4put.ru/pictures/max/320/983175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038487"/>
            <a:ext cx="3071834" cy="2819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datai/obg/Detskij-travmatizm/0012-023-Opasno-dlja-malyshej.pn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44" y="142852"/>
            <a:ext cx="1285852" cy="140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Ручные швы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760557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Шов «вперед иголку»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760557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Потайной шов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quiltstudio.ru/wp-content/uploads/2008/07/vpered-igolku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428868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27.fastpic.ru/thumb/2011/1221/de/08a1bac1007ccf5d91bf52f33aa298de.jpe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4485" y="2428868"/>
            <a:ext cx="33480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>
                <a:alpha val="64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071966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Приемы изготовления игольницы-шляпки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7145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Подготовить плотный картон для полей шляпки, баночку из-под йогурта для верхней части шляпки, ткань, синтепон.</a:t>
            </a:r>
            <a:endParaRPr lang="ru-RU" b="1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Администратор\Рабочий стол\В классе\CIMG788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143248"/>
            <a:ext cx="492922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b="1" cap="all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картона  и синтепона вырезать  </a:t>
            </a:r>
            <a:b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круги 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=10см 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.allday.ru/uploads/posts/2010-01/1262921422_img053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357562"/>
            <a:ext cx="2143140" cy="2185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Администратор\Рабочий стол\DCIM\100CASIO\CIMG78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357562"/>
            <a:ext cx="3943350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402</Words>
  <Application>Microsoft Office PowerPoint</Application>
  <PresentationFormat>Экран (4:3)</PresentationFormat>
  <Paragraphs>71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Практическая работа «Изготовление игольницы-шляпки»</vt:lpstr>
      <vt:lpstr>Цель урока:</vt:lpstr>
      <vt:lpstr>Инструменты и материалы</vt:lpstr>
      <vt:lpstr>Правила техники безопасности при выполнении ручных работ</vt:lpstr>
      <vt:lpstr>Слайд 5</vt:lpstr>
      <vt:lpstr>Ручные швы</vt:lpstr>
      <vt:lpstr>Приемы изготовления игольницы-шляпки</vt:lpstr>
      <vt:lpstr>Шаг 1</vt:lpstr>
      <vt:lpstr>Шаг 2</vt:lpstr>
      <vt:lpstr>Шаг 3</vt:lpstr>
      <vt:lpstr>Шаг 4</vt:lpstr>
      <vt:lpstr>Шаг 5</vt:lpstr>
      <vt:lpstr>Шаг 6</vt:lpstr>
      <vt:lpstr>Шаг 7</vt:lpstr>
      <vt:lpstr>Шаг 8</vt:lpstr>
      <vt:lpstr>Шаг 9</vt:lpstr>
      <vt:lpstr>Шаг 10</vt:lpstr>
      <vt:lpstr>Шаг 11</vt:lpstr>
      <vt:lpstr>Шаг 12</vt:lpstr>
      <vt:lpstr>Цветовой круг</vt:lpstr>
      <vt:lpstr>Физкультминутка</vt:lpstr>
      <vt:lpstr>Закрепление</vt:lpstr>
      <vt:lpstr>Рефлексия</vt:lpstr>
      <vt:lpstr>Слайд 24</vt:lpstr>
      <vt:lpstr>Слайд 25</vt:lpstr>
      <vt:lpstr>Детские работы</vt:lpstr>
      <vt:lpstr>Детские работы</vt:lpstr>
      <vt:lpstr>Детские работы</vt:lpstr>
      <vt:lpstr>Детские работы</vt:lpstr>
      <vt:lpstr>Информационные ресурсы</vt:lpstr>
    </vt:vector>
  </TitlesOfParts>
  <Company>MAXX Soft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«Изготовление игольницы-шляпки»</dc:title>
  <dc:creator>MAXX</dc:creator>
  <cp:lastModifiedBy>Tata</cp:lastModifiedBy>
  <cp:revision>116</cp:revision>
  <dcterms:created xsi:type="dcterms:W3CDTF">2013-01-15T10:06:58Z</dcterms:created>
  <dcterms:modified xsi:type="dcterms:W3CDTF">2013-05-06T13:04:55Z</dcterms:modified>
</cp:coreProperties>
</file>