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2"/>
  </p:notesMasterIdLst>
  <p:sldIdLst>
    <p:sldId id="344" r:id="rId2"/>
    <p:sldId id="346" r:id="rId3"/>
    <p:sldId id="349" r:id="rId4"/>
    <p:sldId id="351" r:id="rId5"/>
    <p:sldId id="353" r:id="rId6"/>
    <p:sldId id="354" r:id="rId7"/>
    <p:sldId id="355" r:id="rId8"/>
    <p:sldId id="356" r:id="rId9"/>
    <p:sldId id="357" r:id="rId10"/>
    <p:sldId id="35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CBD13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391" autoAdjust="0"/>
  </p:normalViewPr>
  <p:slideViewPr>
    <p:cSldViewPr>
      <p:cViewPr>
        <p:scale>
          <a:sx n="70" d="100"/>
          <a:sy n="70" d="100"/>
        </p:scale>
        <p:origin x="-90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7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12E237-9307-4EDD-9727-DC8B12594BE1}" type="datetimeFigureOut">
              <a:rPr lang="ru-RU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CAB418-FEE9-444A-A408-A9833FD07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797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AB418-FEE9-444A-A408-A9833FD0721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51A40A2-EEAF-4086-92A1-2F83950FBC93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CCF37B-30BD-486D-A99E-FC011A14D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F9611C-C7D6-4203-9F77-DA16BEBABDA5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9B21C4-6E96-4CB9-BCA9-29A5E300E6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EF5C5530-ADEB-4209-9A7E-DE8B63FD2C97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8385BE5-C309-4D87-83A4-DED6ED65B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510C70-C963-4AAB-AD07-E043655FFBFC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277DA5-EEF2-4D9C-9853-039E515F17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3006F4-AD2B-44C9-9B82-E7E5AC15A682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5A1023E9-5325-4FF9-8A0B-900C59C985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35AA0E-4965-44E5-BB12-0065BD6DD474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6A4811-1EC5-4B40-AF10-6313700C3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F4E8B0-A0E4-4D3D-B59D-4F15895C183D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943795-C9E9-4611-97CC-8924BD982A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524669-38DB-4E9C-85E7-A3BEB827D5AA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EAF986-AF1A-40C5-A33C-DA87B0442C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5BEC56A-C161-43E5-ADC9-580CDDCF7AE0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E33EDC-37ED-4927-B492-CAF1DAA57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7DE7C2-3657-4A53-B89A-B338C3DD8ADE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C51859-23FC-4285-AFF4-E58D1DA112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9C1E04-3929-4558-9F2C-5EDE4ABC99AF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238541-61B1-4C97-B718-21BAC27698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0009606-5E25-4E18-9F43-628DC567A539}" type="datetimeFigureOut">
              <a:rPr lang="ru-RU" smtClean="0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78A708C-E456-474B-891D-442CA3D3C2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765174"/>
            <a:ext cx="7721600" cy="20208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smtClean="0"/>
              <a:t/>
            </a:r>
            <a:br>
              <a:rPr lang="ru-RU" sz="4000" smtClean="0"/>
            </a:br>
            <a:r>
              <a:rPr lang="ru-RU" sz="6000" b="1" smtClean="0">
                <a:solidFill>
                  <a:srgbClr val="FF0000"/>
                </a:solidFill>
              </a:rPr>
              <a:t>«Искусство</a:t>
            </a:r>
            <a:br>
              <a:rPr lang="ru-RU" sz="6000" b="1" smtClean="0">
                <a:solidFill>
                  <a:srgbClr val="FF0000"/>
                </a:solidFill>
              </a:rPr>
            </a:br>
            <a:r>
              <a:rPr lang="ru-RU" sz="6000" b="1" smtClean="0">
                <a:solidFill>
                  <a:srgbClr val="FF0000"/>
                </a:solidFill>
              </a:rPr>
              <a:t> быть красивой»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2857496"/>
            <a:ext cx="7858180" cy="3429024"/>
          </a:xfrm>
        </p:spPr>
        <p:txBody>
          <a:bodyPr>
            <a:normAutofit fontScale="85000" lnSpcReduction="20000"/>
          </a:bodyPr>
          <a:lstStyle/>
          <a:p>
            <a:pPr algn="ctr" eaLnBrk="0" hangingPunct="0">
              <a:defRPr/>
            </a:pPr>
            <a:r>
              <a:rPr lang="ru-RU" sz="3100" b="1" smtClean="0">
                <a:ln w="11430"/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курса по выбору</a:t>
            </a:r>
          </a:p>
          <a:p>
            <a:pPr algn="ctr" eaLnBrk="0" hangingPunct="0">
              <a:defRPr/>
            </a:pPr>
            <a:endParaRPr lang="ru-RU" sz="3100" b="1" smtClean="0">
              <a:ln w="11430"/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ru-RU" sz="3100" b="1" smtClean="0">
                <a:ln w="11430"/>
                <a:solidFill>
                  <a:schemeClr val="tx1"/>
                </a:solidFill>
              </a:rPr>
              <a:t>Направленность – художественная, социально - педагогическая</a:t>
            </a:r>
            <a:r>
              <a:rPr lang="ru-RU" sz="2400" smtClean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                                   </a:t>
            </a:r>
            <a:endParaRPr lang="ru-RU" sz="2400" smtClean="0">
              <a:ln w="11430"/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2400" smtClean="0">
                <a:ln w="11430"/>
                <a:solidFill>
                  <a:srgbClr val="FF0000"/>
                </a:solidFill>
                <a:ea typeface="Times New Roman" pitchFamily="18" charset="0"/>
              </a:rPr>
              <a:t>                                                                        </a:t>
            </a:r>
            <a:endParaRPr lang="ru-RU" sz="2400" smtClean="0">
              <a:ln w="11430"/>
              <a:solidFill>
                <a:srgbClr val="FF0000"/>
              </a:solidFill>
            </a:endParaRPr>
          </a:p>
          <a:p>
            <a:pPr algn="l"/>
            <a:endParaRPr lang="ru-RU" b="1" i="1" smtClean="0">
              <a:solidFill>
                <a:schemeClr val="tx1"/>
              </a:solidFill>
            </a:endParaRPr>
          </a:p>
          <a:p>
            <a:pPr algn="l"/>
            <a:r>
              <a:rPr lang="ru-RU" b="1" i="1" smtClean="0">
                <a:solidFill>
                  <a:schemeClr val="tx1"/>
                </a:solidFill>
              </a:rPr>
              <a:t>Автор проекта: Шакирова  А.Ш.,</a:t>
            </a:r>
          </a:p>
          <a:p>
            <a:pPr algn="l"/>
            <a:r>
              <a:rPr lang="ru-RU" b="1" i="1" smtClean="0">
                <a:solidFill>
                  <a:schemeClr val="tx1"/>
                </a:solidFill>
              </a:rPr>
              <a:t>учитель русского языка и литературы МБОУ «Айбашская средняя общеобразовательная школа Высокогорского  муниципального района Республики Татарстан»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Критерии </a:t>
            </a:r>
            <a:r>
              <a:rPr lang="ru-RU" i="1" dirty="0" smtClean="0">
                <a:solidFill>
                  <a:srgbClr val="FF0000"/>
                </a:solidFill>
              </a:rPr>
              <a:t>оценки </a:t>
            </a:r>
            <a:r>
              <a:rPr lang="ru-RU" i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i="1" dirty="0" smtClean="0">
                <a:solidFill>
                  <a:srgbClr val="FF0000"/>
                </a:solidFill>
              </a:rPr>
              <a:t>  учащихся 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i="1" u="sng" dirty="0" smtClean="0"/>
              <a:t>Основные показатели для </a:t>
            </a:r>
            <a:r>
              <a:rPr lang="ru-RU" sz="1800" b="1" i="1" u="sng" dirty="0" smtClean="0"/>
              <a:t>оценочных суждений        </a:t>
            </a:r>
            <a:r>
              <a:rPr lang="ru-RU" sz="1800" b="1" i="1" u="sng" dirty="0" smtClean="0"/>
              <a:t>Баллы</a:t>
            </a:r>
          </a:p>
          <a:p>
            <a:r>
              <a:rPr lang="ru-RU" sz="2200" b="1" i="1" dirty="0" smtClean="0"/>
              <a:t> Цельность работы </a:t>
            </a:r>
            <a:r>
              <a:rPr lang="ru-RU" sz="2200" b="1" i="1" dirty="0" smtClean="0"/>
              <a:t>____________________5</a:t>
            </a:r>
            <a:endParaRPr lang="ru-RU" sz="2200" i="1" dirty="0" smtClean="0"/>
          </a:p>
          <a:p>
            <a:r>
              <a:rPr lang="ru-RU" sz="2200" b="1" i="1" dirty="0" smtClean="0"/>
              <a:t>Наглядность___________________________5</a:t>
            </a:r>
            <a:endParaRPr lang="ru-RU" sz="2200" i="1" dirty="0" smtClean="0"/>
          </a:p>
          <a:p>
            <a:r>
              <a:rPr lang="ru-RU" sz="2200" b="1" i="1" dirty="0" smtClean="0"/>
              <a:t>Эстетичность_________________________5</a:t>
            </a:r>
            <a:endParaRPr lang="ru-RU" sz="2200" i="1" dirty="0" smtClean="0"/>
          </a:p>
          <a:p>
            <a:r>
              <a:rPr lang="ru-RU" sz="2200" b="1" i="1" dirty="0" smtClean="0"/>
              <a:t>Актуальность_________________________5</a:t>
            </a:r>
            <a:endParaRPr lang="ru-RU" sz="2200" i="1" dirty="0" smtClean="0"/>
          </a:p>
          <a:p>
            <a:r>
              <a:rPr lang="ru-RU" sz="2200" b="1" i="1" dirty="0" smtClean="0"/>
              <a:t>Содержательность_____________________5</a:t>
            </a:r>
            <a:endParaRPr lang="ru-RU" sz="2200" i="1" dirty="0" smtClean="0"/>
          </a:p>
          <a:p>
            <a:r>
              <a:rPr lang="ru-RU" sz="2200" b="1" i="1" dirty="0" smtClean="0"/>
              <a:t>Умение работать с </a:t>
            </a:r>
            <a:r>
              <a:rPr lang="ru-RU" sz="2200" b="1" i="1" dirty="0" smtClean="0"/>
              <a:t>материалом__________5</a:t>
            </a:r>
          </a:p>
          <a:p>
            <a:endParaRPr lang="ru-RU" sz="2200" i="1" dirty="0" smtClean="0"/>
          </a:p>
          <a:p>
            <a:r>
              <a:rPr lang="ru-RU" sz="2200" b="1" i="1" dirty="0" smtClean="0"/>
              <a:t>За оригинальность и </a:t>
            </a:r>
            <a:r>
              <a:rPr lang="ru-RU" sz="2200" b="1" i="1" dirty="0" smtClean="0"/>
              <a:t>креативность_____+2</a:t>
            </a:r>
            <a:endParaRPr lang="ru-RU" sz="2200" i="1" dirty="0" smtClean="0"/>
          </a:p>
          <a:p>
            <a:r>
              <a:rPr lang="ru-RU" sz="2200" b="1" i="1" dirty="0" smtClean="0"/>
              <a:t>За </a:t>
            </a:r>
            <a:r>
              <a:rPr lang="ru-RU" sz="2200" b="1" i="1" dirty="0" smtClean="0"/>
              <a:t>сложность________________________+2</a:t>
            </a:r>
            <a:endParaRPr lang="ru-RU" sz="2200" i="1" dirty="0" smtClean="0"/>
          </a:p>
          <a:p>
            <a:r>
              <a:rPr lang="ru-RU" sz="2200" b="1" i="1" dirty="0" smtClean="0"/>
              <a:t>Итого наибольший </a:t>
            </a:r>
            <a:r>
              <a:rPr lang="ru-RU" sz="2200" b="1" i="1" dirty="0" err="1" smtClean="0"/>
              <a:t>балл_______________</a:t>
            </a:r>
            <a:r>
              <a:rPr lang="ru-RU" sz="2200" b="1" i="1" dirty="0" smtClean="0"/>
              <a:t> 34</a:t>
            </a:r>
            <a:endParaRPr lang="ru-RU" sz="2200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-857288" y="1628775"/>
            <a:ext cx="8643999" cy="4475163"/>
          </a:xfrm>
        </p:spPr>
        <p:txBody>
          <a:bodyPr>
            <a:normAutofit lnSpcReduction="10000"/>
          </a:bodyPr>
          <a:lstStyle/>
          <a:p>
            <a:pPr lvl="8">
              <a:buNone/>
            </a:pPr>
            <a:r>
              <a:rPr lang="ru-RU" sz="3600" b="1" i="1" u="sng" dirty="0" smtClean="0">
                <a:solidFill>
                  <a:srgbClr val="FF0000"/>
                </a:solidFill>
              </a:rPr>
              <a:t>ФОРМИРОВАНИЕ  ЛИЧНОСТИ ВОСПИТАННИКА КАК ПРОЦЕСС СТАНОВЛЕНИЯ МЫСЛИТЕЛЬНЫХ, ТВОРЧЕСКИХ,  ДЕЯТЕЛЬНОСТНЫХ СПОСОБНОСТЕЙ</a:t>
            </a:r>
          </a:p>
          <a:p>
            <a:pPr lvl="8" algn="ctr">
              <a:buNone/>
            </a:pPr>
            <a:endParaRPr lang="ru-RU" sz="1800" i="1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i="1" dirty="0" smtClean="0">
                <a:latin typeface="Arial Black" pitchFamily="34" charset="0"/>
              </a:rPr>
              <a:t>    </a:t>
            </a:r>
            <a:endParaRPr lang="ru-RU" dirty="0"/>
          </a:p>
        </p:txBody>
      </p:sp>
      <p:sp>
        <p:nvSpPr>
          <p:cNvPr id="15364" name="WordArt 4"/>
          <p:cNvSpPr>
            <a:spLocks noChangeArrowheads="1" noChangeShapeType="1"/>
          </p:cNvSpPr>
          <p:nvPr/>
        </p:nvSpPr>
        <p:spPr bwMode="auto">
          <a:xfrm>
            <a:off x="1066800" y="3810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>
                <a:ln w="9525" cmpd="sng">
                  <a:solidFill>
                    <a:srgbClr val="993300"/>
                  </a:solidFill>
                  <a:prstDash val="solid"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/>
                <a:cs typeface="Times New Roman"/>
              </a:rPr>
              <a:t>Цель проекта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 smtClean="0">
                <a:latin typeface="Arial Black" pitchFamily="34" charset="0"/>
              </a:rPr>
              <a:t>1.Выявление и развитие способностей каждого ученика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i="1" dirty="0" smtClean="0">
                <a:latin typeface="Arial Black" pitchFamily="34" charset="0"/>
              </a:rPr>
              <a:t>средствами парикмахерского искусства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i="1" dirty="0" smtClean="0">
              <a:latin typeface="Arial Black" pitchFamily="34" charset="0"/>
            </a:endParaRPr>
          </a:p>
          <a:p>
            <a:pPr lvl="8" algn="ctr">
              <a:buNone/>
            </a:pPr>
            <a:r>
              <a:rPr lang="ru-RU" sz="2800" i="1" dirty="0" smtClean="0">
                <a:latin typeface="Arial Black" pitchFamily="34" charset="0"/>
              </a:rPr>
              <a:t>2.Адаптация в сложном современном мире</a:t>
            </a:r>
          </a:p>
          <a:p>
            <a:pPr lvl="8" algn="ctr">
              <a:buNone/>
            </a:pPr>
            <a:endParaRPr lang="ru-RU" sz="2800" i="1" dirty="0" smtClean="0">
              <a:latin typeface="Arial Black" pitchFamily="34" charset="0"/>
            </a:endParaRPr>
          </a:p>
          <a:p>
            <a:pPr lvl="8" algn="ctr">
              <a:buNone/>
            </a:pPr>
            <a:r>
              <a:rPr lang="ru-RU" sz="2800" i="1" dirty="0" smtClean="0">
                <a:latin typeface="Arial Black" pitchFamily="34" charset="0"/>
              </a:rPr>
              <a:t>3.ПРОФОРИЕНТАЦИЯ</a:t>
            </a:r>
          </a:p>
          <a:p>
            <a:endParaRPr lang="ru-RU" dirty="0"/>
          </a:p>
        </p:txBody>
      </p:sp>
      <p:sp>
        <p:nvSpPr>
          <p:cNvPr id="16388" name="WordArt 4"/>
          <p:cNvSpPr>
            <a:spLocks noChangeArrowheads="1" noChangeShapeType="1"/>
          </p:cNvSpPr>
          <p:nvPr/>
        </p:nvSpPr>
        <p:spPr bwMode="auto">
          <a:xfrm>
            <a:off x="1066800" y="3810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>
                <a:ln w="9525" cmpd="sng">
                  <a:solidFill>
                    <a:srgbClr val="993300"/>
                  </a:solidFill>
                  <a:prstDash val="solid"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/>
                <a:cs typeface="Times New Roman"/>
              </a:rPr>
              <a:t>Задачи проекта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 fontScale="40000" lnSpcReduction="20000"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1.Введение. История косметики. Кожа.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2.Пвседневная и праздничная косметика. Косметические материалы.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3.Что нужно знать о волосах. Инструменты и приспособления, применяемые в парикмахерском искусстве.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4.Способы обработки прядей.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 5.Приемы и методы стрижки.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 6.Свобода выбора.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7-8.Выполнение предложенных работ учащимися по курсу.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56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5600" b="1" dirty="0"/>
          </a:p>
        </p:txBody>
      </p:sp>
      <p:sp>
        <p:nvSpPr>
          <p:cNvPr id="21508" name="WordArt 4"/>
          <p:cNvSpPr>
            <a:spLocks noChangeArrowheads="1" noChangeShapeType="1"/>
          </p:cNvSpPr>
          <p:nvPr/>
        </p:nvSpPr>
        <p:spPr bwMode="auto">
          <a:xfrm>
            <a:off x="1066800" y="3810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 smtClean="0">
                <a:ln w="9525" cmpd="sng">
                  <a:solidFill>
                    <a:srgbClr val="993300"/>
                  </a:solidFill>
                  <a:prstDash val="solid"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/>
                <a:cs typeface="Times New Roman"/>
              </a:rPr>
              <a:t> :</a:t>
            </a:r>
            <a:endParaRPr lang="ru-RU" sz="3600" i="1" kern="10" dirty="0">
              <a:ln w="9525" cmpd="sng">
                <a:solidFill>
                  <a:srgbClr val="993300"/>
                </a:solidFill>
                <a:prstDash val="solid"/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732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50000"/>
                  </a:schemeClr>
                </a:solidFill>
              </a:rPr>
              <a:t>II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. Учебно-тематический план</a:t>
            </a:r>
            <a:endParaRPr lang="ru-RU" sz="40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/>
              <a:t> </a:t>
            </a:r>
            <a:endParaRPr lang="ru-RU" sz="2800" i="1" dirty="0" smtClean="0"/>
          </a:p>
          <a:p>
            <a:endParaRPr lang="ru-RU" sz="2800" dirty="0"/>
          </a:p>
          <a:p>
            <a:pPr>
              <a:buFontTx/>
              <a:buNone/>
            </a:pPr>
            <a:endParaRPr lang="ru-RU" sz="2800" dirty="0"/>
          </a:p>
        </p:txBody>
      </p:sp>
      <p:sp>
        <p:nvSpPr>
          <p:cNvPr id="22532" name="WordArt 4"/>
          <p:cNvSpPr>
            <a:spLocks noChangeArrowheads="1" noChangeShapeType="1"/>
          </p:cNvSpPr>
          <p:nvPr/>
        </p:nvSpPr>
        <p:spPr bwMode="auto">
          <a:xfrm>
            <a:off x="0" y="428604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Пропорции лица</a:t>
            </a:r>
            <a:endParaRPr lang="ru-RU" sz="3600" i="1" kern="10" dirty="0">
              <a:ln w="9525" cmpd="sng">
                <a:solidFill>
                  <a:srgbClr val="993300"/>
                </a:solidFill>
                <a:prstDash val="solid"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33401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Формы 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001056" cy="3614750"/>
          </a:xfrm>
        </p:spPr>
        <p:txBody>
          <a:bodyPr/>
          <a:lstStyle/>
          <a:p>
            <a:pPr lvl="8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54115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89780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Мужские прически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Рисун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2857520" cy="2071702"/>
          </a:xfrm>
          <a:prstGeom prst="rect">
            <a:avLst/>
          </a:prstGeom>
          <a:noFill/>
        </p:spPr>
      </p:pic>
      <p:pic>
        <p:nvPicPr>
          <p:cNvPr id="2051" name="Рисун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3171830" cy="1928826"/>
          </a:xfrm>
          <a:prstGeom prst="rect">
            <a:avLst/>
          </a:prstGeom>
          <a:noFill/>
        </p:spPr>
      </p:pic>
      <p:pic>
        <p:nvPicPr>
          <p:cNvPr id="2050" name="Рисуно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2971804" cy="2309817"/>
          </a:xfrm>
          <a:prstGeom prst="rect">
            <a:avLst/>
          </a:prstGeom>
          <a:noFill/>
        </p:spPr>
      </p:pic>
      <p:pic>
        <p:nvPicPr>
          <p:cNvPr id="2049" name="Рисуно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71942"/>
            <a:ext cx="3143272" cy="200501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857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629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Женские прически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23" name="Рисунок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2071689" cy="1571636"/>
          </a:xfrm>
          <a:prstGeom prst="rect">
            <a:avLst/>
          </a:prstGeom>
          <a:noFill/>
        </p:spPr>
      </p:pic>
      <p:pic>
        <p:nvPicPr>
          <p:cNvPr id="34822" name="Рисунок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643050"/>
            <a:ext cx="2386016" cy="1428760"/>
          </a:xfrm>
          <a:prstGeom prst="rect">
            <a:avLst/>
          </a:prstGeom>
          <a:noFill/>
        </p:spPr>
      </p:pic>
      <p:pic>
        <p:nvPicPr>
          <p:cNvPr id="34821" name="Рисунок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2500330" cy="1500198"/>
          </a:xfrm>
          <a:prstGeom prst="rect">
            <a:avLst/>
          </a:prstGeom>
          <a:noFill/>
        </p:spPr>
      </p:pic>
      <p:pic>
        <p:nvPicPr>
          <p:cNvPr id="34820" name="Рисуно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143248"/>
            <a:ext cx="2009776" cy="2224094"/>
          </a:xfrm>
          <a:prstGeom prst="rect">
            <a:avLst/>
          </a:prstGeom>
          <a:noFill/>
        </p:spPr>
      </p:pic>
      <p:pic>
        <p:nvPicPr>
          <p:cNvPr id="34819" name="Рисунок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786190"/>
            <a:ext cx="2314578" cy="2214578"/>
          </a:xfrm>
          <a:prstGeom prst="rect">
            <a:avLst/>
          </a:prstGeom>
          <a:noFill/>
        </p:spPr>
      </p:pic>
      <p:pic>
        <p:nvPicPr>
          <p:cNvPr id="34818" name="Рисуно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286388"/>
            <a:ext cx="2357454" cy="1571612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47863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9144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1217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30" name="Рисунок 14" descr="C:\Documents and Settings\irina.DOP\Рабочий стол\Женские стрижки\12.tif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3143248"/>
            <a:ext cx="1924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Тематика выбора   творческих работ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i="1" dirty="0" smtClean="0"/>
          </a:p>
          <a:p>
            <a:pPr lvl="0"/>
            <a:r>
              <a:rPr lang="ru-RU" dirty="0" smtClean="0"/>
              <a:t>Выполнение буклетов по парикмахерскому искусству и косметологии;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Выполнение реферата по темам: «Профессия «визажист», «Профессия «парикмахер» и др.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Выполнение </a:t>
            </a:r>
            <a:r>
              <a:rPr lang="ru-RU" dirty="0" err="1" smtClean="0"/>
              <a:t>тинструкционной</a:t>
            </a:r>
            <a:r>
              <a:rPr lang="ru-RU" dirty="0" smtClean="0"/>
              <a:t> карты по популярным стрижкам для девочек и мальчиков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Презентация </a:t>
            </a:r>
            <a:r>
              <a:rPr lang="ru-RU" dirty="0" smtClean="0"/>
              <a:t>причесок.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1059</TotalTime>
  <Words>146</Words>
  <Application>Microsoft Office PowerPoint</Application>
  <PresentationFormat>Экран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 «Искусство  быть красивой»</vt:lpstr>
      <vt:lpstr>Слайд 2</vt:lpstr>
      <vt:lpstr>Слайд 3</vt:lpstr>
      <vt:lpstr>Слайд 4</vt:lpstr>
      <vt:lpstr>Слайд 5</vt:lpstr>
      <vt:lpstr>Формы лица</vt:lpstr>
      <vt:lpstr>Мужские прически</vt:lpstr>
      <vt:lpstr>Женские прически</vt:lpstr>
      <vt:lpstr>Тематика выбора   творческих работ</vt:lpstr>
      <vt:lpstr>   Критерии оценки обученности  учащихся   </vt:lpstr>
    </vt:vector>
  </TitlesOfParts>
  <Company>CO 491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worc</dc:creator>
  <cp:lastModifiedBy>www.PHILka.RU</cp:lastModifiedBy>
  <cp:revision>192</cp:revision>
  <dcterms:created xsi:type="dcterms:W3CDTF">2009-11-10T14:15:06Z</dcterms:created>
  <dcterms:modified xsi:type="dcterms:W3CDTF">2013-01-24T21:46:06Z</dcterms:modified>
</cp:coreProperties>
</file>