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FF6600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fld id="{F789F001-AC68-46F9-8D9E-3F4F4DDD43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F4758-24CD-4B6E-A39A-EFA4A6DAD2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1FBF2-4993-4A49-A0F0-FE029B0D72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62EAA-210D-4B06-8D48-51D0D87D4A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E264-6B02-46E7-B63F-8F3DE87EA8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4B21C-3855-4C07-ABA4-AF6A60A371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9FC7E-80EB-43E6-A760-3F7A8B44FB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2989A-8BD5-4251-A01F-3A84C8B8B9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E923C-1ABA-4A7E-A864-B7BCCCB9C0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3078F-0250-4B37-BBC1-A08CA4436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9B7FC-BF6A-4EC5-80E9-434080F053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fld id="{38F9D21D-9E57-4936-B40D-89A0D80C53F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an0001"/>
          <p:cNvPicPr>
            <a:picLocks noChangeAspect="1" noChangeArrowheads="1"/>
          </p:cNvPicPr>
          <p:nvPr>
            <p:ph type="ctr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11975"/>
          </a:xfrm>
          <a:noFill/>
          <a:ln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6335713" cy="17287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Озёрная средняя общеобразовательная школа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339975" y="1125538"/>
            <a:ext cx="5761038" cy="739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Высокогорского муниципального района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987675" y="1773238"/>
            <a:ext cx="4352925" cy="6111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Республики Татарстан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59475" y="1628775"/>
            <a:ext cx="3184525" cy="4151313"/>
          </a:xfrm>
          <a:noFill/>
          <a:ln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1412875"/>
            <a:ext cx="60118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                                           </a:t>
            </a:r>
            <a:r>
              <a:rPr lang="ru-RU" sz="2000"/>
              <a:t>Едет папа на войну</a:t>
            </a:r>
          </a:p>
          <a:p>
            <a:r>
              <a:rPr lang="ru-RU" sz="2000"/>
              <a:t>                                       За Советскую страну.</a:t>
            </a:r>
          </a:p>
          <a:p>
            <a:r>
              <a:rPr lang="ru-RU" sz="2000"/>
              <a:t>                                       Женя папу поджидает,</a:t>
            </a:r>
          </a:p>
          <a:p>
            <a:r>
              <a:rPr lang="ru-RU" sz="2000"/>
              <a:t>                                       Женя книжку прочитает,</a:t>
            </a:r>
          </a:p>
          <a:p>
            <a:r>
              <a:rPr lang="ru-RU" sz="2000"/>
              <a:t>                                        Все узнает, все поймет:</a:t>
            </a:r>
          </a:p>
          <a:p>
            <a:r>
              <a:rPr lang="ru-RU" sz="2000"/>
              <a:t>                                        Где и как живет народ,</a:t>
            </a:r>
          </a:p>
          <a:p>
            <a:r>
              <a:rPr lang="ru-RU" sz="2000"/>
              <a:t>                                        Сколько есть чудес на свете,</a:t>
            </a:r>
          </a:p>
          <a:p>
            <a:r>
              <a:rPr lang="ru-RU" sz="2000"/>
              <a:t>                                        Как и где играют дети,</a:t>
            </a:r>
          </a:p>
          <a:p>
            <a:r>
              <a:rPr lang="ru-RU" sz="2000"/>
              <a:t>                                        Как запрыгал заяц белый,</a:t>
            </a:r>
          </a:p>
          <a:p>
            <a:r>
              <a:rPr lang="ru-RU" sz="2000"/>
              <a:t>                                        Как исчез Ивашка смелый,</a:t>
            </a:r>
          </a:p>
          <a:p>
            <a:r>
              <a:rPr lang="ru-RU" sz="2000"/>
              <a:t>                                        Как из лесу, из-за гор</a:t>
            </a:r>
          </a:p>
          <a:p>
            <a:r>
              <a:rPr lang="ru-RU" sz="2000"/>
              <a:t>                                        Ехал дедушка Егор…</a:t>
            </a:r>
          </a:p>
          <a:p>
            <a:r>
              <a:rPr lang="ru-RU" sz="2000"/>
              <a:t>                                        Женя книжку прочитает</a:t>
            </a:r>
          </a:p>
          <a:p>
            <a:r>
              <a:rPr lang="ru-RU" sz="2000"/>
              <a:t>                                         И о папе помечтает.</a:t>
            </a:r>
          </a:p>
          <a:p>
            <a:r>
              <a:rPr lang="ru-RU" sz="2000"/>
              <a:t>                                         Он в далекой стороне</a:t>
            </a:r>
          </a:p>
          <a:p>
            <a:r>
              <a:rPr lang="ru-RU" sz="2000"/>
              <a:t>                                         Бьет фашистов на войне!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150" y="1557338"/>
            <a:ext cx="6948488" cy="3935412"/>
          </a:xfrm>
          <a:noFill/>
          <a:ln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195513" y="333375"/>
            <a:ext cx="66976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Погиб Гайдар 26 октября 1941 года в разведке, приняв на себя вражеский огонь, чтобы предупредить товарищей о грозящей опасности.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03575" y="5661025"/>
            <a:ext cx="374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Место гибели А.П. Гайдара.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13363" y="0"/>
            <a:ext cx="3830637" cy="2271713"/>
          </a:xfrm>
          <a:noFill/>
          <a:ln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1341438"/>
            <a:ext cx="3543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435600" y="2420938"/>
            <a:ext cx="3419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Доска, установленная первоначально на могиле Аркадия Гайдара.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84213" y="6021388"/>
            <a:ext cx="691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Солдатский обелиск, установленный на могиле А.Гайдара.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268413"/>
            <a:ext cx="730885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Сколько лет прожил на земле этот удивительный человек?</a:t>
            </a:r>
          </a:p>
          <a:p>
            <a:pPr>
              <a:lnSpc>
                <a:spcPct val="90000"/>
              </a:lnSpc>
            </a:pPr>
            <a:r>
              <a:rPr lang="ru-RU" sz="2000"/>
              <a:t>Где и как рассказал он о себе своим читателям?</a:t>
            </a:r>
          </a:p>
          <a:p>
            <a:pPr>
              <a:lnSpc>
                <a:spcPct val="90000"/>
              </a:lnSpc>
            </a:pPr>
            <a:r>
              <a:rPr lang="ru-RU" sz="2000"/>
              <a:t>Что особенно ценил в людях?</a:t>
            </a:r>
          </a:p>
          <a:p>
            <a:pPr>
              <a:lnSpc>
                <a:spcPct val="90000"/>
              </a:lnSpc>
            </a:pPr>
            <a:r>
              <a:rPr lang="ru-RU" sz="2000"/>
              <a:t>А чего очень не любил? Чего не прощал?</a:t>
            </a:r>
          </a:p>
          <a:p>
            <a:pPr>
              <a:lnSpc>
                <a:spcPct val="90000"/>
              </a:lnSpc>
            </a:pPr>
            <a:r>
              <a:rPr lang="ru-RU" sz="2000"/>
              <a:t>Как зовут самого маленького героя Гайдара? (Федор из «Голубой чашки»)</a:t>
            </a:r>
          </a:p>
          <a:p>
            <a:pPr>
              <a:lnSpc>
                <a:spcPct val="90000"/>
              </a:lnSpc>
            </a:pPr>
            <a:r>
              <a:rPr lang="ru-RU" sz="2000"/>
              <a:t>Кто из героев Гайдара оправдывает слова С. Михалкова: </a:t>
            </a:r>
          </a:p>
          <a:p>
            <a:pPr>
              <a:lnSpc>
                <a:spcPct val="90000"/>
              </a:lnSpc>
            </a:pPr>
            <a:r>
              <a:rPr lang="ru-RU" sz="2000"/>
              <a:t>               Правдив той повести герой</a:t>
            </a:r>
          </a:p>
          <a:p>
            <a:pPr>
              <a:lnSpc>
                <a:spcPct val="90000"/>
              </a:lnSpc>
            </a:pPr>
            <a:r>
              <a:rPr lang="ru-RU" sz="2000"/>
              <a:t>               И смел, хоть ростом мал?</a:t>
            </a:r>
          </a:p>
          <a:p>
            <a:pPr>
              <a:lnSpc>
                <a:spcPct val="90000"/>
              </a:lnSpc>
            </a:pPr>
            <a:r>
              <a:rPr lang="ru-RU" sz="2000"/>
              <a:t>7.  Назови героев книги «РВС».</a:t>
            </a:r>
          </a:p>
          <a:p>
            <a:pPr>
              <a:lnSpc>
                <a:spcPct val="90000"/>
              </a:lnSpc>
            </a:pPr>
            <a:r>
              <a:rPr lang="ru-RU" sz="2000"/>
              <a:t>8.  Назови героев книги «Тимур и его команда».</a:t>
            </a:r>
          </a:p>
          <a:p>
            <a:pPr>
              <a:lnSpc>
                <a:spcPct val="90000"/>
              </a:lnSpc>
            </a:pPr>
            <a:r>
              <a:rPr lang="ru-RU" sz="2000"/>
              <a:t>9.  Назови отрицательного героя из сказки о Мальчише-Кибальчише.</a:t>
            </a:r>
          </a:p>
          <a:p>
            <a:pPr>
              <a:lnSpc>
                <a:spcPct val="90000"/>
              </a:lnSpc>
            </a:pPr>
            <a:r>
              <a:rPr lang="ru-RU" sz="2000"/>
              <a:t>10. Как зовут главную героиню в книге «Голубая чашка»?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484438" y="692150"/>
            <a:ext cx="590391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kumimoji="0" lang="ru-RU" sz="2400" b="1"/>
              <a:t>Литературная викторина.</a:t>
            </a:r>
          </a:p>
          <a:p>
            <a:pPr>
              <a:spcBef>
                <a:spcPct val="50000"/>
              </a:spcBef>
            </a:pP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1268413"/>
            <a:ext cx="3013075" cy="4881562"/>
          </a:xfrm>
          <a:noFill/>
          <a:ln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635375" y="6165850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Памятник А.П. Гайдару в Арзамасе.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692275" y="2205038"/>
            <a:ext cx="28813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Любите жизнь,</a:t>
            </a:r>
          </a:p>
          <a:p>
            <a:r>
              <a:rPr lang="ru-RU" sz="2000"/>
              <a:t>радуйтесь всему хорошему в ней!</a:t>
            </a:r>
          </a:p>
          <a:p>
            <a:r>
              <a:rPr lang="ru-RU" sz="2000"/>
              <a:t>любите людей,</a:t>
            </a:r>
          </a:p>
          <a:p>
            <a:r>
              <a:rPr lang="ru-RU" sz="2000"/>
              <a:t>больше доверия друг другу!</a:t>
            </a:r>
          </a:p>
          <a:p>
            <a:r>
              <a:rPr lang="ru-RU" sz="2000"/>
              <a:t>берегите мир в своей большой семье,-</a:t>
            </a:r>
          </a:p>
          <a:p>
            <a:r>
              <a:rPr lang="ru-RU" sz="2000"/>
              <a:t>говорил Гайдар.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333375"/>
            <a:ext cx="6775450" cy="65246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b="1"/>
              <a:t>Песня «Гайдар шагает впереди!»</a:t>
            </a:r>
          </a:p>
          <a:p>
            <a:pPr algn="ctr">
              <a:buFont typeface="Wingdings" pitchFamily="2" charset="2"/>
              <a:buNone/>
            </a:pPr>
            <a:r>
              <a:rPr lang="ru-RU" sz="1400"/>
              <a:t>Муз. А. Пахмутовой                                     Сл. С. Гребенникова, Н. Добронравова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Слышишь, товарищ, гроза надвигается,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С белыми наши отряды сражаются.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Только в борьбе можно счастья найти.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Гайдар шагает впереди.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                        Видишь, товарищ, заря поднимается.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                        Вновь за работу народ принимается.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                        Там, где труднее и круче  пути-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                        Гайдар шагает впереди.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Видишь, из книжек колонны построены,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Вышли герои и стали героями.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Сколько Тимуров идет – погляди.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Гайдар шагает впереди.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                        Если вновь тучи надвинутся грозные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                        Выйдут Тимуры, ребята и взрослые.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                        Каждый готов до победы идти –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                        Гайдар шагает впереди.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34163" y="0"/>
            <a:ext cx="2509837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03350" y="404813"/>
            <a:ext cx="561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03350" y="333375"/>
            <a:ext cx="54006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Классный час в 4 классе с применением компьютерных технологий на тему: «Аркадий Петрович Гайдар – боец, писатель, гражданин».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Разработала </a:t>
            </a:r>
            <a:r>
              <a:rPr lang="ru-RU" sz="2000" b="1">
                <a:solidFill>
                  <a:srgbClr val="FF3300"/>
                </a:solidFill>
              </a:rPr>
              <a:t>Амирова Фания Гадильяновна</a:t>
            </a:r>
            <a:r>
              <a:rPr lang="ru-RU" sz="2000" b="1"/>
              <a:t>, учитель начальных классов высшей квалификационной категории МБОУ «Озёрная средняя общеобразовательная школа Высокогорского муниципального района Республики Татарстан»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42988" y="3565525"/>
            <a:ext cx="77406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Дата рождения: 30 мая 1957 года.</a:t>
            </a:r>
          </a:p>
          <a:p>
            <a:r>
              <a:rPr lang="ru-RU" sz="2000" b="1"/>
              <a:t>Образование: высшее, КГПИ, педфак, 1993 год.</a:t>
            </a:r>
          </a:p>
          <a:p>
            <a:r>
              <a:rPr lang="ru-RU" sz="2000" b="1"/>
              <a:t>Общий педагогический стаж: 32 года.</a:t>
            </a:r>
          </a:p>
          <a:p>
            <a:r>
              <a:rPr lang="ru-RU" sz="2000" b="1"/>
              <a:t>Награждена Почётной грамотой МО и Н РТ – 2003 год, Почётной грамотой МО и Н РФ – 2007 год, победитель ПНПО – 2009 года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92150"/>
            <a:ext cx="6775450" cy="5386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/>
          </a:p>
          <a:p>
            <a:pPr>
              <a:buFont typeface="Wingdings" pitchFamily="2" charset="2"/>
              <a:buNone/>
            </a:pPr>
            <a:endParaRPr lang="ru-RU" b="1"/>
          </a:p>
          <a:p>
            <a:pPr>
              <a:buFont typeface="Wingdings" pitchFamily="2" charset="2"/>
              <a:buNone/>
            </a:pPr>
            <a:r>
              <a:rPr lang="ru-RU" b="1"/>
              <a:t>Тема занятия</a:t>
            </a:r>
            <a:r>
              <a:rPr lang="ru-RU"/>
              <a:t>: «Аркадий Петрович Гайдар – боец, писатель, гражданин».</a:t>
            </a:r>
            <a:endParaRPr lang="ru-RU" b="1"/>
          </a:p>
          <a:p>
            <a:pPr>
              <a:buFont typeface="Wingdings" pitchFamily="2" charset="2"/>
              <a:buNone/>
            </a:pPr>
            <a:r>
              <a:rPr lang="ru-RU" b="1"/>
              <a:t>Цели:</a:t>
            </a:r>
            <a:endParaRPr lang="ru-RU"/>
          </a:p>
          <a:p>
            <a:r>
              <a:rPr lang="ru-RU"/>
              <a:t>Знакомство с жизнью и творчеством А.П.Гайдара.</a:t>
            </a:r>
          </a:p>
          <a:p>
            <a:r>
              <a:rPr lang="ru-RU"/>
              <a:t>Развитие навыков выразительного чтения, умения размышлять.</a:t>
            </a:r>
          </a:p>
          <a:p>
            <a:r>
              <a:rPr lang="ru-RU"/>
              <a:t>Воспитание патриотизма, интереса к прошлому и настоящему Родины, стремления трудиться на благо ее будущего, формирование гражданской активности учащихся.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693863"/>
            <a:ext cx="5219700" cy="3463925"/>
          </a:xfrm>
          <a:noFill/>
          <a:ln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822825" y="1196975"/>
            <a:ext cx="43211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      </a:t>
            </a:r>
            <a:r>
              <a:rPr lang="ru-RU" sz="2000"/>
              <a:t>Большой, веселый, ясноглазый,</a:t>
            </a:r>
          </a:p>
          <a:p>
            <a:r>
              <a:rPr lang="ru-RU" sz="2000"/>
              <a:t>      Присев к ребячьему костру,</a:t>
            </a:r>
          </a:p>
          <a:p>
            <a:r>
              <a:rPr lang="ru-RU" sz="2000"/>
              <a:t>       Он сочинял свои рассказы, </a:t>
            </a:r>
          </a:p>
          <a:p>
            <a:r>
              <a:rPr lang="ru-RU" sz="2000"/>
              <a:t>       Как бесконечную игру.</a:t>
            </a:r>
          </a:p>
          <a:p>
            <a:r>
              <a:rPr lang="ru-RU" sz="2000"/>
              <a:t>       Он был солдатом и вожатым.</a:t>
            </a:r>
          </a:p>
          <a:p>
            <a:r>
              <a:rPr lang="ru-RU" sz="2000"/>
              <a:t>       И каждая его строка</a:t>
            </a:r>
          </a:p>
          <a:p>
            <a:r>
              <a:rPr lang="ru-RU" sz="2000"/>
              <a:t>       Осталась как завет ребятам</a:t>
            </a:r>
          </a:p>
          <a:p>
            <a:r>
              <a:rPr lang="ru-RU" sz="2000"/>
              <a:t>       Писателя – большевика.</a:t>
            </a:r>
          </a:p>
          <a:p>
            <a:r>
              <a:rPr lang="ru-RU" sz="2000"/>
              <a:t>       </a:t>
            </a:r>
          </a:p>
          <a:p>
            <a:r>
              <a:rPr lang="ru-RU" sz="2000"/>
              <a:t>        Чтобы земля гудела стройкою</a:t>
            </a:r>
          </a:p>
          <a:p>
            <a:r>
              <a:rPr lang="ru-RU" sz="2000"/>
              <a:t>         Там, где гулял войны пожар, </a:t>
            </a:r>
          </a:p>
          <a:p>
            <a:r>
              <a:rPr lang="ru-RU" sz="2000"/>
              <a:t>          Добыли мир отвагой стойкою</a:t>
            </a:r>
          </a:p>
          <a:p>
            <a:r>
              <a:rPr lang="ru-RU" sz="2000"/>
              <a:t>         Такие люди, как Гайдар.</a:t>
            </a:r>
          </a:p>
          <a:p>
            <a:r>
              <a:rPr lang="ru-RU" sz="2000"/>
              <a:t>                          С. Маршак.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51500" y="0"/>
            <a:ext cx="3200400" cy="4151313"/>
          </a:xfrm>
          <a:noFill/>
          <a:ln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47813" y="1268413"/>
            <a:ext cx="40322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Гайдар – литературное имя (псевдоним) Аркадия Петровича Голикова. Почему писатель назвал себя Гайдаром – точно никто не знает. Слово «гайдар» есть в монгольском языке, оно значит: человек, скачущий на коне впереди войска. Об этом Гайдар мог узнать, когда воевал с белыми бандами в монгольских степях. А может быть, это слово особенно понравилось писателю потому, что оно напоминало его любимый боевой клич – «Гей»!, «Гай-да!»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27663" y="1341438"/>
            <a:ext cx="3476625" cy="4751387"/>
          </a:xfrm>
          <a:noFill/>
          <a:ln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19250" y="2133600"/>
            <a:ext cx="38893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sz="2000"/>
              <a:t>Детство Гайдара кончилось в 13 лет, когда в октябре 1917 года ему разрешили взять винтовку и послали патрулировать улицы. В декабре 1918 года Аркадий Голиков уходит в Красную Армию. Служит сначала адъютантом, затем начальником команды связи, в 1919 – командует взводом. В июне 1921 года, в возрасте 17 лет  его назначают командиром полка.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8550" y="1484313"/>
            <a:ext cx="6775450" cy="1582737"/>
          </a:xfrm>
        </p:spPr>
        <p:txBody>
          <a:bodyPr/>
          <a:lstStyle/>
          <a:p>
            <a:r>
              <a:rPr lang="ru-RU"/>
              <a:t>В своих книжках Гайдар оставался бойцом. Появлялись гайдаровские книги всегда в то время, когда они больше всего были нужны.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7563"/>
            <a:ext cx="23987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67438" y="3429000"/>
            <a:ext cx="2976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11613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113" y="3429000"/>
            <a:ext cx="2816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84538"/>
            <a:ext cx="247491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40500" y="3263900"/>
            <a:ext cx="26035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48443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26213" y="0"/>
            <a:ext cx="26177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555875" y="1268413"/>
            <a:ext cx="3960813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/>
              <a:t>Среди первых детских книг о гражданской войне были книги Гайдара: «Школа», «РВС», «Пусть светит».</a:t>
            </a:r>
          </a:p>
          <a:p>
            <a:r>
              <a:rPr lang="ru-RU" sz="2000"/>
              <a:t>Потом страна стала огромной стройкой. И Гайдар в «Дальних странах» писал о том, как в этой стройке участвуют, растут и крепнут советские ребята.</a:t>
            </a:r>
          </a:p>
          <a:p>
            <a:r>
              <a:rPr lang="ru-RU" sz="2000"/>
              <a:t>Но грозовые тучи сгущались над страной. Опасность войны нарастала. И Гайдар писал свои тревожные повести «Военная тайна», «Судьба барабанщика», «Дым в лесу», которыми готовил молодое поколение к грядущим испытаниям.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39975" y="0"/>
            <a:ext cx="4179888" cy="5257800"/>
          </a:xfrm>
          <a:noFill/>
          <a:ln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00125" y="5516563"/>
            <a:ext cx="814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kumimoji="0" lang="ru-RU" sz="2000"/>
              <a:t>«Сказка о военной тайне, о Мальчише-Кибальчише и его твердом слове»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</Template>
  <TotalTime>181</TotalTime>
  <Words>913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Employee Orientation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revaz</cp:lastModifiedBy>
  <cp:revision>5</cp:revision>
  <dcterms:created xsi:type="dcterms:W3CDTF">2008-01-23T10:23:15Z</dcterms:created>
  <dcterms:modified xsi:type="dcterms:W3CDTF">2013-05-09T17:55:18Z</dcterms:modified>
</cp:coreProperties>
</file>