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76" r:id="rId4"/>
    <p:sldId id="278" r:id="rId5"/>
    <p:sldId id="279" r:id="rId6"/>
    <p:sldId id="280" r:id="rId7"/>
    <p:sldId id="281" r:id="rId8"/>
    <p:sldId id="266" r:id="rId9"/>
    <p:sldId id="272" r:id="rId10"/>
    <p:sldId id="267" r:id="rId11"/>
    <p:sldId id="270" r:id="rId12"/>
    <p:sldId id="282" r:id="rId13"/>
    <p:sldId id="275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579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692113-AC5C-4ACA-BEE4-E959219B1BA9}" type="datetimeFigureOut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741E4B-AF43-49CB-874C-AAD95C06B7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41E4B-AF43-49CB-874C-AAD95C06B70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77A9-8463-481D-8968-AF3DBA93A33D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8460-FFA2-4731-A359-27E69423A8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49B3-8DE1-4AB9-A3F1-66E9BF21280B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C65B7-0569-45BB-A5ED-61E2613444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5F34-1CCA-49EB-AAEC-088CF10EC8B7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A36B-3FA2-4C40-8F11-B1A1F43EBC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658E2-01A4-41F7-AFC0-2834FCCC1A01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8C7E-5B0A-4E5E-98FB-4E4C3A0BA9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4066-E405-4DBD-97AF-5FAD7CD872D5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49FA-FFCF-4525-A068-FC12F7135C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79072-A841-474B-85C9-0E4723333623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8EB7F-B3D1-4735-8307-1A6A444BA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A94C-B75C-4089-934F-A6EFEF1446C6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275D5-B37D-4E5D-B34B-B827C6626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C287-DB72-4CAA-9FF6-529B744B8B47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5307-247B-40F4-92CB-A6C29A5304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B3EA-6A4B-46B4-8ABD-BE94AFBE2E90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EFCD8-7066-4D7F-9A36-5B80E2CFAD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9F8E-BE6E-428D-A9DD-33F68DA21092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5E26-9E50-44BA-AF3D-1C2B1A5BCF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29FD-2818-43DF-9BE2-49858B24E227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F3EC-376F-4C23-AB83-A04FD6D56C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031177-7B44-4E6A-976B-5C518F00BCEA}" type="datetime1">
              <a:rPr lang="ru-RU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E2794D-F80A-4388-8D57-1B4EF857FC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/>
          <p:cNvSpPr/>
          <p:nvPr/>
        </p:nvSpPr>
        <p:spPr>
          <a:xfrm flipV="1">
            <a:off x="0" y="0"/>
            <a:ext cx="8001000" cy="6858000"/>
          </a:xfrm>
          <a:prstGeom prst="rtTriangle">
            <a:avLst/>
          </a:prstGeom>
          <a:blipFill dpi="0" rotWithShape="1">
            <a:blip r:embed="rId4">
              <a:alphaModFix amt="94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25" y="4429125"/>
            <a:ext cx="6429375" cy="171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РУССКИЙ ЯЗЫК</a:t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КЛАСС</a:t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Выполнила </a:t>
            </a:r>
            <a:b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Учитель начальных классов МКОУ Каргатская средняя школа 1</a:t>
            </a:r>
            <a:b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Гилева Елена Леонидовна</a:t>
            </a:r>
            <a:endParaRPr lang="ru-RU" sz="4800" b="1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909618" flipH="1">
            <a:off x="3905228" y="-1812572"/>
            <a:ext cx="119129" cy="1048314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20815945">
            <a:off x="2735263" y="2422525"/>
            <a:ext cx="1463675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endParaRPr lang="ru-RU" sz="1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20983810">
            <a:off x="760413" y="4186238"/>
            <a:ext cx="148113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14000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0"/>
          <p:cNvSpPr txBox="1"/>
          <p:nvPr/>
        </p:nvSpPr>
        <p:spPr>
          <a:xfrm rot="20314623">
            <a:off x="5441950" y="633413"/>
            <a:ext cx="1474788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1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0"/>
          <p:cNvSpPr txBox="1"/>
          <p:nvPr/>
        </p:nvSpPr>
        <p:spPr>
          <a:xfrm rot="21443890">
            <a:off x="1550988" y="3532188"/>
            <a:ext cx="1474787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sz="1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>
          <a:xfrm rot="20736033">
            <a:off x="2398713" y="2935288"/>
            <a:ext cx="148272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140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0"/>
          <p:cNvSpPr txBox="1"/>
          <p:nvPr/>
        </p:nvSpPr>
        <p:spPr>
          <a:xfrm rot="20803648">
            <a:off x="4019550" y="1535113"/>
            <a:ext cx="18065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sz="1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 rot="21292455">
            <a:off x="3668713" y="2128838"/>
            <a:ext cx="1382712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sz="1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0"/>
          <p:cNvSpPr txBox="1"/>
          <p:nvPr/>
        </p:nvSpPr>
        <p:spPr>
          <a:xfrm rot="21082940">
            <a:off x="4803775" y="1157288"/>
            <a:ext cx="13112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1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3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1428750"/>
            <a:ext cx="20288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0"/>
          <p:cNvSpPr txBox="1"/>
          <p:nvPr/>
        </p:nvSpPr>
        <p:spPr>
          <a:xfrm>
            <a:off x="6143625" y="0"/>
            <a:ext cx="1436688" cy="22463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1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15913" y="601663"/>
            <a:ext cx="3508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10"/>
          <p:cNvSpPr txBox="1"/>
          <p:nvPr/>
        </p:nvSpPr>
        <p:spPr>
          <a:xfrm rot="21443890">
            <a:off x="936625" y="436563"/>
            <a:ext cx="3508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397000" y="466725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0"/>
          <p:cNvSpPr txBox="1"/>
          <p:nvPr/>
        </p:nvSpPr>
        <p:spPr>
          <a:xfrm rot="20803648">
            <a:off x="2036763" y="682625"/>
            <a:ext cx="393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10"/>
          <p:cNvSpPr txBox="1"/>
          <p:nvPr/>
        </p:nvSpPr>
        <p:spPr>
          <a:xfrm rot="21082940">
            <a:off x="3168650" y="522288"/>
            <a:ext cx="3286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10"/>
          <p:cNvSpPr txBox="1"/>
          <p:nvPr/>
        </p:nvSpPr>
        <p:spPr>
          <a:xfrm rot="21292455">
            <a:off x="2587625" y="508000"/>
            <a:ext cx="1905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10"/>
          <p:cNvSpPr txBox="1"/>
          <p:nvPr/>
        </p:nvSpPr>
        <p:spPr>
          <a:xfrm>
            <a:off x="3578225" y="207963"/>
            <a:ext cx="5635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57938" y="0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0"/>
            <a:ext cx="1071570" cy="214290"/>
          </a:xfrm>
          <a:prstGeom prst="rect">
            <a:avLst/>
          </a:prstGeom>
          <a:blipFill dpi="0" rotWithShape="1">
            <a:blip r:embed="rId4">
              <a:alphaModFix amt="94000"/>
            </a:blip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-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спиши первое предложение, подчеркни подлежащее и сказуемое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- спиши второе предложение, подчеркни главные члены предложения, обведи в кружок буквы, которые обозначают мягкий согласный звук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-  спиши третье предложение, подчеркни главные члены предложения, подпиши части речи </a:t>
            </a:r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58E2-01A4-41F7-AFC0-2834FCCC1A01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8C7E-5B0A-4E5E-98FB-4E4C3A0BA97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1472" y="1714488"/>
            <a:ext cx="500066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34" y="271462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34" y="4786322"/>
            <a:ext cx="500066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AB3EA-6A4B-46B4-8ABD-BE94AFBE2E90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EFCD8-7066-4D7F-9A36-5B80E2CFADB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86116" y="2214554"/>
            <a:ext cx="2500330" cy="241459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286512" y="2214554"/>
            <a:ext cx="2500330" cy="24145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Овал 13"/>
          <p:cNvSpPr/>
          <p:nvPr/>
        </p:nvSpPr>
        <p:spPr>
          <a:xfrm>
            <a:off x="4000496" y="2857496"/>
            <a:ext cx="214314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4714876" y="2857496"/>
            <a:ext cx="214314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072330" y="2857496"/>
            <a:ext cx="214314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858148" y="2857496"/>
            <a:ext cx="214314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000496" y="3786190"/>
            <a:ext cx="92869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Арка 14"/>
          <p:cNvSpPr/>
          <p:nvPr/>
        </p:nvSpPr>
        <p:spPr>
          <a:xfrm>
            <a:off x="6929454" y="3857628"/>
            <a:ext cx="1214446" cy="357190"/>
          </a:xfrm>
          <a:prstGeom prst="blockArc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92869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ПРОДОЛЖИ ФРАЗУ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71612"/>
            <a:ext cx="7072362" cy="406718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Сегодня на уроке было интересно, потому что ……</a:t>
            </a:r>
          </a:p>
          <a:p>
            <a:pPr algn="l"/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Я бы хотел похвалить себя за то ……..</a:t>
            </a:r>
          </a:p>
          <a:p>
            <a:pPr algn="l"/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уроке понравилось то, что …….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229600" cy="1071570"/>
          </a:xfrm>
        </p:spPr>
        <p:txBody>
          <a:bodyPr/>
          <a:lstStyle/>
          <a:p>
            <a:r>
              <a:rPr lang="ru-RU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Упр.335, подготовиться к словарному диктанту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58E2-01A4-41F7-AFC0-2834FCCC1A01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8C7E-5B0A-4E5E-98FB-4E4C3A0BA97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58E2-01A4-41F7-AFC0-2834FCCC1A01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8C7E-5B0A-4E5E-98FB-4E4C3A0BA97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28596" y="1357298"/>
            <a:ext cx="8072494" cy="457203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071670" y="2071678"/>
            <a:ext cx="5500726" cy="228601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СПАСИБО ЗА УРОК!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fld id="{B1BAB3EA-6A4B-46B4-8ABD-BE94AFBE2E90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EFCD8-7066-4D7F-9A36-5B80E2CFADB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7150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</p:pic>
      <p:sp>
        <p:nvSpPr>
          <p:cNvPr id="7" name="Овал 6"/>
          <p:cNvSpPr/>
          <p:nvPr/>
        </p:nvSpPr>
        <p:spPr>
          <a:xfrm>
            <a:off x="4286248" y="5072074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429132"/>
            <a:ext cx="105498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4429132"/>
            <a:ext cx="5597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1142984"/>
            <a:ext cx="1857388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УРОКА: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F57913"/>
                </a:solidFill>
              </a:rPr>
              <a:t>    ПОДЛЕЖАЩЕЕ И СКАЗУЕМОЕ – ГЛАВНЫЕ ЧЛЕНЫ ПРЕДЛОЖЕНИЯ.</a:t>
            </a:r>
            <a:br>
              <a:rPr lang="ru-RU" sz="4400" b="1" i="1" dirty="0" smtClean="0">
                <a:solidFill>
                  <a:srgbClr val="F57913"/>
                </a:solidFill>
              </a:rPr>
            </a:b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58E2-01A4-41F7-AFC0-2834FCCC1A01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8C7E-5B0A-4E5E-98FB-4E4C3A0BA97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92869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СЛОВАРНАЯ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64347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…тух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 бака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…ведь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…сица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…пуста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…рока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…рона</a:t>
            </a:r>
          </a:p>
          <a:p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071942"/>
            <a:ext cx="2476507" cy="222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07209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тух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бака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дведь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сица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пуста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рока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рона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00131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ТАБЛИЦА ОЦЕНИВАНИЯ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5557854" cy="3781436"/>
          </a:xfrm>
        </p:spPr>
        <p:txBody>
          <a:bodyPr/>
          <a:lstStyle/>
          <a:p>
            <a:r>
              <a:rPr lang="ru-RU" sz="4000" dirty="0" smtClean="0"/>
              <a:t>       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7 «+»  -  5 баллов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6 «+»  - 4 балла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5 «+» - 3 балла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4 «+» - 2 балла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572560" cy="342424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На капусту огороде бабушка посадила.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Часто голоса рыб схожи с птичьими морской петух кукукает кукушкой ставриды кричат дроздом морской карась крякает.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58E2-01A4-41F7-AFC0-2834FCCC1A01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8C7E-5B0A-4E5E-98FB-4E4C3A0BA97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86186"/>
            <a:ext cx="2571736" cy="108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3" y="5911160"/>
            <a:ext cx="1785950" cy="71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3" y="5165456"/>
            <a:ext cx="1785950" cy="97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/>
              <a:t>    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Ребята работают в школьном саду девочки сажают вишни мальчики чистят садовые дорожки.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658E2-01A4-41F7-AFC0-2834FCCC1A01}" type="datetime1">
              <a:rPr lang="ru-RU" smtClean="0"/>
              <a:pPr>
                <a:defRPr/>
              </a:pPr>
              <a:t>22.01.2013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28C7E-5B0A-4E5E-98FB-4E4C3A0BA97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715124"/>
            <a:ext cx="1071570" cy="14287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нач.школа 16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224</Words>
  <Application>Microsoft Office PowerPoint</Application>
  <PresentationFormat>Экран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нач.школа 16. русский язык</vt:lpstr>
      <vt:lpstr>РУССКИЙ ЯЗЫК 2 КЛАСС Выполнила  Учитель начальных классов МКОУ Каргатская средняя школа 1 Гилева Елена Леонидовна</vt:lpstr>
      <vt:lpstr>Слайд 2</vt:lpstr>
      <vt:lpstr>ТЕМА УРОКА:</vt:lpstr>
      <vt:lpstr>СЛОВАРНАЯ РАБОТА</vt:lpstr>
      <vt:lpstr> </vt:lpstr>
      <vt:lpstr>ТАБЛИЦА ОЦЕНИВАНИЯ</vt:lpstr>
      <vt:lpstr>Слайд 7</vt:lpstr>
      <vt:lpstr>Слайд 8</vt:lpstr>
      <vt:lpstr>Слайд 9</vt:lpstr>
      <vt:lpstr>Слайд 10</vt:lpstr>
      <vt:lpstr>Слайд 11</vt:lpstr>
      <vt:lpstr>ПРОДОЛЖИ ФРАЗУ</vt:lpstr>
      <vt:lpstr>ДОМАШНЕЕ ЗАДАНИЕ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2 КЛАСС</dc:title>
  <dc:creator>Admin</dc:creator>
  <dc:description>http://aida.ucoz.ru</dc:description>
  <cp:lastModifiedBy>Admin</cp:lastModifiedBy>
  <cp:revision>38</cp:revision>
  <dcterms:created xsi:type="dcterms:W3CDTF">2012-04-13T03:49:47Z</dcterms:created>
  <dcterms:modified xsi:type="dcterms:W3CDTF">2013-01-22T08:54:29Z</dcterms:modified>
</cp:coreProperties>
</file>