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3" r:id="rId4"/>
    <p:sldId id="265" r:id="rId5"/>
    <p:sldId id="266" r:id="rId6"/>
    <p:sldId id="267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99"/>
    <a:srgbClr val="663300"/>
    <a:srgbClr val="FF7C80"/>
    <a:srgbClr val="FFFF00"/>
    <a:srgbClr val="003399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4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D95D54-75A6-4D78-A558-8D5D057FDB1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0B9078-01F4-4D1D-8FE0-8EE95F6C2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A74DF-A70E-454A-B27E-35890BDA048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488C-8DF6-4CC0-B0C0-40F29805C21F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A4C0-2311-4764-B103-D61FB1323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42CC-1C1D-4ED7-804B-0A528977759E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23C1C-5FD8-4DB3-B147-E56432CE6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72EC-7043-44D5-8978-D788555F8871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41F9-3862-4BBC-ACFF-47AFC87C2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E194-F217-47E9-8FDE-052B94230F83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3A66-1240-4406-8C28-4EE2FED9F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6021-4BA7-424B-9C83-C3871BB3F8F0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F8C9-ED09-4A8C-BC79-E5D2AAEE9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2C85E-BF75-4865-96E4-4CAC8ACF9108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5735-1CA1-4C42-9806-DF7F25413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7496E-7C98-49A8-85AF-669828ACCEB7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C9DE-E6D9-4460-82DB-45A3A268D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311C-8E18-44C5-968D-9F10D593B412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C7CB-30AA-4955-8D6D-8ECA59DB6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2B084-4C40-4A7A-98D0-0AB6DF4A85D7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151A-500A-4777-987D-2E5A7E782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DF049-44BC-4EB2-923A-2F9B3DD384A7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ABA30-2747-4EB2-BC57-F7057021C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9698-25DA-45AD-8708-C7A52A66AA36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A0DD-83C3-4E67-8C4F-BFC3E69CC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8659813" y="5872163"/>
            <a:ext cx="5429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1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59BA680-72D4-467A-941C-B21D90E5ADA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8AD780D-FF1B-442E-B1C7-CB80F0DDF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3C2F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5A0CC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8E79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5A0A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139"/>
          <p:cNvSpPr/>
          <p:nvPr/>
        </p:nvSpPr>
        <p:spPr>
          <a:xfrm>
            <a:off x="428596" y="3028607"/>
            <a:ext cx="8355172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28596" y="3028607"/>
            <a:ext cx="8355172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Поле Чудес</a:t>
            </a:r>
            <a:endParaRPr lang="ru-RU" sz="15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4339" name="TextBox 141"/>
          <p:cNvSpPr txBox="1">
            <a:spLocks noChangeArrowheads="1"/>
          </p:cNvSpPr>
          <p:nvPr/>
        </p:nvSpPr>
        <p:spPr bwMode="auto">
          <a:xfrm>
            <a:off x="785813" y="357188"/>
            <a:ext cx="735806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5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Кемеровской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85"/>
          <p:cNvSpPr txBox="1">
            <a:spLocks noChangeArrowheads="1"/>
          </p:cNvSpPr>
          <p:nvPr/>
        </p:nvSpPr>
        <p:spPr bwMode="auto">
          <a:xfrm>
            <a:off x="28575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М</a:t>
            </a:r>
          </a:p>
        </p:txBody>
      </p:sp>
      <p:sp>
        <p:nvSpPr>
          <p:cNvPr id="16386" name="TextBox 86"/>
          <p:cNvSpPr txBox="1">
            <a:spLocks noChangeArrowheads="1"/>
          </p:cNvSpPr>
          <p:nvPr/>
        </p:nvSpPr>
        <p:spPr bwMode="auto">
          <a:xfrm>
            <a:off x="114300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Е</a:t>
            </a:r>
          </a:p>
        </p:txBody>
      </p:sp>
      <p:sp>
        <p:nvSpPr>
          <p:cNvPr id="16387" name="TextBox 87"/>
          <p:cNvSpPr txBox="1">
            <a:spLocks noChangeArrowheads="1"/>
          </p:cNvSpPr>
          <p:nvPr/>
        </p:nvSpPr>
        <p:spPr bwMode="auto">
          <a:xfrm>
            <a:off x="20002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Д</a:t>
            </a:r>
          </a:p>
        </p:txBody>
      </p:sp>
      <p:sp>
        <p:nvSpPr>
          <p:cNvPr id="16388" name="TextBox 88"/>
          <p:cNvSpPr txBox="1">
            <a:spLocks noChangeArrowheads="1"/>
          </p:cNvSpPr>
          <p:nvPr/>
        </p:nvSpPr>
        <p:spPr bwMode="auto">
          <a:xfrm>
            <a:off x="28575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В</a:t>
            </a:r>
          </a:p>
        </p:txBody>
      </p:sp>
      <p:sp>
        <p:nvSpPr>
          <p:cNvPr id="16389" name="TextBox 89"/>
          <p:cNvSpPr txBox="1">
            <a:spLocks noChangeArrowheads="1"/>
          </p:cNvSpPr>
          <p:nvPr/>
        </p:nvSpPr>
        <p:spPr bwMode="auto">
          <a:xfrm>
            <a:off x="37147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Е</a:t>
            </a:r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5643570" y="1285860"/>
            <a:ext cx="3500430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Какое животное шорцы называют старый человек?</a:t>
            </a:r>
            <a:endParaRPr lang="ru-RU" sz="2400" b="1" dirty="0"/>
          </a:p>
        </p:txBody>
      </p:sp>
      <p:pic>
        <p:nvPicPr>
          <p:cNvPr id="16393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643063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428625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214438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250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786063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571875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18478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715250" y="6072188"/>
            <a:ext cx="1428750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16401" name="TextBox 25"/>
          <p:cNvSpPr txBox="1">
            <a:spLocks noChangeArrowheads="1"/>
          </p:cNvSpPr>
          <p:nvPr/>
        </p:nvSpPr>
        <p:spPr bwMode="auto">
          <a:xfrm>
            <a:off x="45720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Д</a:t>
            </a:r>
          </a:p>
        </p:txBody>
      </p:sp>
      <p:sp>
        <p:nvSpPr>
          <p:cNvPr id="16402" name="TextBox 26"/>
          <p:cNvSpPr txBox="1">
            <a:spLocks noChangeArrowheads="1"/>
          </p:cNvSpPr>
          <p:nvPr/>
        </p:nvSpPr>
        <p:spPr bwMode="auto">
          <a:xfrm>
            <a:off x="535781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Ь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357688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143500" y="357188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0" y="1928813"/>
            <a:ext cx="5000625" cy="4929187"/>
            <a:chOff x="0" y="1928802"/>
            <a:chExt cx="5000628" cy="4929198"/>
          </a:xfrm>
        </p:grpSpPr>
        <p:grpSp>
          <p:nvGrpSpPr>
            <p:cNvPr id="16411" name="Группа 63"/>
            <p:cNvGrpSpPr>
              <a:grpSpLocks/>
            </p:cNvGrpSpPr>
            <p:nvPr/>
          </p:nvGrpSpPr>
          <p:grpSpPr bwMode="auto"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641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16" name="TextBox 58"/>
              <p:cNvSpPr txBox="1">
                <a:spLocks noChangeArrowheads="1"/>
              </p:cNvSpPr>
              <p:nvPr/>
            </p:nvSpPr>
            <p:spPr bwMode="auto">
              <a:xfrm rot="-4331353">
                <a:off x="239424" y="3407781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</a:rPr>
                  <a:t>200</a:t>
                </a:r>
              </a:p>
            </p:txBody>
          </p:sp>
          <p:sp>
            <p:nvSpPr>
              <p:cNvPr id="16417" name="TextBox 59"/>
              <p:cNvSpPr txBox="1">
                <a:spLocks noChangeArrowheads="1"/>
              </p:cNvSpPr>
              <p:nvPr/>
            </p:nvSpPr>
            <p:spPr bwMode="auto"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  <a:sym typeface="Wingdings" pitchFamily="2" charset="2"/>
                  </a:rPr>
                  <a:t>150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6418" name="TextBox 60"/>
              <p:cNvSpPr txBox="1">
                <a:spLocks noChangeArrowheads="1"/>
              </p:cNvSpPr>
              <p:nvPr/>
            </p:nvSpPr>
            <p:spPr bwMode="auto">
              <a:xfrm rot="-1395197">
                <a:off x="1252502" y="2297336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  <a:sym typeface="Wingdings" pitchFamily="2" charset="2"/>
                  </a:rPr>
                  <a:t>250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6419" name="TextBox 61"/>
              <p:cNvSpPr txBox="1">
                <a:spLocks noChangeArrowheads="1"/>
              </p:cNvSpPr>
              <p:nvPr/>
            </p:nvSpPr>
            <p:spPr bwMode="auto">
              <a:xfrm rot="-7221225">
                <a:off x="233045" y="5064847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</a:rPr>
                  <a:t>Б</a:t>
                </a:r>
              </a:p>
            </p:txBody>
          </p:sp>
          <p:sp>
            <p:nvSpPr>
              <p:cNvPr id="16420" name="TextBox 62"/>
              <p:cNvSpPr txBox="1">
                <a:spLocks noChangeArrowheads="1"/>
              </p:cNvSpPr>
              <p:nvPr/>
            </p:nvSpPr>
            <p:spPr bwMode="auto">
              <a:xfrm rot="-9341881">
                <a:off x="1174424" y="6096585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</a:t>
                </a:r>
                <a:endParaRPr lang="ru-RU">
                  <a:latin typeface="Tw Cen MT"/>
                </a:endParaRPr>
              </a:p>
            </p:txBody>
          </p:sp>
        </p:grpSp>
        <p:sp>
          <p:nvSpPr>
            <p:cNvPr id="16412" name="TextBox 67"/>
            <p:cNvSpPr txBox="1">
              <a:spLocks noChangeArrowheads="1"/>
            </p:cNvSpPr>
            <p:nvPr/>
          </p:nvSpPr>
          <p:spPr bwMode="auto">
            <a:xfrm rot="9828163">
              <a:off x="2891985" y="611300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50</a:t>
              </a:r>
              <a:endParaRPr lang="ru-RU">
                <a:latin typeface="Tw Cen MT"/>
              </a:endParaRPr>
            </a:p>
          </p:txBody>
        </p:sp>
        <p:sp>
          <p:nvSpPr>
            <p:cNvPr id="16413" name="TextBox 73"/>
            <p:cNvSpPr txBox="1">
              <a:spLocks noChangeArrowheads="1"/>
            </p:cNvSpPr>
            <p:nvPr/>
          </p:nvSpPr>
          <p:spPr bwMode="auto">
            <a:xfrm rot="6806310">
              <a:off x="3949310" y="5066107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</a:rPr>
                <a:t>100</a:t>
              </a:r>
            </a:p>
          </p:txBody>
        </p:sp>
        <p:sp>
          <p:nvSpPr>
            <p:cNvPr id="16414" name="TextBox 74"/>
            <p:cNvSpPr txBox="1">
              <a:spLocks noChangeArrowheads="1"/>
            </p:cNvSpPr>
            <p:nvPr/>
          </p:nvSpPr>
          <p:spPr bwMode="auto">
            <a:xfrm rot="3672314">
              <a:off x="4011597" y="3423160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+</a:t>
              </a:r>
              <a:endParaRPr lang="ru-RU">
                <a:latin typeface="Tw Cen MT"/>
              </a:endParaRPr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0"/>
            <a:ext cx="1714500" cy="7143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630908"/>
            <a:ext cx="223029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1 тройка игроков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0" y="6072188"/>
            <a:ext cx="1500188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6409" name="TextBox 39"/>
          <p:cNvSpPr txBox="1">
            <a:spLocks noChangeArrowheads="1"/>
          </p:cNvSpPr>
          <p:nvPr/>
        </p:nvSpPr>
        <p:spPr bwMode="auto">
          <a:xfrm>
            <a:off x="5286375" y="6215063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w Cen MT"/>
                <a:hlinkClick r:id="rId6" action="ppaction://hlinksldjump"/>
              </a:rPr>
              <a:t>Выйти из игры</a:t>
            </a:r>
            <a:endParaRPr lang="ru-RU" sz="1200">
              <a:latin typeface="Tw Cen MT"/>
            </a:endParaRPr>
          </a:p>
        </p:txBody>
      </p:sp>
      <p:sp>
        <p:nvSpPr>
          <p:cNvPr id="16410" name="Прямоугольник 34"/>
          <p:cNvSpPr>
            <a:spLocks noChangeArrowheads="1"/>
          </p:cNvSpPr>
          <p:nvPr/>
        </p:nvSpPr>
        <p:spPr bwMode="auto">
          <a:xfrm>
            <a:off x="7000875" y="0"/>
            <a:ext cx="19907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Кемеровской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85"/>
          <p:cNvSpPr txBox="1">
            <a:spLocks noChangeArrowheads="1"/>
          </p:cNvSpPr>
          <p:nvPr/>
        </p:nvSpPr>
        <p:spPr bwMode="auto">
          <a:xfrm>
            <a:off x="28575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К</a:t>
            </a:r>
          </a:p>
        </p:txBody>
      </p:sp>
      <p:sp>
        <p:nvSpPr>
          <p:cNvPr id="17410" name="TextBox 86"/>
          <p:cNvSpPr txBox="1">
            <a:spLocks noChangeArrowheads="1"/>
          </p:cNvSpPr>
          <p:nvPr/>
        </p:nvSpPr>
        <p:spPr bwMode="auto">
          <a:xfrm>
            <a:off x="114300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О</a:t>
            </a:r>
          </a:p>
        </p:txBody>
      </p:sp>
      <p:sp>
        <p:nvSpPr>
          <p:cNvPr id="17411" name="TextBox 87"/>
          <p:cNvSpPr txBox="1">
            <a:spLocks noChangeArrowheads="1"/>
          </p:cNvSpPr>
          <p:nvPr/>
        </p:nvSpPr>
        <p:spPr bwMode="auto">
          <a:xfrm>
            <a:off x="20002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Н</a:t>
            </a:r>
          </a:p>
        </p:txBody>
      </p:sp>
      <p:sp>
        <p:nvSpPr>
          <p:cNvPr id="17412" name="TextBox 88"/>
          <p:cNvSpPr txBox="1">
            <a:spLocks noChangeArrowheads="1"/>
          </p:cNvSpPr>
          <p:nvPr/>
        </p:nvSpPr>
        <p:spPr bwMode="auto">
          <a:xfrm>
            <a:off x="28575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Д</a:t>
            </a:r>
          </a:p>
        </p:txBody>
      </p:sp>
      <p:sp>
        <p:nvSpPr>
          <p:cNvPr id="17413" name="TextBox 89"/>
          <p:cNvSpPr txBox="1">
            <a:spLocks noChangeArrowheads="1"/>
          </p:cNvSpPr>
          <p:nvPr/>
        </p:nvSpPr>
        <p:spPr bwMode="auto">
          <a:xfrm>
            <a:off x="37147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О</a:t>
            </a:r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5572132" y="1285860"/>
            <a:ext cx="3571868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Какая река в переводе на русский язык означает длинная?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7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785938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85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43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2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575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14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18478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13" y="6072188"/>
            <a:ext cx="1500187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17425" name="TextBox 25"/>
          <p:cNvSpPr txBox="1">
            <a:spLocks noChangeArrowheads="1"/>
          </p:cNvSpPr>
          <p:nvPr/>
        </p:nvSpPr>
        <p:spPr bwMode="auto">
          <a:xfrm>
            <a:off x="45720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М</a:t>
            </a:r>
          </a:p>
        </p:txBody>
      </p:sp>
      <p:sp>
        <p:nvSpPr>
          <p:cNvPr id="17426" name="TextBox 26"/>
          <p:cNvSpPr txBox="1">
            <a:spLocks noChangeArrowheads="1"/>
          </p:cNvSpPr>
          <p:nvPr/>
        </p:nvSpPr>
        <p:spPr bwMode="auto">
          <a:xfrm>
            <a:off x="535781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292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75"/>
          <p:cNvGrpSpPr>
            <a:grpSpLocks/>
          </p:cNvGrpSpPr>
          <p:nvPr/>
        </p:nvGrpSpPr>
        <p:grpSpPr bwMode="auto">
          <a:xfrm>
            <a:off x="0" y="1928813"/>
            <a:ext cx="5000625" cy="4929187"/>
            <a:chOff x="0" y="1928802"/>
            <a:chExt cx="5000628" cy="4929198"/>
          </a:xfrm>
        </p:grpSpPr>
        <p:grpSp>
          <p:nvGrpSpPr>
            <p:cNvPr id="17435" name="Группа 63"/>
            <p:cNvGrpSpPr>
              <a:grpSpLocks/>
            </p:cNvGrpSpPr>
            <p:nvPr/>
          </p:nvGrpSpPr>
          <p:grpSpPr bwMode="auto"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7439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40" name="TextBox 58"/>
              <p:cNvSpPr txBox="1">
                <a:spLocks noChangeArrowheads="1"/>
              </p:cNvSpPr>
              <p:nvPr/>
            </p:nvSpPr>
            <p:spPr bwMode="auto">
              <a:xfrm rot="-4331353">
                <a:off x="239424" y="3407781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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7441" name="TextBox 59"/>
              <p:cNvSpPr txBox="1">
                <a:spLocks noChangeArrowheads="1"/>
              </p:cNvSpPr>
              <p:nvPr/>
            </p:nvSpPr>
            <p:spPr bwMode="auto"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  <a:sym typeface="Wingdings" pitchFamily="2" charset="2"/>
                  </a:rPr>
                  <a:t>200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7442" name="TextBox 60"/>
              <p:cNvSpPr txBox="1">
                <a:spLocks noChangeArrowheads="1"/>
              </p:cNvSpPr>
              <p:nvPr/>
            </p:nvSpPr>
            <p:spPr bwMode="auto">
              <a:xfrm rot="-1395197">
                <a:off x="1252502" y="2297336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  <a:sym typeface="Wingdings" pitchFamily="2" charset="2"/>
                  </a:rPr>
                  <a:t>Б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7443" name="TextBox 61"/>
              <p:cNvSpPr txBox="1">
                <a:spLocks noChangeArrowheads="1"/>
              </p:cNvSpPr>
              <p:nvPr/>
            </p:nvSpPr>
            <p:spPr bwMode="auto">
              <a:xfrm rot="-7221225">
                <a:off x="233045" y="5064847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</a:rPr>
                  <a:t>50</a:t>
                </a:r>
              </a:p>
            </p:txBody>
          </p:sp>
          <p:sp>
            <p:nvSpPr>
              <p:cNvPr id="17444" name="TextBox 62"/>
              <p:cNvSpPr txBox="1">
                <a:spLocks noChangeArrowheads="1"/>
              </p:cNvSpPr>
              <p:nvPr/>
            </p:nvSpPr>
            <p:spPr bwMode="auto">
              <a:xfrm rot="-9341881">
                <a:off x="1174424" y="6096585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</a:rPr>
                  <a:t>100</a:t>
                </a:r>
              </a:p>
            </p:txBody>
          </p:sp>
        </p:grpSp>
        <p:sp>
          <p:nvSpPr>
            <p:cNvPr id="17436" name="TextBox 67"/>
            <p:cNvSpPr txBox="1">
              <a:spLocks noChangeArrowheads="1"/>
            </p:cNvSpPr>
            <p:nvPr/>
          </p:nvSpPr>
          <p:spPr bwMode="auto">
            <a:xfrm rot="9828163">
              <a:off x="2891985" y="611300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+</a:t>
              </a:r>
              <a:endParaRPr lang="ru-RU">
                <a:latin typeface="Tw Cen MT"/>
              </a:endParaRPr>
            </a:p>
          </p:txBody>
        </p:sp>
        <p:sp>
          <p:nvSpPr>
            <p:cNvPr id="17437" name="TextBox 73"/>
            <p:cNvSpPr txBox="1">
              <a:spLocks noChangeArrowheads="1"/>
            </p:cNvSpPr>
            <p:nvPr/>
          </p:nvSpPr>
          <p:spPr bwMode="auto">
            <a:xfrm rot="6806310">
              <a:off x="3949310" y="5066107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150</a:t>
              </a:r>
              <a:endParaRPr lang="ru-RU">
                <a:latin typeface="Tw Cen MT"/>
              </a:endParaRPr>
            </a:p>
          </p:txBody>
        </p:sp>
        <p:sp>
          <p:nvSpPr>
            <p:cNvPr id="17438" name="TextBox 74"/>
            <p:cNvSpPr txBox="1">
              <a:spLocks noChangeArrowheads="1"/>
            </p:cNvSpPr>
            <p:nvPr/>
          </p:nvSpPr>
          <p:spPr bwMode="auto">
            <a:xfrm rot="3672314">
              <a:off x="4011597" y="3423160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250</a:t>
              </a:r>
              <a:endParaRPr lang="ru-RU">
                <a:latin typeface="Tw Cen MT"/>
              </a:endParaRPr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0"/>
            <a:ext cx="1714500" cy="7143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68331" y="1630908"/>
            <a:ext cx="22302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2 тройка игроков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0" y="6072188"/>
            <a:ext cx="1500188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7433" name="TextBox 39"/>
          <p:cNvSpPr txBox="1">
            <a:spLocks noChangeArrowheads="1"/>
          </p:cNvSpPr>
          <p:nvPr/>
        </p:nvSpPr>
        <p:spPr bwMode="auto">
          <a:xfrm>
            <a:off x="5286375" y="6215063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w Cen MT"/>
                <a:hlinkClick r:id="rId6" action="ppaction://hlinksldjump"/>
              </a:rPr>
              <a:t>Выйти из игры</a:t>
            </a:r>
            <a:endParaRPr lang="ru-RU" sz="1200">
              <a:latin typeface="Tw Cen MT"/>
            </a:endParaRPr>
          </a:p>
        </p:txBody>
      </p:sp>
      <p:sp>
        <p:nvSpPr>
          <p:cNvPr id="17434" name="Прямоугольник 34"/>
          <p:cNvSpPr>
            <a:spLocks noChangeArrowheads="1"/>
          </p:cNvSpPr>
          <p:nvPr/>
        </p:nvSpPr>
        <p:spPr bwMode="auto">
          <a:xfrm>
            <a:off x="6643688" y="0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Кемеровской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области</a:t>
            </a:r>
            <a:endParaRPr lang="ru-RU" sz="2800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85"/>
          <p:cNvSpPr txBox="1">
            <a:spLocks noChangeArrowheads="1"/>
          </p:cNvSpPr>
          <p:nvPr/>
        </p:nvSpPr>
        <p:spPr bwMode="auto">
          <a:xfrm>
            <a:off x="28575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М</a:t>
            </a:r>
          </a:p>
        </p:txBody>
      </p:sp>
      <p:sp>
        <p:nvSpPr>
          <p:cNvPr id="18434" name="TextBox 86"/>
          <p:cNvSpPr txBox="1">
            <a:spLocks noChangeArrowheads="1"/>
          </p:cNvSpPr>
          <p:nvPr/>
        </p:nvSpPr>
        <p:spPr bwMode="auto">
          <a:xfrm>
            <a:off x="114300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А</a:t>
            </a:r>
          </a:p>
        </p:txBody>
      </p:sp>
      <p:sp>
        <p:nvSpPr>
          <p:cNvPr id="18435" name="TextBox 87"/>
          <p:cNvSpPr txBox="1">
            <a:spLocks noChangeArrowheads="1"/>
          </p:cNvSpPr>
          <p:nvPr/>
        </p:nvSpPr>
        <p:spPr bwMode="auto">
          <a:xfrm>
            <a:off x="20002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Р</a:t>
            </a:r>
          </a:p>
        </p:txBody>
      </p:sp>
      <p:sp>
        <p:nvSpPr>
          <p:cNvPr id="18436" name="TextBox 88"/>
          <p:cNvSpPr txBox="1">
            <a:spLocks noChangeArrowheads="1"/>
          </p:cNvSpPr>
          <p:nvPr/>
        </p:nvSpPr>
        <p:spPr bwMode="auto">
          <a:xfrm>
            <a:off x="28575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И</a:t>
            </a:r>
          </a:p>
        </p:txBody>
      </p:sp>
      <p:sp>
        <p:nvSpPr>
          <p:cNvPr id="18437" name="TextBox 89"/>
          <p:cNvSpPr txBox="1">
            <a:spLocks noChangeArrowheads="1"/>
          </p:cNvSpPr>
          <p:nvPr/>
        </p:nvSpPr>
        <p:spPr bwMode="auto">
          <a:xfrm>
            <a:off x="37147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И</a:t>
            </a:r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5572132" y="1357298"/>
            <a:ext cx="3571868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называется город Кемеровской области, названный в честь жены Александра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41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571625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85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43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2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575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14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18478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13" y="6072188"/>
            <a:ext cx="1500187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18449" name="TextBox 25"/>
          <p:cNvSpPr txBox="1">
            <a:spLocks noChangeArrowheads="1"/>
          </p:cNvSpPr>
          <p:nvPr/>
        </p:nvSpPr>
        <p:spPr bwMode="auto">
          <a:xfrm>
            <a:off x="45720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Н</a:t>
            </a:r>
          </a:p>
        </p:txBody>
      </p:sp>
      <p:sp>
        <p:nvSpPr>
          <p:cNvPr id="18450" name="TextBox 26"/>
          <p:cNvSpPr txBox="1">
            <a:spLocks noChangeArrowheads="1"/>
          </p:cNvSpPr>
          <p:nvPr/>
        </p:nvSpPr>
        <p:spPr bwMode="auto">
          <a:xfrm>
            <a:off x="535781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С</a:t>
            </a:r>
          </a:p>
        </p:txBody>
      </p:sp>
      <p:sp>
        <p:nvSpPr>
          <p:cNvPr id="18451" name="TextBox 27"/>
          <p:cNvSpPr txBox="1">
            <a:spLocks noChangeArrowheads="1"/>
          </p:cNvSpPr>
          <p:nvPr/>
        </p:nvSpPr>
        <p:spPr bwMode="auto">
          <a:xfrm>
            <a:off x="621506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К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4292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2865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75"/>
          <p:cNvGrpSpPr>
            <a:grpSpLocks/>
          </p:cNvGrpSpPr>
          <p:nvPr/>
        </p:nvGrpSpPr>
        <p:grpSpPr bwMode="auto">
          <a:xfrm>
            <a:off x="0" y="1928813"/>
            <a:ext cx="5000625" cy="4929187"/>
            <a:chOff x="0" y="1928802"/>
            <a:chExt cx="5000628" cy="4929198"/>
          </a:xfrm>
        </p:grpSpPr>
        <p:grpSp>
          <p:nvGrpSpPr>
            <p:cNvPr id="18461" name="Группа 63"/>
            <p:cNvGrpSpPr>
              <a:grpSpLocks/>
            </p:cNvGrpSpPr>
            <p:nvPr/>
          </p:nvGrpSpPr>
          <p:grpSpPr bwMode="auto"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846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66" name="TextBox 58"/>
              <p:cNvSpPr txBox="1">
                <a:spLocks noChangeArrowheads="1"/>
              </p:cNvSpPr>
              <p:nvPr/>
            </p:nvSpPr>
            <p:spPr bwMode="auto">
              <a:xfrm rot="-4331353">
                <a:off x="239424" y="3407781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>
                    <a:latin typeface="Tw Cen MT"/>
                  </a:rPr>
                  <a:t>Б</a:t>
                </a:r>
              </a:p>
            </p:txBody>
          </p:sp>
          <p:sp>
            <p:nvSpPr>
              <p:cNvPr id="18467" name="TextBox 59"/>
              <p:cNvSpPr txBox="1">
                <a:spLocks noChangeArrowheads="1"/>
              </p:cNvSpPr>
              <p:nvPr/>
            </p:nvSpPr>
            <p:spPr bwMode="auto"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250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8468" name="TextBox 60"/>
              <p:cNvSpPr txBox="1">
                <a:spLocks noChangeArrowheads="1"/>
              </p:cNvSpPr>
              <p:nvPr/>
            </p:nvSpPr>
            <p:spPr bwMode="auto">
              <a:xfrm rot="-1395197">
                <a:off x="1252502" y="2297336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200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8469" name="TextBox 61"/>
              <p:cNvSpPr txBox="1">
                <a:spLocks noChangeArrowheads="1"/>
              </p:cNvSpPr>
              <p:nvPr/>
            </p:nvSpPr>
            <p:spPr bwMode="auto">
              <a:xfrm rot="-7221225">
                <a:off x="233045" y="5064847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</a:rPr>
                  <a:t>150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8470" name="TextBox 62"/>
              <p:cNvSpPr txBox="1">
                <a:spLocks noChangeArrowheads="1"/>
              </p:cNvSpPr>
              <p:nvPr/>
            </p:nvSpPr>
            <p:spPr bwMode="auto">
              <a:xfrm rot="-9341881">
                <a:off x="1174424" y="6096585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</a:t>
                </a:r>
                <a:endParaRPr lang="ru-RU">
                  <a:latin typeface="Tw Cen MT"/>
                </a:endParaRPr>
              </a:p>
            </p:txBody>
          </p:sp>
        </p:grpSp>
        <p:sp>
          <p:nvSpPr>
            <p:cNvPr id="18462" name="TextBox 67"/>
            <p:cNvSpPr txBox="1">
              <a:spLocks noChangeArrowheads="1"/>
            </p:cNvSpPr>
            <p:nvPr/>
          </p:nvSpPr>
          <p:spPr bwMode="auto">
            <a:xfrm rot="9828163">
              <a:off x="2891985" y="611300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50</a:t>
              </a:r>
              <a:endParaRPr lang="ru-RU">
                <a:latin typeface="Tw Cen MT"/>
              </a:endParaRPr>
            </a:p>
          </p:txBody>
        </p:sp>
        <p:sp>
          <p:nvSpPr>
            <p:cNvPr id="18463" name="TextBox 73"/>
            <p:cNvSpPr txBox="1">
              <a:spLocks noChangeArrowheads="1"/>
            </p:cNvSpPr>
            <p:nvPr/>
          </p:nvSpPr>
          <p:spPr bwMode="auto">
            <a:xfrm rot="6806310">
              <a:off x="3949310" y="5066107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100</a:t>
              </a:r>
              <a:endParaRPr lang="ru-RU">
                <a:latin typeface="Tw Cen MT"/>
              </a:endParaRPr>
            </a:p>
          </p:txBody>
        </p:sp>
        <p:sp>
          <p:nvSpPr>
            <p:cNvPr id="18464" name="TextBox 74"/>
            <p:cNvSpPr txBox="1">
              <a:spLocks noChangeArrowheads="1"/>
            </p:cNvSpPr>
            <p:nvPr/>
          </p:nvSpPr>
          <p:spPr bwMode="auto">
            <a:xfrm rot="3672314">
              <a:off x="4011597" y="3423160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+</a:t>
              </a:r>
              <a:endParaRPr lang="ru-RU">
                <a:latin typeface="Tw Cen MT"/>
              </a:endParaRPr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0"/>
            <a:ext cx="1714500" cy="7143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500826" y="1643050"/>
            <a:ext cx="22302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3 тройка игроков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0" y="6072188"/>
            <a:ext cx="1500188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8459" name="TextBox 39"/>
          <p:cNvSpPr txBox="1">
            <a:spLocks noChangeArrowheads="1"/>
          </p:cNvSpPr>
          <p:nvPr/>
        </p:nvSpPr>
        <p:spPr bwMode="auto">
          <a:xfrm>
            <a:off x="5286375" y="6215063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w Cen MT"/>
                <a:hlinkClick r:id="rId6" action="ppaction://hlinksldjump"/>
              </a:rPr>
              <a:t>Выйти из игры</a:t>
            </a:r>
            <a:endParaRPr lang="ru-RU" sz="1200">
              <a:latin typeface="Tw Cen MT"/>
            </a:endParaRPr>
          </a:p>
        </p:txBody>
      </p:sp>
      <p:sp>
        <p:nvSpPr>
          <p:cNvPr id="18460" name="Прямоугольник 40"/>
          <p:cNvSpPr>
            <a:spLocks noChangeArrowheads="1"/>
          </p:cNvSpPr>
          <p:nvPr/>
        </p:nvSpPr>
        <p:spPr bwMode="auto">
          <a:xfrm>
            <a:off x="6929438" y="0"/>
            <a:ext cx="2214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Кемеровской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области</a:t>
            </a:r>
            <a:endParaRPr lang="ru-RU" sz="2800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85"/>
          <p:cNvSpPr txBox="1">
            <a:spLocks noChangeArrowheads="1"/>
          </p:cNvSpPr>
          <p:nvPr/>
        </p:nvSpPr>
        <p:spPr bwMode="auto">
          <a:xfrm>
            <a:off x="28575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Т</a:t>
            </a:r>
          </a:p>
        </p:txBody>
      </p:sp>
      <p:sp>
        <p:nvSpPr>
          <p:cNvPr id="19458" name="TextBox 86"/>
          <p:cNvSpPr txBox="1">
            <a:spLocks noChangeArrowheads="1"/>
          </p:cNvSpPr>
          <p:nvPr/>
        </p:nvSpPr>
        <p:spPr bwMode="auto">
          <a:xfrm>
            <a:off x="114300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У</a:t>
            </a:r>
          </a:p>
        </p:txBody>
      </p:sp>
      <p:sp>
        <p:nvSpPr>
          <p:cNvPr id="19459" name="TextBox 87"/>
          <p:cNvSpPr txBox="1">
            <a:spLocks noChangeArrowheads="1"/>
          </p:cNvSpPr>
          <p:nvPr/>
        </p:nvSpPr>
        <p:spPr bwMode="auto">
          <a:xfrm>
            <a:off x="20002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Л</a:t>
            </a:r>
          </a:p>
        </p:txBody>
      </p:sp>
      <p:sp>
        <p:nvSpPr>
          <p:cNvPr id="19460" name="TextBox 88"/>
          <p:cNvSpPr txBox="1">
            <a:spLocks noChangeArrowheads="1"/>
          </p:cNvSpPr>
          <p:nvPr/>
        </p:nvSpPr>
        <p:spPr bwMode="auto">
          <a:xfrm>
            <a:off x="28575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Е</a:t>
            </a:r>
          </a:p>
        </p:txBody>
      </p:sp>
      <p:sp>
        <p:nvSpPr>
          <p:cNvPr id="19461" name="TextBox 89"/>
          <p:cNvSpPr txBox="1">
            <a:spLocks noChangeArrowheads="1"/>
          </p:cNvSpPr>
          <p:nvPr/>
        </p:nvSpPr>
        <p:spPr bwMode="auto">
          <a:xfrm>
            <a:off x="37147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Е</a:t>
            </a:r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285860"/>
            <a:ext cx="3000364" cy="271464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Назовите фамилию этого человека.</a:t>
            </a:r>
            <a:endParaRPr lang="ru-RU" sz="2000" b="1" dirty="0"/>
          </a:p>
        </p:txBody>
      </p:sp>
      <p:pic>
        <p:nvPicPr>
          <p:cNvPr id="19465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785938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85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143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0002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8575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714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18478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13" y="6072188"/>
            <a:ext cx="1500187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Далее</a:t>
            </a:r>
            <a:endParaRPr lang="ru-RU" dirty="0"/>
          </a:p>
        </p:txBody>
      </p:sp>
      <p:sp>
        <p:nvSpPr>
          <p:cNvPr id="19473" name="TextBox 25"/>
          <p:cNvSpPr txBox="1">
            <a:spLocks noChangeArrowheads="1"/>
          </p:cNvSpPr>
          <p:nvPr/>
        </p:nvSpPr>
        <p:spPr bwMode="auto">
          <a:xfrm>
            <a:off x="457200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75"/>
          <p:cNvGrpSpPr>
            <a:grpSpLocks/>
          </p:cNvGrpSpPr>
          <p:nvPr/>
        </p:nvGrpSpPr>
        <p:grpSpPr bwMode="auto">
          <a:xfrm>
            <a:off x="0" y="1928813"/>
            <a:ext cx="5000625" cy="4929187"/>
            <a:chOff x="0" y="1928802"/>
            <a:chExt cx="5000628" cy="4929198"/>
          </a:xfrm>
        </p:grpSpPr>
        <p:grpSp>
          <p:nvGrpSpPr>
            <p:cNvPr id="19481" name="Группа 63"/>
            <p:cNvGrpSpPr>
              <a:grpSpLocks/>
            </p:cNvGrpSpPr>
            <p:nvPr/>
          </p:nvGrpSpPr>
          <p:grpSpPr bwMode="auto">
            <a:xfrm>
              <a:off x="0" y="1928802"/>
              <a:ext cx="5000628" cy="4929198"/>
              <a:chOff x="0" y="1928802"/>
              <a:chExt cx="5000628" cy="4929198"/>
            </a:xfrm>
          </p:grpSpPr>
          <p:pic>
            <p:nvPicPr>
              <p:cNvPr id="19485" name="Picture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1928802"/>
                <a:ext cx="5000628" cy="4929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86" name="TextBox 58"/>
              <p:cNvSpPr txBox="1">
                <a:spLocks noChangeArrowheads="1"/>
              </p:cNvSpPr>
              <p:nvPr/>
            </p:nvSpPr>
            <p:spPr bwMode="auto">
              <a:xfrm rot="-4331353">
                <a:off x="239424" y="3407781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</a:rPr>
                  <a:t>100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9487" name="TextBox 59"/>
              <p:cNvSpPr txBox="1">
                <a:spLocks noChangeArrowheads="1"/>
              </p:cNvSpPr>
              <p:nvPr/>
            </p:nvSpPr>
            <p:spPr bwMode="auto">
              <a:xfrm rot="974632">
                <a:off x="2892033" y="2255643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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9488" name="TextBox 60"/>
              <p:cNvSpPr txBox="1">
                <a:spLocks noChangeArrowheads="1"/>
              </p:cNvSpPr>
              <p:nvPr/>
            </p:nvSpPr>
            <p:spPr bwMode="auto">
              <a:xfrm rot="-1395197">
                <a:off x="1252502" y="2297336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50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9489" name="TextBox 61"/>
              <p:cNvSpPr txBox="1">
                <a:spLocks noChangeArrowheads="1"/>
              </p:cNvSpPr>
              <p:nvPr/>
            </p:nvSpPr>
            <p:spPr bwMode="auto">
              <a:xfrm rot="-7221225">
                <a:off x="233045" y="5064847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</a:rPr>
                  <a:t>+</a:t>
                </a:r>
                <a:endParaRPr lang="ru-RU">
                  <a:latin typeface="Tw Cen MT"/>
                </a:endParaRPr>
              </a:p>
            </p:txBody>
          </p:sp>
          <p:sp>
            <p:nvSpPr>
              <p:cNvPr id="19490" name="TextBox 62"/>
              <p:cNvSpPr txBox="1">
                <a:spLocks noChangeArrowheads="1"/>
              </p:cNvSpPr>
              <p:nvPr/>
            </p:nvSpPr>
            <p:spPr bwMode="auto">
              <a:xfrm rot="-9341881">
                <a:off x="1174424" y="6096585"/>
                <a:ext cx="8572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>
                    <a:latin typeface="Tw Cen MT"/>
                    <a:sym typeface="Wingdings" pitchFamily="2" charset="2"/>
                  </a:rPr>
                  <a:t>250</a:t>
                </a:r>
                <a:endParaRPr lang="ru-RU">
                  <a:latin typeface="Tw Cen MT"/>
                </a:endParaRPr>
              </a:p>
            </p:txBody>
          </p:sp>
        </p:grpSp>
        <p:sp>
          <p:nvSpPr>
            <p:cNvPr id="19482" name="TextBox 67"/>
            <p:cNvSpPr txBox="1">
              <a:spLocks noChangeArrowheads="1"/>
            </p:cNvSpPr>
            <p:nvPr/>
          </p:nvSpPr>
          <p:spPr bwMode="auto">
            <a:xfrm rot="9828163">
              <a:off x="2891985" y="611300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w Cen MT"/>
                  <a:sym typeface="Wingdings" pitchFamily="2" charset="2"/>
                </a:rPr>
                <a:t>200</a:t>
              </a:r>
              <a:endParaRPr lang="ru-RU">
                <a:latin typeface="Tw Cen MT"/>
              </a:endParaRPr>
            </a:p>
          </p:txBody>
        </p:sp>
        <p:sp>
          <p:nvSpPr>
            <p:cNvPr id="19483" name="TextBox 73"/>
            <p:cNvSpPr txBox="1">
              <a:spLocks noChangeArrowheads="1"/>
            </p:cNvSpPr>
            <p:nvPr/>
          </p:nvSpPr>
          <p:spPr bwMode="auto">
            <a:xfrm rot="6806310">
              <a:off x="3949310" y="5066107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latin typeface="Tw Cen MT"/>
                  <a:sym typeface="Wingdings" pitchFamily="2" charset="2"/>
                </a:rPr>
                <a:t>Б</a:t>
              </a:r>
              <a:endParaRPr lang="ru-RU">
                <a:latin typeface="Tw Cen MT"/>
              </a:endParaRPr>
            </a:p>
          </p:txBody>
        </p:sp>
        <p:sp>
          <p:nvSpPr>
            <p:cNvPr id="19484" name="TextBox 74"/>
            <p:cNvSpPr txBox="1">
              <a:spLocks noChangeArrowheads="1"/>
            </p:cNvSpPr>
            <p:nvPr/>
          </p:nvSpPr>
          <p:spPr bwMode="auto">
            <a:xfrm rot="3672314">
              <a:off x="4011597" y="3423160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w Cen MT"/>
                  <a:sym typeface="Wingdings" pitchFamily="2" charset="2"/>
                </a:rPr>
                <a:t>150</a:t>
              </a:r>
              <a:endParaRPr lang="ru-RU">
                <a:latin typeface="Tw Cen MT"/>
              </a:endParaRPr>
            </a:p>
          </p:txBody>
        </p:sp>
      </p:grpSp>
      <p:sp>
        <p:nvSpPr>
          <p:cNvPr id="77" name="Стрелка вправо с вырезом 76"/>
          <p:cNvSpPr/>
          <p:nvPr/>
        </p:nvSpPr>
        <p:spPr>
          <a:xfrm rot="10800000">
            <a:off x="4643438" y="4572000"/>
            <a:ext cx="1714500" cy="7143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1500174"/>
            <a:ext cx="12218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Финал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Стрелка вправо с вырезом 38">
            <a:hlinkClick r:id="rId6" action="ppaction://hlinksldjump"/>
          </p:cNvPr>
          <p:cNvSpPr/>
          <p:nvPr/>
        </p:nvSpPr>
        <p:spPr>
          <a:xfrm rot="10800000">
            <a:off x="4857750" y="6072188"/>
            <a:ext cx="1500188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9479" name="TextBox 39"/>
          <p:cNvSpPr txBox="1">
            <a:spLocks noChangeArrowheads="1"/>
          </p:cNvSpPr>
          <p:nvPr/>
        </p:nvSpPr>
        <p:spPr bwMode="auto">
          <a:xfrm>
            <a:off x="5286375" y="6215063"/>
            <a:ext cx="1071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w Cen MT"/>
                <a:hlinkClick r:id="rId6" action="ppaction://hlinksldjump"/>
              </a:rPr>
              <a:t>Выйти из игры</a:t>
            </a:r>
            <a:endParaRPr lang="ru-RU" sz="1200">
              <a:latin typeface="Tw Cen MT"/>
            </a:endParaRPr>
          </a:p>
        </p:txBody>
      </p:sp>
      <p:sp>
        <p:nvSpPr>
          <p:cNvPr id="19480" name="Прямоугольник 32"/>
          <p:cNvSpPr>
            <a:spLocks noChangeArrowheads="1"/>
          </p:cNvSpPr>
          <p:nvPr/>
        </p:nvSpPr>
        <p:spPr bwMode="auto">
          <a:xfrm>
            <a:off x="5500688" y="214313"/>
            <a:ext cx="3643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Кемеровской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области</a:t>
            </a:r>
            <a:endParaRPr lang="ru-RU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2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26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8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30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1400000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85"/>
          <p:cNvSpPr txBox="1">
            <a:spLocks noChangeArrowheads="1"/>
          </p:cNvSpPr>
          <p:nvPr/>
        </p:nvSpPr>
        <p:spPr bwMode="auto">
          <a:xfrm>
            <a:off x="285750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Н</a:t>
            </a:r>
          </a:p>
        </p:txBody>
      </p:sp>
      <p:sp>
        <p:nvSpPr>
          <p:cNvPr id="20482" name="TextBox 86"/>
          <p:cNvSpPr txBox="1">
            <a:spLocks noChangeArrowheads="1"/>
          </p:cNvSpPr>
          <p:nvPr/>
        </p:nvSpPr>
        <p:spPr bwMode="auto">
          <a:xfrm>
            <a:off x="1000125" y="28575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О</a:t>
            </a:r>
          </a:p>
        </p:txBody>
      </p:sp>
      <p:sp>
        <p:nvSpPr>
          <p:cNvPr id="20483" name="TextBox 87"/>
          <p:cNvSpPr txBox="1">
            <a:spLocks noChangeArrowheads="1"/>
          </p:cNvSpPr>
          <p:nvPr/>
        </p:nvSpPr>
        <p:spPr bwMode="auto">
          <a:xfrm>
            <a:off x="1785938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В</a:t>
            </a:r>
          </a:p>
        </p:txBody>
      </p:sp>
      <p:sp>
        <p:nvSpPr>
          <p:cNvPr id="20484" name="TextBox 88"/>
          <p:cNvSpPr txBox="1">
            <a:spLocks noChangeArrowheads="1"/>
          </p:cNvSpPr>
          <p:nvPr/>
        </p:nvSpPr>
        <p:spPr bwMode="auto">
          <a:xfrm>
            <a:off x="2571750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О</a:t>
            </a:r>
          </a:p>
        </p:txBody>
      </p:sp>
      <p:sp>
        <p:nvSpPr>
          <p:cNvPr id="20485" name="TextBox 89"/>
          <p:cNvSpPr txBox="1">
            <a:spLocks noChangeArrowheads="1"/>
          </p:cNvSpPr>
          <p:nvPr/>
        </p:nvSpPr>
        <p:spPr bwMode="auto">
          <a:xfrm>
            <a:off x="3357563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К</a:t>
            </a:r>
          </a:p>
        </p:txBody>
      </p:sp>
      <p:sp>
        <p:nvSpPr>
          <p:cNvPr id="93" name="Вертикальный свиток 92"/>
          <p:cNvSpPr/>
          <p:nvPr/>
        </p:nvSpPr>
        <p:spPr>
          <a:xfrm>
            <a:off x="6143636" y="1500174"/>
            <a:ext cx="3000364" cy="192882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 каком городе идет речь?</a:t>
            </a:r>
            <a:endParaRPr lang="ru-RU" sz="2000" b="1" dirty="0"/>
          </a:p>
        </p:txBody>
      </p:sp>
      <p:pic>
        <p:nvPicPr>
          <p:cNvPr id="20489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571625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Прямоугольник 94"/>
          <p:cNvSpPr/>
          <p:nvPr/>
        </p:nvSpPr>
        <p:spPr>
          <a:xfrm>
            <a:off x="214313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000125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1785938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57175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357563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3929063"/>
            <a:ext cx="18478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право с вырезом 24">
            <a:hlinkClick r:id="rId4" action="ppaction://hlinksldjump"/>
          </p:cNvPr>
          <p:cNvSpPr/>
          <p:nvPr/>
        </p:nvSpPr>
        <p:spPr>
          <a:xfrm>
            <a:off x="7643813" y="6072188"/>
            <a:ext cx="1500187" cy="7858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hlinkClick r:id="rId4" action="ppaction://hlinksldjump"/>
              </a:rPr>
              <a:t>Закончить игру</a:t>
            </a:r>
            <a:endParaRPr lang="ru-RU" sz="1400" dirty="0"/>
          </a:p>
        </p:txBody>
      </p:sp>
      <p:sp>
        <p:nvSpPr>
          <p:cNvPr id="20497" name="TextBox 25"/>
          <p:cNvSpPr txBox="1">
            <a:spLocks noChangeArrowheads="1"/>
          </p:cNvSpPr>
          <p:nvPr/>
        </p:nvSpPr>
        <p:spPr bwMode="auto">
          <a:xfrm>
            <a:off x="4214813" y="2857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У</a:t>
            </a:r>
          </a:p>
        </p:txBody>
      </p:sp>
      <p:sp>
        <p:nvSpPr>
          <p:cNvPr id="20498" name="TextBox 26"/>
          <p:cNvSpPr txBox="1">
            <a:spLocks noChangeArrowheads="1"/>
          </p:cNvSpPr>
          <p:nvPr/>
        </p:nvSpPr>
        <p:spPr bwMode="auto">
          <a:xfrm>
            <a:off x="4929188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З</a:t>
            </a:r>
          </a:p>
        </p:txBody>
      </p:sp>
      <p:sp>
        <p:nvSpPr>
          <p:cNvPr id="20499" name="TextBox 27"/>
          <p:cNvSpPr txBox="1">
            <a:spLocks noChangeArrowheads="1"/>
          </p:cNvSpPr>
          <p:nvPr/>
        </p:nvSpPr>
        <p:spPr bwMode="auto">
          <a:xfrm>
            <a:off x="5715000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Н</a:t>
            </a:r>
          </a:p>
        </p:txBody>
      </p:sp>
      <p:sp>
        <p:nvSpPr>
          <p:cNvPr id="20500" name="TextBox 28"/>
          <p:cNvSpPr txBox="1">
            <a:spLocks noChangeArrowheads="1"/>
          </p:cNvSpPr>
          <p:nvPr/>
        </p:nvSpPr>
        <p:spPr bwMode="auto">
          <a:xfrm>
            <a:off x="650081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Е</a:t>
            </a:r>
          </a:p>
        </p:txBody>
      </p:sp>
      <p:sp>
        <p:nvSpPr>
          <p:cNvPr id="20501" name="TextBox 29"/>
          <p:cNvSpPr txBox="1">
            <a:spLocks noChangeArrowheads="1"/>
          </p:cNvSpPr>
          <p:nvPr/>
        </p:nvSpPr>
        <p:spPr bwMode="auto">
          <a:xfrm>
            <a:off x="7929563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К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143375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929188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715000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500813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072438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1714488"/>
            <a:ext cx="185820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Суперигра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0" y="1785926"/>
            <a:ext cx="5929322" cy="2071702"/>
          </a:xfrm>
          <a:prstGeom prst="wedgeEllipseCallout">
            <a:avLst>
              <a:gd name="adj1" fmla="val 63068"/>
              <a:gd name="adj2" fmla="val 112726"/>
            </a:avLst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 этом слове 11 букв.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Вы можете назвать 4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0" name="Picture 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4286250"/>
            <a:ext cx="157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313" y="4357688"/>
            <a:ext cx="10715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6-конечная звезда 41"/>
          <p:cNvSpPr/>
          <p:nvPr/>
        </p:nvSpPr>
        <p:spPr>
          <a:xfrm>
            <a:off x="4214813" y="6000750"/>
            <a:ext cx="714375" cy="571500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6-конечная звезда 42"/>
          <p:cNvSpPr/>
          <p:nvPr/>
        </p:nvSpPr>
        <p:spPr>
          <a:xfrm>
            <a:off x="2714625" y="6000750"/>
            <a:ext cx="714375" cy="571500"/>
          </a:xfrm>
          <a:prstGeom prst="star6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15" name="TextBox 35"/>
          <p:cNvSpPr txBox="1">
            <a:spLocks noChangeArrowheads="1"/>
          </p:cNvSpPr>
          <p:nvPr/>
        </p:nvSpPr>
        <p:spPr bwMode="auto">
          <a:xfrm>
            <a:off x="7215188" y="285750"/>
            <a:ext cx="714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Tw Cen MT"/>
              </a:rPr>
              <a:t>Ц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286625" y="285750"/>
            <a:ext cx="7143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17" name="Прямоугольник 43"/>
          <p:cNvSpPr>
            <a:spLocks noChangeArrowheads="1"/>
          </p:cNvSpPr>
          <p:nvPr/>
        </p:nvSpPr>
        <p:spPr bwMode="auto">
          <a:xfrm>
            <a:off x="0" y="5286375"/>
            <a:ext cx="228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70 лет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Кемеровской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области</a:t>
            </a:r>
            <a:endParaRPr lang="ru-RU" sz="2800">
              <a:latin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9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1928802"/>
            <a:ext cx="4374917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  <p:pic>
        <p:nvPicPr>
          <p:cNvPr id="21506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71171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Презентация5</Template>
  <TotalTime>437</TotalTime>
  <Words>150</Words>
  <Application>Microsoft Office PowerPoint</Application>
  <PresentationFormat>Экран (4:3)</PresentationFormat>
  <Paragraphs>104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Tw Cen MT</vt:lpstr>
      <vt:lpstr>Arial</vt:lpstr>
      <vt:lpstr>Corbel</vt:lpstr>
      <vt:lpstr>Wingdings 2</vt:lpstr>
      <vt:lpstr>Wingdings</vt:lpstr>
      <vt:lpstr>Calibri</vt:lpstr>
      <vt:lpstr>Monotype Corsiva</vt:lpstr>
      <vt:lpstr>Times New Roman</vt:lpstr>
      <vt:lpstr>10271171</vt:lpstr>
      <vt:lpstr>10271171</vt:lpstr>
      <vt:lpstr>10271171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Мвидео</dc:creator>
  <cp:lastModifiedBy>User</cp:lastModifiedBy>
  <cp:revision>61</cp:revision>
  <dcterms:created xsi:type="dcterms:W3CDTF">2009-07-01T00:44:17Z</dcterms:created>
  <dcterms:modified xsi:type="dcterms:W3CDTF">2013-03-25T17:40:40Z</dcterms:modified>
</cp:coreProperties>
</file>