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82" r:id="rId3"/>
    <p:sldId id="258" r:id="rId4"/>
    <p:sldId id="275" r:id="rId5"/>
    <p:sldId id="274" r:id="rId6"/>
    <p:sldId id="277" r:id="rId7"/>
    <p:sldId id="276" r:id="rId8"/>
    <p:sldId id="278" r:id="rId9"/>
    <p:sldId id="279" r:id="rId10"/>
    <p:sldId id="263" r:id="rId11"/>
    <p:sldId id="280" r:id="rId12"/>
    <p:sldId id="268" r:id="rId13"/>
    <p:sldId id="271" r:id="rId14"/>
    <p:sldId id="272" r:id="rId15"/>
    <p:sldId id="28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6FB"/>
    <a:srgbClr val="ACFAF8"/>
    <a:srgbClr val="55F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37EAFA-B5D0-458F-9D3C-DACFA4A0EF24}" type="datetimeFigureOut">
              <a:rPr lang="ru-RU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E5CE471-C5F8-4473-AC31-2E234788B0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826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B178FB-4495-44D1-B6C1-F5D9166A475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227C9-C38C-40DC-806B-C20E92F8B9C8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125ED-0DE2-48CA-BA4E-C4833F649683}" type="datetime1">
              <a:rPr lang="ru-RU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75283-9458-44B2-A668-C7D0CFC041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85A06-DFF3-42DD-841F-E74F504B2A0C}" type="datetime1">
              <a:rPr lang="ru-RU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7A739-CF1F-40EE-862D-4A4C375303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228C1-C130-487E-82F6-772DCE578D5F}" type="datetime1">
              <a:rPr lang="ru-RU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B315-91B0-49D6-8E73-AD5FEAF991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B7ED3-E780-4AA3-A8F5-796178307B73}" type="datetime1">
              <a:rPr lang="ru-RU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46F48-D5D2-488E-892E-CC75AECC0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BFA9D-8B12-4B0B-AD60-8888FE0E9A40}" type="datetime1">
              <a:rPr lang="ru-RU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D459E-67BD-4B2D-AE9F-57B134976F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A6092-3186-4072-B4FB-BA6E8BB4E722}" type="datetime1">
              <a:rPr lang="ru-RU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18400-EEBF-4F95-88C4-2A2524502B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5CFC-9632-431E-B13E-8967AFA2ED58}" type="datetime1">
              <a:rPr lang="ru-RU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EF02B-5DC9-4C97-B1F5-05B05FC980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54024-DF46-4C22-BC69-722ED72680BF}" type="datetime1">
              <a:rPr lang="ru-RU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97583-C5AC-4EAA-9277-275864C544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D3E28-B316-47DD-A5FD-E2123E12EBF0}" type="datetime1">
              <a:rPr lang="ru-RU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F3C3B-2567-4D94-8C7D-DC282E9277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A710B-8BDD-47F1-9413-1D631E60ED13}" type="datetime1">
              <a:rPr lang="ru-RU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43347-20CA-49BD-A67A-621C091683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36F32-1F10-4BFD-8EB9-A57236723C22}" type="datetime1">
              <a:rPr lang="ru-RU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18D7D-3435-46F3-AF7F-C91864E0BD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1AC14D-23DC-4DE7-9A7F-96AB4C05DC11}" type="datetime1">
              <a:rPr lang="ru-RU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BC3FF6-E4C9-4039-BABD-00FEFF35D5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6;&#1089;&#1090;&#1103;\Desktop\Neizvestnyy-ispolnitel_-tihaya-spokoynaya-no-ya-by-skazala-ochen_-tainstvennaya-muzyka(muzofon.com).mp3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6;&#1089;&#1090;&#1103;\Desktop\Shelest-list_ev--(muzofon.com).mp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85813" y="3000375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 Narrow" pitchFamily="34" charset="0"/>
              </a:rPr>
              <a:t>Лесная арифметика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88" y="45720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Ташина Татьяна С</a:t>
            </a:r>
            <a:r>
              <a:rPr lang="ru-RU" sz="2400" b="1" dirty="0" smtClean="0">
                <a:solidFill>
                  <a:schemeClr val="tx1"/>
                </a:solidFill>
              </a:rPr>
              <a:t>ергеевна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МБДОУ </a:t>
            </a:r>
            <a:r>
              <a:rPr lang="ru-RU" sz="2400" b="1" dirty="0" smtClean="0">
                <a:solidFill>
                  <a:schemeClr val="tx1"/>
                </a:solidFill>
              </a:rPr>
              <a:t>№ 271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г</a:t>
            </a:r>
            <a:r>
              <a:rPr lang="ru-RU" sz="2400" b="1" dirty="0" smtClean="0">
                <a:solidFill>
                  <a:schemeClr val="tx1"/>
                </a:solidFill>
              </a:rPr>
              <a:t>. Красноярск</a:t>
            </a:r>
          </a:p>
        </p:txBody>
      </p:sp>
      <p:sp>
        <p:nvSpPr>
          <p:cNvPr id="5" name="Овал 4"/>
          <p:cNvSpPr/>
          <p:nvPr/>
        </p:nvSpPr>
        <p:spPr>
          <a:xfrm>
            <a:off x="4405313" y="47783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429125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714750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714750" y="42862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5243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5718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071938" y="128587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071938" y="35718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882004" y="608056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Овал 17"/>
          <p:cNvSpPr/>
          <p:nvPr/>
        </p:nvSpPr>
        <p:spPr>
          <a:xfrm>
            <a:off x="1690688" y="835025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1714500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1000125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1000125" y="78581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1785938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857250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357313" y="164306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357313" y="64293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1167360" y="965246"/>
            <a:ext cx="785818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7" name="Овал 26"/>
          <p:cNvSpPr/>
          <p:nvPr/>
        </p:nvSpPr>
        <p:spPr>
          <a:xfrm>
            <a:off x="8405813" y="1406525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8429625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7715250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7715250" y="135731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8501063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7572375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8072438" y="221456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8072438" y="121443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7858148" y="157161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Овал 35"/>
          <p:cNvSpPr/>
          <p:nvPr/>
        </p:nvSpPr>
        <p:spPr>
          <a:xfrm rot="2585452">
            <a:off x="6340475" y="768350"/>
            <a:ext cx="169863" cy="46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6357938" y="928688"/>
            <a:ext cx="46037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 rot="19933222">
            <a:off x="6692900" y="769938"/>
            <a:ext cx="46038" cy="330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 rot="19221648" flipH="1">
            <a:off x="5402263" y="1706563"/>
            <a:ext cx="455612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 rot="2352785" flipH="1">
            <a:off x="5319713" y="1398588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5786438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5715000" y="1785938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5715000" y="1285875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5286375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 rot="2585452">
            <a:off x="2635250" y="338138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2652713" y="498475"/>
            <a:ext cx="46037" cy="246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 rot="19933222">
            <a:off x="2989263" y="338138"/>
            <a:ext cx="44450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 rot="2585452">
            <a:off x="206375" y="1766888"/>
            <a:ext cx="169863" cy="44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223838" y="1927225"/>
            <a:ext cx="46037" cy="246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0" name="Овал 49"/>
          <p:cNvSpPr/>
          <p:nvPr/>
        </p:nvSpPr>
        <p:spPr>
          <a:xfrm rot="19933222">
            <a:off x="560388" y="1766888"/>
            <a:ext cx="44450" cy="331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" name="Овал 50"/>
          <p:cNvSpPr/>
          <p:nvPr/>
        </p:nvSpPr>
        <p:spPr>
          <a:xfrm rot="2585452">
            <a:off x="8670925" y="909638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2" name="Овал 51"/>
          <p:cNvSpPr/>
          <p:nvPr/>
        </p:nvSpPr>
        <p:spPr>
          <a:xfrm>
            <a:off x="8688388" y="1069975"/>
            <a:ext cx="46037" cy="246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3" name="Овал 52"/>
          <p:cNvSpPr/>
          <p:nvPr/>
        </p:nvSpPr>
        <p:spPr>
          <a:xfrm rot="19933222">
            <a:off x="9023350" y="909638"/>
            <a:ext cx="46038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4" name="Овал 53"/>
          <p:cNvSpPr/>
          <p:nvPr/>
        </p:nvSpPr>
        <p:spPr>
          <a:xfrm rot="2585452">
            <a:off x="2992438" y="1838325"/>
            <a:ext cx="169862" cy="44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5" name="Овал 54"/>
          <p:cNvSpPr/>
          <p:nvPr/>
        </p:nvSpPr>
        <p:spPr>
          <a:xfrm>
            <a:off x="3009900" y="1998663"/>
            <a:ext cx="46038" cy="246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6" name="Овал 55"/>
          <p:cNvSpPr/>
          <p:nvPr/>
        </p:nvSpPr>
        <p:spPr>
          <a:xfrm rot="19933222">
            <a:off x="3346450" y="1838325"/>
            <a:ext cx="44450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7" name="Овал 56"/>
          <p:cNvSpPr/>
          <p:nvPr/>
        </p:nvSpPr>
        <p:spPr>
          <a:xfrm rot="19221648" flipH="1">
            <a:off x="7980363" y="444500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8" name="Овал 57"/>
          <p:cNvSpPr/>
          <p:nvPr/>
        </p:nvSpPr>
        <p:spPr>
          <a:xfrm rot="2352785" flipH="1">
            <a:off x="7897813" y="136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9" name="Овал 58"/>
          <p:cNvSpPr/>
          <p:nvPr/>
        </p:nvSpPr>
        <p:spPr>
          <a:xfrm>
            <a:off x="8364538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0" name="Овал 59"/>
          <p:cNvSpPr/>
          <p:nvPr/>
        </p:nvSpPr>
        <p:spPr>
          <a:xfrm>
            <a:off x="8293100" y="52387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" name="Овал 60"/>
          <p:cNvSpPr/>
          <p:nvPr/>
        </p:nvSpPr>
        <p:spPr>
          <a:xfrm>
            <a:off x="8293100" y="23813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2" name="Овал 61"/>
          <p:cNvSpPr/>
          <p:nvPr/>
        </p:nvSpPr>
        <p:spPr>
          <a:xfrm>
            <a:off x="7864475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3" name="Овал 62"/>
          <p:cNvSpPr/>
          <p:nvPr/>
        </p:nvSpPr>
        <p:spPr>
          <a:xfrm rot="19221648" flipH="1">
            <a:off x="115888" y="444500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4" name="Овал 63"/>
          <p:cNvSpPr/>
          <p:nvPr/>
        </p:nvSpPr>
        <p:spPr>
          <a:xfrm rot="2352785" flipH="1">
            <a:off x="33338" y="136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5" name="Овал 64"/>
          <p:cNvSpPr/>
          <p:nvPr/>
        </p:nvSpPr>
        <p:spPr>
          <a:xfrm>
            <a:off x="500063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6" name="Овал 65"/>
          <p:cNvSpPr/>
          <p:nvPr/>
        </p:nvSpPr>
        <p:spPr>
          <a:xfrm>
            <a:off x="428625" y="52387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7" name="Овал 66"/>
          <p:cNvSpPr/>
          <p:nvPr/>
        </p:nvSpPr>
        <p:spPr>
          <a:xfrm>
            <a:off x="428625" y="23813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8" name="Овал 67"/>
          <p:cNvSpPr/>
          <p:nvPr/>
        </p:nvSpPr>
        <p:spPr>
          <a:xfrm>
            <a:off x="0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9" name="Овал 68"/>
          <p:cNvSpPr/>
          <p:nvPr/>
        </p:nvSpPr>
        <p:spPr>
          <a:xfrm rot="19221648" flipH="1">
            <a:off x="2479675" y="1587500"/>
            <a:ext cx="455613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0" name="Овал 69"/>
          <p:cNvSpPr/>
          <p:nvPr/>
        </p:nvSpPr>
        <p:spPr>
          <a:xfrm rot="2352785" flipH="1">
            <a:off x="2397125" y="1279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1" name="Овал 70"/>
          <p:cNvSpPr/>
          <p:nvPr/>
        </p:nvSpPr>
        <p:spPr>
          <a:xfrm>
            <a:off x="2863850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" name="Овал 71"/>
          <p:cNvSpPr/>
          <p:nvPr/>
        </p:nvSpPr>
        <p:spPr>
          <a:xfrm>
            <a:off x="2792413" y="1666875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3" name="Овал 72"/>
          <p:cNvSpPr/>
          <p:nvPr/>
        </p:nvSpPr>
        <p:spPr>
          <a:xfrm>
            <a:off x="2792413" y="1166813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4" name="Овал 73"/>
          <p:cNvSpPr/>
          <p:nvPr/>
        </p:nvSpPr>
        <p:spPr>
          <a:xfrm>
            <a:off x="2363788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5" name="Овал 74"/>
          <p:cNvSpPr/>
          <p:nvPr/>
        </p:nvSpPr>
        <p:spPr>
          <a:xfrm rot="19221648" flipH="1">
            <a:off x="4979988" y="276225"/>
            <a:ext cx="455612" cy="87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 rot="2352785" flipH="1">
            <a:off x="4897438" y="-31750"/>
            <a:ext cx="454025" cy="63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5364163" y="14128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5292725" y="355600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5292725" y="-144463"/>
            <a:ext cx="71438" cy="28575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4864100" y="14128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6619875" y="492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2" name="Овал 81"/>
          <p:cNvSpPr/>
          <p:nvPr/>
        </p:nvSpPr>
        <p:spPr>
          <a:xfrm>
            <a:off x="6643688" y="7143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3" name="Овал 82"/>
          <p:cNvSpPr/>
          <p:nvPr/>
        </p:nvSpPr>
        <p:spPr>
          <a:xfrm>
            <a:off x="5929313" y="7143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4" name="Овал 83"/>
          <p:cNvSpPr/>
          <p:nvPr/>
        </p:nvSpPr>
        <p:spPr>
          <a:xfrm>
            <a:off x="5929313" y="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Овал 84"/>
          <p:cNvSpPr/>
          <p:nvPr/>
        </p:nvSpPr>
        <p:spPr>
          <a:xfrm>
            <a:off x="6715125" y="35718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6" name="Овал 85"/>
          <p:cNvSpPr/>
          <p:nvPr/>
        </p:nvSpPr>
        <p:spPr>
          <a:xfrm>
            <a:off x="5786438" y="35718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7" name="Овал 86"/>
          <p:cNvSpPr/>
          <p:nvPr/>
        </p:nvSpPr>
        <p:spPr>
          <a:xfrm>
            <a:off x="6286500" y="85725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8" name="Овал 87"/>
          <p:cNvSpPr/>
          <p:nvPr/>
        </p:nvSpPr>
        <p:spPr>
          <a:xfrm>
            <a:off x="6286500" y="-1428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9" name="Овал 88"/>
          <p:cNvSpPr/>
          <p:nvPr/>
        </p:nvSpPr>
        <p:spPr>
          <a:xfrm>
            <a:off x="6072198" y="21429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90" name="Овал 89"/>
          <p:cNvSpPr/>
          <p:nvPr/>
        </p:nvSpPr>
        <p:spPr>
          <a:xfrm>
            <a:off x="7143750" y="1071563"/>
            <a:ext cx="46038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1" name="Овал 90"/>
          <p:cNvSpPr/>
          <p:nvPr/>
        </p:nvSpPr>
        <p:spPr>
          <a:xfrm>
            <a:off x="833438" y="2192338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" name="Овал 91"/>
          <p:cNvSpPr/>
          <p:nvPr/>
        </p:nvSpPr>
        <p:spPr>
          <a:xfrm>
            <a:off x="857250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3" name="Овал 92"/>
          <p:cNvSpPr/>
          <p:nvPr/>
        </p:nvSpPr>
        <p:spPr>
          <a:xfrm>
            <a:off x="142875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4" name="Овал 93"/>
          <p:cNvSpPr/>
          <p:nvPr/>
        </p:nvSpPr>
        <p:spPr>
          <a:xfrm>
            <a:off x="142875" y="214312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5" name="Овал 94"/>
          <p:cNvSpPr/>
          <p:nvPr/>
        </p:nvSpPr>
        <p:spPr>
          <a:xfrm>
            <a:off x="928688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6" name="Овал 95"/>
          <p:cNvSpPr/>
          <p:nvPr/>
        </p:nvSpPr>
        <p:spPr>
          <a:xfrm>
            <a:off x="0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7" name="Овал 96"/>
          <p:cNvSpPr/>
          <p:nvPr/>
        </p:nvSpPr>
        <p:spPr>
          <a:xfrm>
            <a:off x="500063" y="300037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Овал 97"/>
          <p:cNvSpPr/>
          <p:nvPr/>
        </p:nvSpPr>
        <p:spPr>
          <a:xfrm>
            <a:off x="500063" y="200025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9" name="Овал 98"/>
          <p:cNvSpPr/>
          <p:nvPr/>
        </p:nvSpPr>
        <p:spPr>
          <a:xfrm>
            <a:off x="285720" y="235743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6013" y="2141538"/>
            <a:ext cx="46037" cy="2460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1" name="Овал 100"/>
          <p:cNvSpPr/>
          <p:nvPr/>
        </p:nvSpPr>
        <p:spPr>
          <a:xfrm rot="19221648" flipH="1">
            <a:off x="1479550" y="2516188"/>
            <a:ext cx="455613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" name="Овал 101"/>
          <p:cNvSpPr/>
          <p:nvPr/>
        </p:nvSpPr>
        <p:spPr>
          <a:xfrm rot="2352785" flipH="1">
            <a:off x="1397000" y="2208213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3" name="Овал 102"/>
          <p:cNvSpPr/>
          <p:nvPr/>
        </p:nvSpPr>
        <p:spPr>
          <a:xfrm>
            <a:off x="1863725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4" name="Овал 103"/>
          <p:cNvSpPr/>
          <p:nvPr/>
        </p:nvSpPr>
        <p:spPr>
          <a:xfrm>
            <a:off x="1792288" y="2595563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5" name="Овал 104"/>
          <p:cNvSpPr/>
          <p:nvPr/>
        </p:nvSpPr>
        <p:spPr>
          <a:xfrm>
            <a:off x="1792288" y="2095500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6" name="Овал 105"/>
          <p:cNvSpPr/>
          <p:nvPr/>
        </p:nvSpPr>
        <p:spPr>
          <a:xfrm>
            <a:off x="1363663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7" name="Овал 106"/>
          <p:cNvSpPr/>
          <p:nvPr/>
        </p:nvSpPr>
        <p:spPr>
          <a:xfrm rot="19221648" flipH="1">
            <a:off x="7051675" y="2587625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8" name="Овал 107"/>
          <p:cNvSpPr/>
          <p:nvPr/>
        </p:nvSpPr>
        <p:spPr>
          <a:xfrm rot="2352785" flipH="1">
            <a:off x="6969125" y="2279650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9" name="Овал 108"/>
          <p:cNvSpPr/>
          <p:nvPr/>
        </p:nvSpPr>
        <p:spPr>
          <a:xfrm>
            <a:off x="7435850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0" name="Овал 109"/>
          <p:cNvSpPr/>
          <p:nvPr/>
        </p:nvSpPr>
        <p:spPr>
          <a:xfrm>
            <a:off x="7364413" y="2667000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1" name="Овал 110"/>
          <p:cNvSpPr/>
          <p:nvPr/>
        </p:nvSpPr>
        <p:spPr>
          <a:xfrm>
            <a:off x="7364413" y="216693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" name="Овал 111"/>
          <p:cNvSpPr/>
          <p:nvPr/>
        </p:nvSpPr>
        <p:spPr>
          <a:xfrm>
            <a:off x="6935788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3" name="Овал 112"/>
          <p:cNvSpPr/>
          <p:nvPr/>
        </p:nvSpPr>
        <p:spPr>
          <a:xfrm rot="18305469">
            <a:off x="5200650" y="2386013"/>
            <a:ext cx="169863" cy="460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4" name="Овал 113"/>
          <p:cNvSpPr/>
          <p:nvPr/>
        </p:nvSpPr>
        <p:spPr>
          <a:xfrm rot="15720017">
            <a:off x="5217319" y="2545557"/>
            <a:ext cx="46037" cy="247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5" name="Овал 114"/>
          <p:cNvSpPr/>
          <p:nvPr/>
        </p:nvSpPr>
        <p:spPr>
          <a:xfrm rot="14053239">
            <a:off x="5553075" y="2386013"/>
            <a:ext cx="46037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6" name="Овал 115"/>
          <p:cNvSpPr/>
          <p:nvPr/>
        </p:nvSpPr>
        <p:spPr>
          <a:xfrm rot="13341665" flipH="1">
            <a:off x="4687888" y="2135188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7" name="Овал 116"/>
          <p:cNvSpPr/>
          <p:nvPr/>
        </p:nvSpPr>
        <p:spPr>
          <a:xfrm rot="18072802" flipH="1">
            <a:off x="4604544" y="1828006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8" name="Овал 117"/>
          <p:cNvSpPr/>
          <p:nvPr/>
        </p:nvSpPr>
        <p:spPr>
          <a:xfrm rot="15720017">
            <a:off x="5072857" y="1999456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9" name="Овал 118"/>
          <p:cNvSpPr/>
          <p:nvPr/>
        </p:nvSpPr>
        <p:spPr>
          <a:xfrm rot="15720017">
            <a:off x="5001419" y="2213769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0" name="Овал 119"/>
          <p:cNvSpPr/>
          <p:nvPr/>
        </p:nvSpPr>
        <p:spPr>
          <a:xfrm rot="15720017">
            <a:off x="5001419" y="1713707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1" name="Овал 120"/>
          <p:cNvSpPr/>
          <p:nvPr/>
        </p:nvSpPr>
        <p:spPr>
          <a:xfrm rot="15720017">
            <a:off x="4572794" y="1999456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" name="Овал 121"/>
          <p:cNvSpPr/>
          <p:nvPr/>
        </p:nvSpPr>
        <p:spPr>
          <a:xfrm rot="2151103" flipH="1">
            <a:off x="1870075" y="704850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3" name="Овал 122"/>
          <p:cNvSpPr/>
          <p:nvPr/>
        </p:nvSpPr>
        <p:spPr>
          <a:xfrm rot="6882240" flipH="1">
            <a:off x="1788319" y="397669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4" name="Овал 123"/>
          <p:cNvSpPr/>
          <p:nvPr/>
        </p:nvSpPr>
        <p:spPr>
          <a:xfrm rot="4529455">
            <a:off x="2255044" y="570706"/>
            <a:ext cx="285750" cy="71438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5" name="Овал 124"/>
          <p:cNvSpPr/>
          <p:nvPr/>
        </p:nvSpPr>
        <p:spPr>
          <a:xfrm>
            <a:off x="2149475" y="523875"/>
            <a:ext cx="71438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6" name="Овал 125"/>
          <p:cNvSpPr/>
          <p:nvPr/>
        </p:nvSpPr>
        <p:spPr>
          <a:xfrm rot="4529455">
            <a:off x="2183606" y="284957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7" name="Овал 126"/>
          <p:cNvSpPr/>
          <p:nvPr/>
        </p:nvSpPr>
        <p:spPr>
          <a:xfrm rot="4529455">
            <a:off x="1754982" y="570706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8" name="Овал 127"/>
          <p:cNvSpPr/>
          <p:nvPr/>
        </p:nvSpPr>
        <p:spPr>
          <a:xfrm>
            <a:off x="6500826" y="1714488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9" name="Овал 128"/>
          <p:cNvSpPr/>
          <p:nvPr/>
        </p:nvSpPr>
        <p:spPr>
          <a:xfrm>
            <a:off x="3857620" y="2143116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0" name="Овал 129"/>
          <p:cNvSpPr/>
          <p:nvPr/>
        </p:nvSpPr>
        <p:spPr>
          <a:xfrm>
            <a:off x="0" y="92867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1" name="Овал 130"/>
          <p:cNvSpPr/>
          <p:nvPr/>
        </p:nvSpPr>
        <p:spPr>
          <a:xfrm>
            <a:off x="3143240" y="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2" name="Овал 131"/>
          <p:cNvSpPr/>
          <p:nvPr/>
        </p:nvSpPr>
        <p:spPr>
          <a:xfrm>
            <a:off x="7072330" y="0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" name="Овал 132"/>
          <p:cNvSpPr/>
          <p:nvPr/>
        </p:nvSpPr>
        <p:spPr>
          <a:xfrm>
            <a:off x="2143108" y="1857364"/>
            <a:ext cx="428628" cy="4286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4" name="Прямоугольник 133"/>
          <p:cNvSpPr/>
          <p:nvPr/>
        </p:nvSpPr>
        <p:spPr>
          <a:xfrm>
            <a:off x="2643188" y="2357438"/>
            <a:ext cx="357187" cy="3571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5" name="Прямоугольник 134"/>
          <p:cNvSpPr/>
          <p:nvPr/>
        </p:nvSpPr>
        <p:spPr>
          <a:xfrm>
            <a:off x="5929313" y="2357438"/>
            <a:ext cx="357187" cy="357187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6" name="Прямоугольник 135"/>
          <p:cNvSpPr/>
          <p:nvPr/>
        </p:nvSpPr>
        <p:spPr>
          <a:xfrm>
            <a:off x="3214688" y="1357313"/>
            <a:ext cx="357187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7" name="Прямоугольник 136"/>
          <p:cNvSpPr/>
          <p:nvPr/>
        </p:nvSpPr>
        <p:spPr>
          <a:xfrm>
            <a:off x="1000125" y="0"/>
            <a:ext cx="357188" cy="357188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7643813" y="714375"/>
            <a:ext cx="357187" cy="3571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 animBg="1"/>
      <p:bldP spid="137" grpId="0" animBg="1"/>
      <p:bldP spid="1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9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2517775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Костя\Desktop\картики\26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3" y="1928802"/>
            <a:ext cx="1856263" cy="1571636"/>
          </a:xfrm>
          <a:prstGeom prst="rect">
            <a:avLst/>
          </a:prstGeom>
          <a:noFill/>
        </p:spPr>
      </p:pic>
      <p:pic>
        <p:nvPicPr>
          <p:cNvPr id="1027" name="Picture 3" descr="C:\Users\Костя\Desktop\картики\26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54746"/>
            <a:ext cx="1875951" cy="1588305"/>
          </a:xfrm>
          <a:prstGeom prst="rect">
            <a:avLst/>
          </a:prstGeom>
          <a:noFill/>
        </p:spPr>
      </p:pic>
      <p:pic>
        <p:nvPicPr>
          <p:cNvPr id="1028" name="Picture 4" descr="C:\Users\Костя\Desktop\картики\26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90028"/>
            <a:ext cx="1643064" cy="1391128"/>
          </a:xfrm>
          <a:prstGeom prst="rect">
            <a:avLst/>
          </a:prstGeom>
          <a:noFill/>
        </p:spPr>
      </p:pic>
      <p:pic>
        <p:nvPicPr>
          <p:cNvPr id="1029" name="Picture 5" descr="C:\Users\Костя\Desktop\картики\26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000372"/>
            <a:ext cx="1603136" cy="1357322"/>
          </a:xfrm>
          <a:prstGeom prst="rect">
            <a:avLst/>
          </a:prstGeom>
          <a:noFill/>
        </p:spPr>
      </p:pic>
      <p:pic>
        <p:nvPicPr>
          <p:cNvPr id="1030" name="Picture 6" descr="C:\Users\Костя\Desktop\картики\26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032970"/>
            <a:ext cx="1643064" cy="1391128"/>
          </a:xfrm>
          <a:prstGeom prst="rect">
            <a:avLst/>
          </a:prstGeom>
          <a:noFill/>
        </p:spPr>
      </p:pic>
      <p:pic>
        <p:nvPicPr>
          <p:cNvPr id="1031" name="Picture 7" descr="C:\Users\Костя\Desktop\картики\26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5" y="3071810"/>
            <a:ext cx="1940639" cy="1643074"/>
          </a:xfrm>
          <a:prstGeom prst="rect">
            <a:avLst/>
          </a:prstGeom>
          <a:noFill/>
        </p:spPr>
      </p:pic>
      <p:pic>
        <p:nvPicPr>
          <p:cNvPr id="1032" name="Picture 8" descr="C:\Users\Костя\Desktop\картики\26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714752"/>
            <a:ext cx="2025014" cy="1714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BD3E28-B316-47DD-A5FD-E2123E12EBF0}" type="datetime1">
              <a:rPr lang="ru-RU" smtClean="0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F3C3B-2567-4D94-8C7D-DC282E92778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026" name="Picture 2" descr="http://cards2.yandex.net/get/7/1705/Belk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BD3E28-B316-47DD-A5FD-E2123E12EBF0}" type="datetime1">
              <a:rPr lang="ru-RU" smtClean="0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F3C3B-2567-4D94-8C7D-DC282E92778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4" name="Рисунок 3" descr="7aa94cfe6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59818"/>
            <a:ext cx="8858312" cy="6555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Neizvestnyy-ispolnitel_-tihaya-spokoynaya-no-ya-by-skazala-ochen_-tainstvennaya-muzy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20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9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BD3E28-B316-47DD-A5FD-E2123E12EBF0}" type="datetime1">
              <a:rPr lang="ru-RU" smtClean="0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F3C3B-2567-4D94-8C7D-DC282E927783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27650" name="Picture 2" descr="C:\Users\Костя\Desktop\рыба танграм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20097"/>
            <a:ext cx="9144000" cy="6843854"/>
          </a:xfrm>
          <a:prstGeom prst="rect">
            <a:avLst/>
          </a:prstGeom>
          <a:ln/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BD3E28-B316-47DD-A5FD-E2123E12EBF0}" type="datetime1">
              <a:rPr lang="ru-RU" smtClean="0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F3C3B-2567-4D94-8C7D-DC282E92778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4" name="Picture 4" descr="сканирование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BD3E28-B316-47DD-A5FD-E2123E12EBF0}" type="datetime1">
              <a:rPr lang="ru-RU" smtClean="0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F3C3B-2567-4D94-8C7D-DC282E92778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4" name="Рисунок 3" descr="0_57ce9_1b097cd_XL.jpg"/>
          <p:cNvPicPr>
            <a:picLocks noChangeAspect="1"/>
          </p:cNvPicPr>
          <p:nvPr/>
        </p:nvPicPr>
        <p:blipFill>
          <a:blip r:embed="rId2" cstate="print"/>
          <a:srcRect b="6522"/>
          <a:stretch>
            <a:fillRect/>
          </a:stretch>
        </p:blipFill>
        <p:spPr>
          <a:xfrm>
            <a:off x="142844" y="142852"/>
            <a:ext cx="8837869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BD3E28-B316-47DD-A5FD-E2123E12EBF0}" type="datetime1">
              <a:rPr lang="ru-RU" smtClean="0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F3C3B-2567-4D94-8C7D-DC282E927783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642918"/>
            <a:ext cx="3416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4 - четверг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132" y="642918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3 - среда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1928802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5 - пятница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214818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2 - вторник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4214818"/>
            <a:ext cx="3527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6 - суббота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306" y="2928934"/>
            <a:ext cx="4956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7 - воскресение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BD3E28-B316-47DD-A5FD-E2123E12EBF0}" type="datetime1">
              <a:rPr lang="ru-RU" smtClean="0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F3C3B-2567-4D94-8C7D-DC282E92778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18434" name="Picture 2" descr="http://i066.radikal.ru/1109/b8/8d5fc0f7efc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helest-list_ev--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20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7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BD3E28-B316-47DD-A5FD-E2123E12EBF0}" type="datetime1">
              <a:rPr lang="ru-RU" smtClean="0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F3C3B-2567-4D94-8C7D-DC282E92778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8434" name="Picture 2" descr="http://i066.radikal.ru/1109/b8/8d5fc0f7efc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2" descr="зай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643182"/>
            <a:ext cx="1033614" cy="15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зай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857628"/>
            <a:ext cx="1311079" cy="202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зай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785926"/>
            <a:ext cx="1500198" cy="231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зай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071546"/>
            <a:ext cx="1218590" cy="188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зай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500438"/>
            <a:ext cx="1571604" cy="242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зай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929066"/>
            <a:ext cx="1172346" cy="181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зай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357562"/>
            <a:ext cx="1571636" cy="242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зай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428736"/>
            <a:ext cx="1571636" cy="242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зай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43380"/>
            <a:ext cx="1079858" cy="166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BD3E28-B316-47DD-A5FD-E2123E12EBF0}" type="datetime1">
              <a:rPr lang="ru-RU" smtClean="0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F3C3B-2567-4D94-8C7D-DC282E92778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8434" name="Picture 2" descr="http://i066.radikal.ru/1109/b8/8d5fc0f7efc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2" descr="зай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14818"/>
            <a:ext cx="1172346" cy="181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зай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571876"/>
            <a:ext cx="1311079" cy="202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зай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428736"/>
            <a:ext cx="1500198" cy="231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зай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928802"/>
            <a:ext cx="1218590" cy="188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зай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643314"/>
            <a:ext cx="1571604" cy="242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зай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071678"/>
            <a:ext cx="1172346" cy="181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зай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785926"/>
            <a:ext cx="1571636" cy="242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зай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1571636" cy="242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зай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357694"/>
            <a:ext cx="1079858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Костя\Desktop\glitterimagesdisney11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000504"/>
            <a:ext cx="12287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BD3E28-B316-47DD-A5FD-E2123E12EBF0}" type="datetime1">
              <a:rPr lang="ru-RU" smtClean="0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F3C3B-2567-4D94-8C7D-DC282E92778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4" name="Picture 2" descr="http://i066.radikal.ru/1109/b8/8d5fc0f7efc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43042" y="3143248"/>
            <a:ext cx="257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З+2=?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1928802"/>
            <a:ext cx="16754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7-2=?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1357298"/>
            <a:ext cx="16754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6-1=?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3714752"/>
            <a:ext cx="1818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5+3=?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EB7ED3-E780-4AA3-A8F5-796178307B73}" type="datetime1">
              <a:rPr lang="ru-RU" smtClean="0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46F48-D5D2-488E-892E-CC75AECC062C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6" name="Picture 5" descr="C:\Users\Костя\Desktop\01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85728"/>
            <a:ext cx="7006099" cy="6572272"/>
          </a:xfrm>
          <a:prstGeom prst="rect">
            <a:avLst/>
          </a:prstGeom>
          <a:noFill/>
        </p:spPr>
      </p:pic>
      <p:pic>
        <p:nvPicPr>
          <p:cNvPr id="7" name="Picture 4" descr="C:\Users\Костя\Desktop\0_5f1cc_40242aec_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0"/>
            <a:ext cx="2902557" cy="2619381"/>
          </a:xfrm>
          <a:prstGeom prst="rect">
            <a:avLst/>
          </a:prstGeom>
          <a:noFill/>
        </p:spPr>
      </p:pic>
      <p:pic>
        <p:nvPicPr>
          <p:cNvPr id="9" name="Рисунок 8" descr="http://myfhology.narod.ru/myth-animals/voron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714620"/>
            <a:ext cx="185738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myfhology.narod.ru/myth-animals/voron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00298" y="2357430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42844" y="357166"/>
            <a:ext cx="1112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4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10" y="214290"/>
            <a:ext cx="500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-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1538" y="357166"/>
            <a:ext cx="1255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2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5918" y="357166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=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71736" y="357166"/>
            <a:ext cx="826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2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BD3E28-B316-47DD-A5FD-E2123E12EBF0}" type="datetime1">
              <a:rPr lang="ru-RU" smtClean="0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F3C3B-2567-4D94-8C7D-DC282E92778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4" name="Picture 12" descr="зайк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071678"/>
            <a:ext cx="2500330" cy="386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зайк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5720" y="2285992"/>
            <a:ext cx="2786474" cy="364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&amp;Kcy;&amp;acy;&amp;rcy;&amp;tcy;&amp;icy;&amp;ncy;&amp;kcy;&amp;icy; &amp;mcy;&amp;ocy;&amp;rcy;&amp;kcy;&amp;ocy;&amp;vcy;&amp;icy; &amp;vcy; &amp;fcy;&amp;ocy;&amp;tcy;&amp;ocy;&amp;scy;&amp;tcy;&amp;ocy;&amp;k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9"/>
            <a:ext cx="3500462" cy="2111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&amp;Kcy;&amp;acy;&amp;rcy;&amp;tcy;&amp;icy;&amp;ncy;&amp;kcy;&amp;icy; &amp;mcy;&amp;ocy;&amp;rcy;&amp;kcy;&amp;ocy;&amp;vcy;&amp;icy; &amp;vcy; &amp;fcy;&amp;ocy;&amp;tcy;&amp;ocy;&amp;scy;&amp;tcy;&amp;ocy;&amp;k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28"/>
            <a:ext cx="3143272" cy="189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286248" y="857232"/>
            <a:ext cx="1071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+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7620" y="3500438"/>
            <a:ext cx="1000132" cy="1500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4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BD3E28-B316-47DD-A5FD-E2123E12EBF0}" type="datetime1">
              <a:rPr lang="ru-RU" smtClean="0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F3C3B-2567-4D94-8C7D-DC282E927783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10246" name="Picture 6" descr="http://s43.radikal.ru/i100/0810/6c/cc51dc2d938c.png"/>
          <p:cNvPicPr>
            <a:picLocks noChangeAspect="1" noChangeArrowheads="1"/>
          </p:cNvPicPr>
          <p:nvPr/>
        </p:nvPicPr>
        <p:blipFill>
          <a:blip r:embed="rId2" cstate="print"/>
          <a:srcRect l="63018" b="61883"/>
          <a:stretch>
            <a:fillRect/>
          </a:stretch>
        </p:blipFill>
        <p:spPr bwMode="auto">
          <a:xfrm>
            <a:off x="0" y="2230515"/>
            <a:ext cx="4357686" cy="355593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71539" y="571480"/>
            <a:ext cx="857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+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10244" name="Picture 4" descr="http://i040.radikal.ru/1101/a6/416a1dbfb9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7035" y="571480"/>
            <a:ext cx="2808826" cy="45720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642918"/>
            <a:ext cx="1041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2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8795" y="642918"/>
            <a:ext cx="785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3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642918"/>
            <a:ext cx="2071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= 5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занятие по матем. под.г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занятие по матем. под.гр</Template>
  <TotalTime>442</TotalTime>
  <Words>83</Words>
  <Application>Microsoft Office PowerPoint</Application>
  <PresentationFormat>Экран (4:3)</PresentationFormat>
  <Paragraphs>58</Paragraphs>
  <Slides>15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занятие по матем. под.гр</vt:lpstr>
      <vt:lpstr>Лесная арифметика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сказочный лес</dc:title>
  <dc:creator>Костя</dc:creator>
  <dc:description>http://aida.ucoz.ru</dc:description>
  <cp:lastModifiedBy>Ирина Анатольевна</cp:lastModifiedBy>
  <cp:revision>63</cp:revision>
  <dcterms:created xsi:type="dcterms:W3CDTF">2012-11-06T13:53:11Z</dcterms:created>
  <dcterms:modified xsi:type="dcterms:W3CDTF">2013-01-29T05:26:21Z</dcterms:modified>
</cp:coreProperties>
</file>