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258" r:id="rId3"/>
    <p:sldId id="259" r:id="rId4"/>
    <p:sldId id="275" r:id="rId5"/>
    <p:sldId id="260" r:id="rId6"/>
    <p:sldId id="276" r:id="rId7"/>
    <p:sldId id="262" r:id="rId8"/>
    <p:sldId id="263" r:id="rId9"/>
    <p:sldId id="265" r:id="rId10"/>
    <p:sldId id="277" r:id="rId11"/>
    <p:sldId id="278" r:id="rId12"/>
    <p:sldId id="269" r:id="rId13"/>
    <p:sldId id="268" r:id="rId14"/>
    <p:sldId id="27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8" d="100"/>
          <a:sy n="48" d="100"/>
        </p:scale>
        <p:origin x="-76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F64AAC-8BC2-45FA-8CB5-C5215B09A40E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976FA3-418B-43C1-9B26-77255739C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A7B1E8-8DF0-4E2E-B800-0A8D07E1A7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9A1F-711D-47B6-ADF2-C6FDC6F32AF6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CCDC-B0F6-448A-8D16-E12C261F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D659-C666-4ACE-B269-2C344353B709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8DA0-999C-4FFE-B5EF-42BB07BB4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6A35-93A7-4C64-83ED-C1B8E21352E8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F7BA-BB15-4FE8-AC8B-04BA49FD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1F2-5C59-4FB3-9C0A-D68A2E88DE25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F4CC-D82D-483C-9A45-5A84055D0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E984-22CA-41A9-8771-972CCADE6A53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5381-588E-44DA-9DCF-3CEC2CEEC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2520-21B1-4B0E-98FA-8A42047F45D8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04ED-B097-4FE6-81AA-40A864B25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D38D-5596-443B-9E1A-675DEA68E8EF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11AD-1CB7-42E2-8A0C-BDB200A88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26B3-664B-42A7-A8C7-4E7DA72704B6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A5C7-F764-48A3-BF24-3493AB6F0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2179-C521-427A-9828-2517016B9A90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3125-2720-4728-A88E-272DECF7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0357-D378-4BD7-9171-C2C1EF924FFC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2BEF-1A1C-4DAA-ABFF-3DE98D23B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91BC-FCD7-46DC-96CB-ED00D59E9E26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F344-548F-4F90-89CA-0B5D1501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9334DA-09DC-4170-A599-A03768C6FEE3}" type="datetimeFigureOut">
              <a:rPr lang="ru-RU"/>
              <a:pPr>
                <a:defRPr/>
              </a:pPr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0FC5B-8C77-48F0-AA43-FA8462D04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813" y="2928938"/>
            <a:ext cx="5843587" cy="684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 descr="D:\мултимедия\Слайд\Pictures\Природа\Осень\00040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8" y="0"/>
            <a:ext cx="1007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500306"/>
            <a:ext cx="95726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sz="5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 осеннему  лесу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1643050"/>
            <a:ext cx="45116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Путешествие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урок рус яз 4 кл\осенний дож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аним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Составь пару</a:t>
            </a:r>
          </a:p>
        </p:txBody>
      </p:sp>
      <p:pic>
        <p:nvPicPr>
          <p:cNvPr id="26626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22"/>
            <a:ext cx="4714875" cy="5643578"/>
          </a:xfrm>
        </p:spPr>
      </p:pic>
      <p:pic>
        <p:nvPicPr>
          <p:cNvPr id="26627" name="Содержимое 5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214422"/>
            <a:ext cx="4500562" cy="5643578"/>
          </a:xfrm>
        </p:spPr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428596" y="2000240"/>
            <a:ext cx="38576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b="1" dirty="0" smtClean="0">
              <a:latin typeface="Calibri" pitchFamily="34" charset="0"/>
            </a:endParaRPr>
          </a:p>
          <a:p>
            <a:r>
              <a:rPr lang="ru-RU" sz="4000" b="1" dirty="0" smtClean="0">
                <a:latin typeface="Calibri" pitchFamily="34" charset="0"/>
              </a:rPr>
              <a:t>Теплая </a:t>
            </a:r>
            <a:r>
              <a:rPr lang="ru-RU" sz="4000" b="1" dirty="0">
                <a:latin typeface="Calibri" pitchFamily="34" charset="0"/>
              </a:rPr>
              <a:t>погода</a:t>
            </a:r>
          </a:p>
          <a:p>
            <a:r>
              <a:rPr lang="ru-RU" sz="4000" b="1" dirty="0">
                <a:latin typeface="Calibri" pitchFamily="34" charset="0"/>
              </a:rPr>
              <a:t>Холодный ветер</a:t>
            </a:r>
          </a:p>
          <a:p>
            <a:r>
              <a:rPr lang="ru-RU" sz="4000" b="1" dirty="0">
                <a:latin typeface="Calibri" pitchFamily="34" charset="0"/>
              </a:rPr>
              <a:t>Сладкая ягода</a:t>
            </a:r>
          </a:p>
          <a:p>
            <a:endParaRPr lang="ru-RU" sz="3200" b="1" dirty="0">
              <a:latin typeface="Calibri" pitchFamily="34" charset="0"/>
            </a:endParaRP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5000625" y="2143125"/>
            <a:ext cx="37861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Calibri" pitchFamily="34" charset="0"/>
              </a:rPr>
              <a:t>Кофта</a:t>
            </a:r>
          </a:p>
          <a:p>
            <a:r>
              <a:rPr lang="ru-RU" sz="4000" b="1" dirty="0">
                <a:latin typeface="Calibri" pitchFamily="34" charset="0"/>
              </a:rPr>
              <a:t>Конфета</a:t>
            </a:r>
          </a:p>
          <a:p>
            <a:r>
              <a:rPr lang="ru-RU" sz="4000" b="1" dirty="0">
                <a:latin typeface="Calibri" pitchFamily="34" charset="0"/>
              </a:rPr>
              <a:t>Беседа</a:t>
            </a:r>
          </a:p>
          <a:p>
            <a:r>
              <a:rPr lang="ru-RU" sz="4000" b="1" dirty="0">
                <a:latin typeface="Calibri" pitchFamily="34" charset="0"/>
              </a:rPr>
              <a:t>Чай</a:t>
            </a:r>
          </a:p>
          <a:p>
            <a:r>
              <a:rPr lang="ru-RU" sz="4000" b="1" dirty="0">
                <a:latin typeface="Calibri" pitchFamily="34" charset="0"/>
              </a:rPr>
              <a:t>Речь</a:t>
            </a:r>
          </a:p>
          <a:p>
            <a:r>
              <a:rPr lang="ru-RU" sz="4000" b="1" dirty="0">
                <a:latin typeface="Calibri" pitchFamily="34" charset="0"/>
              </a:rPr>
              <a:t>Разговор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Когда так говорят?</a:t>
            </a:r>
          </a:p>
        </p:txBody>
      </p:sp>
      <p:sp>
        <p:nvSpPr>
          <p:cNvPr id="27650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71868" y="1142984"/>
            <a:ext cx="5572132" cy="5715016"/>
          </a:xfrm>
        </p:spPr>
        <p:txBody>
          <a:bodyPr/>
          <a:lstStyle/>
          <a:p>
            <a:r>
              <a:rPr lang="ru-RU" sz="4000" b="1" dirty="0" smtClean="0"/>
              <a:t>Держать в ...рукавицах.</a:t>
            </a:r>
          </a:p>
          <a:p>
            <a:r>
              <a:rPr lang="ru-RU" sz="4000" b="1" dirty="0" smtClean="0"/>
              <a:t>Дрожать как   …   лист</a:t>
            </a:r>
          </a:p>
          <a:p>
            <a:r>
              <a:rPr lang="ru-RU" sz="4000" b="1" dirty="0" smtClean="0"/>
              <a:t>В час по … ложке</a:t>
            </a:r>
          </a:p>
          <a:p>
            <a:r>
              <a:rPr lang="ru-RU" sz="4000" b="1" dirty="0" smtClean="0"/>
              <a:t>Смотреть сквозь … очки</a:t>
            </a:r>
          </a:p>
          <a:p>
            <a:r>
              <a:rPr lang="ru-RU" sz="4000" b="1" dirty="0" smtClean="0"/>
              <a:t>Смотреть как баран на …. ворота</a:t>
            </a:r>
          </a:p>
        </p:txBody>
      </p:sp>
      <p:pic>
        <p:nvPicPr>
          <p:cNvPr id="27651" name="Picture 2" descr="C:\Documents and Settings\Admin\Мои документы\Мои рисунки\фразеологизм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3568700" cy="452596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сень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УРОК</a:t>
            </a:r>
          </a:p>
        </p:txBody>
      </p:sp>
      <p:pic>
        <p:nvPicPr>
          <p:cNvPr id="29698" name="Picture 2" descr="C:\Documents and Settings\Admin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00108"/>
            <a:ext cx="9144000" cy="5857891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290" y="1857364"/>
            <a:ext cx="678660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</a:rPr>
              <a:t>Продуктивный</a:t>
            </a:r>
            <a:endParaRPr lang="ru-RU" sz="5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rgbClr val="00B050"/>
                </a:solidFill>
                <a:latin typeface="Calibri" pitchFamily="34" charset="0"/>
              </a:rPr>
              <a:t>Интересный</a:t>
            </a:r>
            <a:endParaRPr lang="ru-RU" sz="5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400" b="1" dirty="0">
                <a:solidFill>
                  <a:srgbClr val="7030A0"/>
                </a:solidFill>
                <a:latin typeface="Calibri" pitchFamily="34" charset="0"/>
              </a:rPr>
              <a:t>Познавательный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G:\rusmultfram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785795"/>
            <a:ext cx="59293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n-lt"/>
              </a:rPr>
              <a:t>-У меня получилось…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4400" b="1" dirty="0">
                <a:solidFill>
                  <a:srgbClr val="00B050"/>
                </a:solidFill>
                <a:latin typeface="+mn-lt"/>
              </a:rPr>
              <a:t>Было интересно…</a:t>
            </a:r>
            <a:r>
              <a:rPr lang="en-US" sz="4400" b="1" dirty="0">
                <a:solidFill>
                  <a:srgbClr val="00B050"/>
                </a:solidFill>
                <a:latin typeface="+mn-lt"/>
              </a:rPr>
              <a:t> </a:t>
            </a:r>
            <a:endParaRPr lang="ru-RU" sz="4400" b="1" dirty="0">
              <a:solidFill>
                <a:srgbClr val="00B05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Было трудно…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4400" b="1" dirty="0">
                <a:solidFill>
                  <a:srgbClr val="7030A0"/>
                </a:solidFill>
                <a:latin typeface="+mn-lt"/>
              </a:rPr>
              <a:t>Теперь я знаю</a:t>
            </a:r>
            <a:endParaRPr lang="ru-RU" sz="4400" dirty="0">
              <a:latin typeface="+mn-lt"/>
            </a:endParaRPr>
          </a:p>
        </p:txBody>
      </p:sp>
      <p:pic>
        <p:nvPicPr>
          <p:cNvPr id="4" name="Рисунок 3" descr="an10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38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500438"/>
            <a:ext cx="25717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G:\rusmultfram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928688" y="1285875"/>
            <a:ext cx="79295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B0F0"/>
                </a:solidFill>
                <a:latin typeface="Calibri" pitchFamily="34" charset="0"/>
              </a:rPr>
              <a:t>Домашнее задание</a:t>
            </a:r>
          </a:p>
          <a:p>
            <a:pPr algn="ctr"/>
            <a:r>
              <a:rPr lang="ru-RU" sz="4400" b="1" dirty="0">
                <a:latin typeface="Calibri" pitchFamily="34" charset="0"/>
              </a:rPr>
              <a:t>С.49, упр.107.</a:t>
            </a:r>
          </a:p>
          <a:p>
            <a:pPr algn="ctr"/>
            <a:r>
              <a:rPr lang="ru-RU" sz="4400" b="1" dirty="0">
                <a:latin typeface="Calibri" pitchFamily="34" charset="0"/>
              </a:rPr>
              <a:t>Составить и записать 6 словосочетаний об осеннем лесе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G:\rusmultfram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857500" y="19288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929618" cy="32316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   за     урок!</a:t>
            </a:r>
          </a:p>
        </p:txBody>
      </p:sp>
      <p:pic>
        <p:nvPicPr>
          <p:cNvPr id="5" name="Picture 2" descr="D:\My private\картинки\Звонок\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85750"/>
            <a:ext cx="23574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G:\rusmultfram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43125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i="1" dirty="0">
                <a:solidFill>
                  <a:srgbClr val="FF0000"/>
                </a:solidFill>
                <a:latin typeface="Arial Black" pitchFamily="34" charset="0"/>
              </a:rPr>
              <a:t>М</a:t>
            </a:r>
            <a:r>
              <a:rPr lang="ru-RU" sz="9600" i="1" dirty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9600" i="1" dirty="0">
                <a:solidFill>
                  <a:srgbClr val="00B0F0"/>
                </a:solidFill>
                <a:latin typeface="Arial Black" pitchFamily="34" charset="0"/>
              </a:rPr>
              <a:t>Л</a:t>
            </a:r>
            <a:r>
              <a:rPr lang="ru-RU" sz="9600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</a:t>
            </a:r>
            <a:r>
              <a:rPr lang="ru-RU" sz="9600" i="1" dirty="0">
                <a:solidFill>
                  <a:srgbClr val="00B050"/>
                </a:solidFill>
                <a:latin typeface="Arial Black" pitchFamily="34" charset="0"/>
              </a:rPr>
              <a:t>Д</a:t>
            </a:r>
            <a:r>
              <a:rPr lang="ru-RU" sz="9600" i="1" dirty="0">
                <a:solidFill>
                  <a:srgbClr val="C00000"/>
                </a:solidFill>
                <a:latin typeface="Arial Black" pitchFamily="34" charset="0"/>
              </a:rPr>
              <a:t>Ц</a:t>
            </a:r>
            <a:r>
              <a:rPr lang="ru-RU" sz="9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Ы</a:t>
            </a:r>
            <a:r>
              <a:rPr lang="ru-RU" sz="9600" i="1" dirty="0">
                <a:solidFill>
                  <a:srgbClr val="00B050"/>
                </a:solidFill>
                <a:latin typeface="Arial Black" pitchFamily="34" charset="0"/>
              </a:rPr>
              <a:t>!</a:t>
            </a:r>
            <a:endParaRPr lang="ru-RU" sz="9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Мои документы\урок рус яз 4 кл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ПРАВИЛА СОТРУДНИЧЕСТВА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Т</a:t>
            </a:r>
            <a:r>
              <a:rPr lang="ru-RU" sz="5400" b="1" dirty="0" smtClean="0"/>
              <a:t> – </a:t>
            </a:r>
            <a:r>
              <a:rPr lang="ru-RU" sz="5400" b="1" dirty="0" smtClean="0"/>
              <a:t>терпеливость</a:t>
            </a:r>
            <a:endParaRPr lang="ru-RU" sz="5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Д</a:t>
            </a:r>
            <a:r>
              <a:rPr lang="ru-RU" sz="5400" b="1" dirty="0" smtClean="0"/>
              <a:t> – </a:t>
            </a:r>
            <a:r>
              <a:rPr lang="ru-RU" sz="5400" b="1" dirty="0" smtClean="0"/>
              <a:t>доброжелательность</a:t>
            </a:r>
            <a:endParaRPr lang="ru-RU" sz="5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В </a:t>
            </a:r>
            <a:r>
              <a:rPr lang="ru-RU" sz="5400" b="1" dirty="0" smtClean="0"/>
              <a:t>– </a:t>
            </a:r>
            <a:r>
              <a:rPr lang="ru-RU" sz="5400" b="1" dirty="0" smtClean="0"/>
              <a:t>вежливость</a:t>
            </a:r>
            <a:endParaRPr lang="ru-RU" sz="5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 – общий результат зависит от моей работы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Мои документы\урок рус яз 4 кл\осен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G:\rusmultframe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8900" y="1500188"/>
            <a:ext cx="6426200" cy="4625975"/>
          </a:xfrm>
        </p:spPr>
      </p:pic>
      <p:pic>
        <p:nvPicPr>
          <p:cNvPr id="19459" name="Picture 2" descr="G:\rusmultfram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143125" y="1071563"/>
            <a:ext cx="5643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i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Исправь</a:t>
            </a:r>
            <a:r>
              <a:rPr lang="ru-RU" sz="4000" i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ошибки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642910" y="2000250"/>
            <a:ext cx="82153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Наступила золот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ое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осень.</a:t>
            </a:r>
          </a:p>
          <a:p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Стоит отличн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ый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погода.</a:t>
            </a:r>
          </a:p>
          <a:p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На пруду плавают осенн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яя</a:t>
            </a:r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листья</a:t>
            </a:r>
            <a:endParaRPr lang="ru-RU" sz="4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урок рус яз 4 кл\осень 3 ани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КАКОЕ ПРИЛАГАТЕЛЬНОЕ </a:t>
            </a:r>
            <a:r>
              <a:rPr lang="ru-RU" dirty="0" smtClean="0">
                <a:solidFill>
                  <a:srgbClr val="00B0F0"/>
                </a:solidFill>
              </a:rPr>
              <a:t>?</a:t>
            </a:r>
            <a:endParaRPr lang="ru-RU" dirty="0" smtClean="0"/>
          </a:p>
        </p:txBody>
      </p:sp>
      <p:pic>
        <p:nvPicPr>
          <p:cNvPr id="21506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2984"/>
            <a:ext cx="4714875" cy="5715016"/>
          </a:xfrm>
        </p:spPr>
      </p:pic>
      <p:pic>
        <p:nvPicPr>
          <p:cNvPr id="21507" name="Содержимое 5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071546"/>
            <a:ext cx="4500562" cy="5786454"/>
          </a:xfrm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285720" y="2214554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До  …ого  дерева</a:t>
            </a:r>
          </a:p>
          <a:p>
            <a:endParaRPr lang="ru-RU" sz="3600" b="1" dirty="0">
              <a:latin typeface="Calibri" pitchFamily="34" charset="0"/>
            </a:endParaRPr>
          </a:p>
          <a:p>
            <a:r>
              <a:rPr lang="ru-RU" sz="3600" b="1" dirty="0">
                <a:latin typeface="Calibri" pitchFamily="34" charset="0"/>
              </a:rPr>
              <a:t>К     …ему  дождю</a:t>
            </a:r>
          </a:p>
          <a:p>
            <a:endParaRPr lang="ru-RU" sz="3600" b="1" dirty="0">
              <a:latin typeface="Calibri" pitchFamily="34" charset="0"/>
            </a:endParaRPr>
          </a:p>
          <a:p>
            <a:r>
              <a:rPr lang="ru-RU" sz="3600" b="1" dirty="0">
                <a:latin typeface="Calibri" pitchFamily="34" charset="0"/>
              </a:rPr>
              <a:t>В    …ой   </a:t>
            </a:r>
            <a:r>
              <a:rPr lang="ru-RU" sz="3600" b="1" dirty="0" err="1">
                <a:latin typeface="Calibri" pitchFamily="34" charset="0"/>
              </a:rPr>
              <a:t>орзинке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4786315" y="2143125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По</a:t>
            </a:r>
            <a:r>
              <a:rPr lang="en-US" sz="3600" b="1" dirty="0" smtClean="0">
                <a:latin typeface="Calibri" pitchFamily="34" charset="0"/>
              </a:rPr>
              <a:t> </a:t>
            </a:r>
            <a:r>
              <a:rPr lang="ru-RU" sz="3600" b="1" dirty="0" smtClean="0">
                <a:latin typeface="Calibri" pitchFamily="34" charset="0"/>
              </a:rPr>
              <a:t>...</a:t>
            </a:r>
            <a:r>
              <a:rPr lang="ru-RU" sz="3600" b="1" dirty="0" err="1">
                <a:latin typeface="Calibri" pitchFamily="34" charset="0"/>
              </a:rPr>
              <a:t>ому</a:t>
            </a:r>
            <a:r>
              <a:rPr lang="ru-RU" sz="3600" b="1" dirty="0">
                <a:latin typeface="Calibri" pitchFamily="34" charset="0"/>
              </a:rPr>
              <a:t>    берегу</a:t>
            </a:r>
          </a:p>
          <a:p>
            <a:endParaRPr lang="ru-RU" sz="3600" b="1" dirty="0">
              <a:latin typeface="Calibri" pitchFamily="34" charset="0"/>
            </a:endParaRPr>
          </a:p>
          <a:p>
            <a:r>
              <a:rPr lang="ru-RU" sz="3600" b="1" dirty="0">
                <a:latin typeface="Calibri" pitchFamily="34" charset="0"/>
              </a:rPr>
              <a:t>Над  </a:t>
            </a:r>
            <a:r>
              <a:rPr lang="ru-RU" sz="3600" b="1" dirty="0" smtClean="0">
                <a:latin typeface="Calibri" pitchFamily="34" charset="0"/>
              </a:rPr>
              <a:t> </a:t>
            </a:r>
            <a:r>
              <a:rPr lang="ru-RU" sz="3600" b="1" dirty="0">
                <a:latin typeface="Calibri" pitchFamily="34" charset="0"/>
              </a:rPr>
              <a:t>…им  </a:t>
            </a:r>
            <a:r>
              <a:rPr lang="ru-RU" sz="3600" b="1" dirty="0" smtClean="0">
                <a:latin typeface="Calibri" pitchFamily="34" charset="0"/>
              </a:rPr>
              <a:t> </a:t>
            </a:r>
            <a:r>
              <a:rPr lang="ru-RU" sz="3600" b="1" dirty="0">
                <a:latin typeface="Calibri" pitchFamily="34" charset="0"/>
              </a:rPr>
              <a:t>озером</a:t>
            </a:r>
          </a:p>
          <a:p>
            <a:endParaRPr lang="ru-RU" sz="3600" b="1" dirty="0">
              <a:latin typeface="Calibri" pitchFamily="34" charset="0"/>
            </a:endParaRPr>
          </a:p>
          <a:p>
            <a:r>
              <a:rPr lang="ru-RU" sz="3600" b="1" dirty="0">
                <a:latin typeface="Calibri" pitchFamily="34" charset="0"/>
              </a:rPr>
              <a:t>С    </a:t>
            </a:r>
            <a:r>
              <a:rPr lang="ru-RU" sz="3600" b="1" dirty="0" smtClean="0">
                <a:latin typeface="Calibri" pitchFamily="34" charset="0"/>
              </a:rPr>
              <a:t>  </a:t>
            </a:r>
            <a:r>
              <a:rPr lang="ru-RU" sz="3600" b="1" dirty="0">
                <a:latin typeface="Calibri" pitchFamily="34" charset="0"/>
              </a:rPr>
              <a:t>…</a:t>
            </a:r>
            <a:r>
              <a:rPr lang="ru-RU" sz="3600" b="1" dirty="0" err="1">
                <a:latin typeface="Calibri" pitchFamily="34" charset="0"/>
              </a:rPr>
              <a:t>ым</a:t>
            </a:r>
            <a:r>
              <a:rPr lang="ru-RU" sz="3600" b="1" dirty="0">
                <a:latin typeface="Calibri" pitchFamily="34" charset="0"/>
              </a:rPr>
              <a:t>   облаком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для публикации 1 се\рамка 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714625" y="428625"/>
            <a:ext cx="5072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Calibri" pitchFamily="34" charset="0"/>
              </a:rPr>
              <a:t>Физминутка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3600" b="1" dirty="0">
                <a:latin typeface="Calibri" pitchFamily="34" charset="0"/>
              </a:rPr>
              <a:t>Мы листики осенние</a:t>
            </a:r>
          </a:p>
          <a:p>
            <a:r>
              <a:rPr lang="ru-RU" sz="3600" b="1" dirty="0">
                <a:latin typeface="Calibri" pitchFamily="34" charset="0"/>
              </a:rPr>
              <a:t>На ветках мы сидим.</a:t>
            </a:r>
          </a:p>
          <a:p>
            <a:r>
              <a:rPr lang="ru-RU" sz="3600" b="1" dirty="0">
                <a:latin typeface="Calibri" pitchFamily="34" charset="0"/>
              </a:rPr>
              <a:t>Дунул ветер – полетели.</a:t>
            </a:r>
          </a:p>
          <a:p>
            <a:r>
              <a:rPr lang="ru-RU" sz="3600" b="1" dirty="0">
                <a:latin typeface="Calibri" pitchFamily="34" charset="0"/>
              </a:rPr>
              <a:t>Мы летели, мы летели</a:t>
            </a:r>
          </a:p>
          <a:p>
            <a:r>
              <a:rPr lang="ru-RU" sz="3600" b="1" dirty="0">
                <a:latin typeface="Calibri" pitchFamily="34" charset="0"/>
              </a:rPr>
              <a:t>И на землю тихо сели.</a:t>
            </a:r>
          </a:p>
          <a:p>
            <a:r>
              <a:rPr lang="ru-RU" sz="3600" b="1" dirty="0">
                <a:latin typeface="Calibri" pitchFamily="34" charset="0"/>
              </a:rPr>
              <a:t>Ветер снова набежал</a:t>
            </a:r>
          </a:p>
          <a:p>
            <a:r>
              <a:rPr lang="ru-RU" sz="3600" b="1" dirty="0">
                <a:latin typeface="Calibri" pitchFamily="34" charset="0"/>
              </a:rPr>
              <a:t>И листочки все поднял.</a:t>
            </a:r>
          </a:p>
          <a:p>
            <a:r>
              <a:rPr lang="ru-RU" sz="3600" b="1" dirty="0">
                <a:latin typeface="Calibri" pitchFamily="34" charset="0"/>
              </a:rPr>
              <a:t>Закружились, полетели</a:t>
            </a:r>
          </a:p>
          <a:p>
            <a:r>
              <a:rPr lang="ru-RU" sz="3600" b="1" dirty="0">
                <a:latin typeface="Calibri" pitchFamily="34" charset="0"/>
              </a:rPr>
              <a:t>И на землю снова сели</a:t>
            </a:r>
            <a:r>
              <a:rPr lang="ru-RU" dirty="0">
                <a:latin typeface="Calibri" pitchFamily="34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192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ПРАВИЛА СОТРУДНИЧЕСТВА</vt:lpstr>
      <vt:lpstr>Слайд 4</vt:lpstr>
      <vt:lpstr>Слайд 5</vt:lpstr>
      <vt:lpstr>Слайд 6</vt:lpstr>
      <vt:lpstr>КАКОЕ ПРИЛАГАТЕЛЬНОЕ ?</vt:lpstr>
      <vt:lpstr>Слайд 8</vt:lpstr>
      <vt:lpstr>Слайд 9</vt:lpstr>
      <vt:lpstr>Слайд 10</vt:lpstr>
      <vt:lpstr>Слайд 11</vt:lpstr>
      <vt:lpstr>Составь пару</vt:lpstr>
      <vt:lpstr>Когда так говорят?</vt:lpstr>
      <vt:lpstr>Слайд 14</vt:lpstr>
      <vt:lpstr>УРОК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2012-10-07T10:20:33Z</dcterms:created>
  <dcterms:modified xsi:type="dcterms:W3CDTF">2012-10-08T17:34:54Z</dcterms:modified>
</cp:coreProperties>
</file>