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85" r:id="rId5"/>
    <p:sldId id="286" r:id="rId6"/>
    <p:sldId id="259" r:id="rId7"/>
    <p:sldId id="271" r:id="rId8"/>
    <p:sldId id="260" r:id="rId9"/>
    <p:sldId id="272" r:id="rId10"/>
    <p:sldId id="284" r:id="rId11"/>
    <p:sldId id="287" r:id="rId12"/>
    <p:sldId id="261" r:id="rId13"/>
    <p:sldId id="273" r:id="rId14"/>
    <p:sldId id="262" r:id="rId15"/>
    <p:sldId id="274" r:id="rId16"/>
    <p:sldId id="263" r:id="rId17"/>
    <p:sldId id="275" r:id="rId18"/>
    <p:sldId id="264" r:id="rId19"/>
    <p:sldId id="276" r:id="rId20"/>
    <p:sldId id="265" r:id="rId21"/>
    <p:sldId id="277" r:id="rId22"/>
    <p:sldId id="266" r:id="rId23"/>
    <p:sldId id="278" r:id="rId24"/>
    <p:sldId id="267" r:id="rId25"/>
    <p:sldId id="279" r:id="rId26"/>
    <p:sldId id="268" r:id="rId27"/>
    <p:sldId id="280" r:id="rId28"/>
    <p:sldId id="269" r:id="rId29"/>
    <p:sldId id="281" r:id="rId30"/>
    <p:sldId id="282" r:id="rId31"/>
    <p:sldId id="288" r:id="rId32"/>
    <p:sldId id="283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8C1F33-B7E3-40A5-85BC-422E4B319425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6D7D4-2300-4CC7-AA59-CAA16629E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ИКОВА\Городские конкурсы\Новогодний маскарад 2011\Маска, я тебя знаю\Карнава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58645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429132"/>
            <a:ext cx="757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_AlgeriusCmFtz1" pitchFamily="18" charset="-52"/>
              </a:rPr>
              <a:t>МАСКА, Я  ТЕБЯ  ЗНАЮ!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latin typeface="a_AlgeriusCmFtz1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етодисты 1\Рабочий стол\мастер-класс Новогодняя феерия\для работы\маски\attach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69"/>
            <a:ext cx="4714908" cy="447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868" y="5929330"/>
            <a:ext cx="1961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Маска № 5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5715016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В. В. Путин</a:t>
            </a:r>
            <a:endParaRPr lang="ru-RU" sz="3200" b="1" dirty="0"/>
          </a:p>
        </p:txBody>
      </p:sp>
      <p:pic>
        <p:nvPicPr>
          <p:cNvPr id="5122" name="Picture 2" descr="C:\Documents and Settings\Методисты 1\Рабочий стол\мастер-класс Новогодняя феерия\для работы\attach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428604"/>
            <a:ext cx="5196943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ИКОВА\Городские конкурсы\Новогодний маскарад 2011\Маска, я тебя знаю\Маска, я тебя знаю!\selena-gom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865574" cy="562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6072206"/>
            <a:ext cx="2219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6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6072206"/>
            <a:ext cx="2676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Селена </a:t>
            </a:r>
            <a:r>
              <a:rPr lang="ru-RU" sz="3200" b="1" dirty="0" err="1" smtClean="0"/>
              <a:t>Гомез</a:t>
            </a:r>
            <a:endParaRPr lang="ru-RU" sz="3200" b="1" dirty="0"/>
          </a:p>
        </p:txBody>
      </p:sp>
      <p:pic>
        <p:nvPicPr>
          <p:cNvPr id="9218" name="Picture 2" descr="D:\НОВИКОВА\Городские конкурсы\Новогодний маскарад 2011\Маска, я тебя знаю\selena-gom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3843539" cy="558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ИКОВА\Городские конкурсы\Новогодний маскарад 2011\Маска, я тебя знаю\Маска, я тебя знаю!\4233995.jpg"/>
          <p:cNvPicPr>
            <a:picLocks noChangeAspect="1" noChangeArrowheads="1"/>
          </p:cNvPicPr>
          <p:nvPr/>
        </p:nvPicPr>
        <p:blipFill>
          <a:blip r:embed="rId2"/>
          <a:srcRect l="16830" r="16830" b="3696"/>
          <a:stretch>
            <a:fillRect/>
          </a:stretch>
        </p:blipFill>
        <p:spPr bwMode="auto">
          <a:xfrm>
            <a:off x="2500298" y="714356"/>
            <a:ext cx="3908043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5715016"/>
            <a:ext cx="2219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7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5715016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А. С. Пушкин</a:t>
            </a:r>
            <a:endParaRPr lang="ru-RU" sz="3200" b="1" dirty="0"/>
          </a:p>
        </p:txBody>
      </p:sp>
      <p:pic>
        <p:nvPicPr>
          <p:cNvPr id="8194" name="Picture 2" descr="D:\НОВИКОВА\Городские конкурсы\Фоторобот\2245926016f8t.jpg"/>
          <p:cNvPicPr>
            <a:picLocks noChangeAspect="1" noChangeArrowheads="1"/>
          </p:cNvPicPr>
          <p:nvPr/>
        </p:nvPicPr>
        <p:blipFill>
          <a:blip r:embed="rId2"/>
          <a:srcRect b="2825"/>
          <a:stretch>
            <a:fillRect/>
          </a:stretch>
        </p:blipFill>
        <p:spPr bwMode="auto">
          <a:xfrm>
            <a:off x="2357422" y="428604"/>
            <a:ext cx="4107388" cy="491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ИКОВА\Городские конкурсы\Новогодний маскарад 2011\Маска, я тебя знаю\Маска, я тебя знаю!\5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429024" cy="560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6000768"/>
            <a:ext cx="2219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8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6000768"/>
            <a:ext cx="3194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Алеша Попович</a:t>
            </a:r>
            <a:endParaRPr lang="ru-RU" sz="3200" b="1" dirty="0"/>
          </a:p>
        </p:txBody>
      </p:sp>
      <p:pic>
        <p:nvPicPr>
          <p:cNvPr id="7170" name="Picture 2" descr="D:\НОВИКОВА\Городские конкурсы\Новогодний маскарад 2011\Маска, я тебя знаю\56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214710" cy="560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ИКОВА\Городские конкурсы\Новогодний маскарад 2011\Маска, я тебя знаю\Маска, я тебя знаю!\50440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57190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6072206"/>
            <a:ext cx="2219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9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6000768"/>
            <a:ext cx="3918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Андрей </a:t>
            </a:r>
            <a:r>
              <a:rPr lang="ru-RU" sz="3200" b="1" dirty="0" err="1" smtClean="0"/>
              <a:t>Бурковский</a:t>
            </a:r>
            <a:endParaRPr lang="ru-RU" sz="3200" b="1" dirty="0"/>
          </a:p>
        </p:txBody>
      </p:sp>
      <p:pic>
        <p:nvPicPr>
          <p:cNvPr id="6146" name="Picture 2" descr="D:\НОВИКОВА\Городские конкурсы\Фоторобот\50440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47"/>
            <a:ext cx="3714776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ИКОВА\Городские конкурсы\Новогодний маскарад 2011\Маска, я тебя знаю\Маска, я тебя знаю!\07-u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50519"/>
            <a:ext cx="2824174" cy="408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0430" y="5572140"/>
            <a:ext cx="1961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Маска № 1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ОВИКОВА\Городские конкурсы\Новогодний маскарад 2011\Маска, я тебя знаю\Маска, я тебя знаю!\70956642_1298200090_white_wit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348052" cy="524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4678" y="5857892"/>
            <a:ext cx="242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10</a:t>
            </a:r>
            <a:endParaRPr lang="ru-RU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5857892"/>
            <a:ext cx="198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Колдунья</a:t>
            </a:r>
            <a:endParaRPr lang="ru-RU" sz="3200" b="1" dirty="0"/>
          </a:p>
        </p:txBody>
      </p:sp>
      <p:pic>
        <p:nvPicPr>
          <p:cNvPr id="5122" name="Picture 2" descr="D:\НОВИКОВА\Городские конкурсы\Новогодний маскарад 2011\Маска, я тебя знаю\70956642_1298200090_white_wit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7844"/>
            <a:ext cx="3500461" cy="547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ОВИКОВА\Городские конкурсы\Новогодний маскарад 2011\Маска, я тебя знаю\Маска, я тебя знаю!\1290290585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803080" cy="422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643306" y="5214950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11</a:t>
            </a:r>
            <a:endParaRPr lang="ru-R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5214950"/>
            <a:ext cx="246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Дима Билан</a:t>
            </a:r>
            <a:endParaRPr lang="ru-RU" sz="3200" b="1" dirty="0"/>
          </a:p>
        </p:txBody>
      </p:sp>
      <p:pic>
        <p:nvPicPr>
          <p:cNvPr id="4098" name="Picture 2" descr="D:\НОВИКОВА\Городские конкурсы\Фоторобот\1290290585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288106" cy="457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ОВИКОВА\Городские конкурсы\Новогодний маскарад 2011\Маска, я тебя знаю\Маска, я тебя знаю!\Harry_Potter_-_GoF_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3942000" cy="548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28992" y="6000768"/>
            <a:ext cx="242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12</a:t>
            </a:r>
            <a:endParaRPr lang="ru-RU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6000768"/>
            <a:ext cx="274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Гарри </a:t>
            </a:r>
            <a:r>
              <a:rPr lang="ru-RU" sz="3200" b="1" dirty="0" err="1" smtClean="0"/>
              <a:t>Поттер</a:t>
            </a:r>
            <a:endParaRPr lang="ru-RU" sz="3200" b="1" dirty="0"/>
          </a:p>
        </p:txBody>
      </p:sp>
      <p:pic>
        <p:nvPicPr>
          <p:cNvPr id="3074" name="Picture 2" descr="D:\НОВИКОВА\Городские конкурсы\Новогодний маскарад 2011\Маска, я тебя знаю\Harry_Potter_-_GoF_Pr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3890672" cy="541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ОВИКОВА\Городские конкурсы\Новогодний маскарад 2011\Маска, я тебя знаю\Маска, я тебя знаю!\buratino_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502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57554" y="5786454"/>
            <a:ext cx="242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13</a:t>
            </a:r>
            <a:endParaRPr lang="ru-R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5786454"/>
            <a:ext cx="3313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Карабас </a:t>
            </a:r>
            <a:r>
              <a:rPr lang="ru-RU" sz="3200" b="1" dirty="0" err="1" smtClean="0"/>
              <a:t>Барабас</a:t>
            </a:r>
            <a:endParaRPr lang="ru-RU" sz="3200" b="1" dirty="0"/>
          </a:p>
        </p:txBody>
      </p:sp>
      <p:pic>
        <p:nvPicPr>
          <p:cNvPr id="2050" name="Picture 2" descr="D:\НОВИКОВА\Городские конкурсы\Новогодний маскарад 2011\Маска, я тебя знаю\buratino_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47704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ОВИКОВА\Городские конкурсы\Новогодний маскарад 2011\Маска, я тебя знаю\Маска, я тебя знаю!\60095947_1276085107_Petr_I__580_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62077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5715016"/>
            <a:ext cx="2424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Маска № 14</a:t>
            </a:r>
            <a:endParaRPr lang="ru-RU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5786454"/>
            <a:ext cx="138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Петр </a:t>
            </a:r>
            <a:r>
              <a:rPr lang="en-US" sz="3200" b="1" dirty="0" smtClean="0"/>
              <a:t>I</a:t>
            </a:r>
            <a:endParaRPr lang="ru-RU" sz="3200" b="1" dirty="0"/>
          </a:p>
        </p:txBody>
      </p:sp>
      <p:pic>
        <p:nvPicPr>
          <p:cNvPr id="1026" name="Picture 2" descr="D:\НОВИКОВА\Городские конкурсы\Новогодний маскарад 2011\Маска, я тебя знаю\60095947_1276085107_Petr_I__580_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533641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5715016"/>
            <a:ext cx="440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Мистер Карл </a:t>
            </a:r>
            <a:r>
              <a:rPr lang="ru-RU" sz="2800" b="1" dirty="0" err="1" smtClean="0"/>
              <a:t>Фредриксен</a:t>
            </a:r>
            <a:endParaRPr lang="ru-RU" sz="2800" b="1" dirty="0"/>
          </a:p>
        </p:txBody>
      </p:sp>
      <p:pic>
        <p:nvPicPr>
          <p:cNvPr id="12290" name="Picture 2" descr="C:\Documents and Settings\Методисты 1\Рабочий стол\картинки\мультипультия\07-u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3571900" cy="517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етодисты 1\Рабочий стол\мастер-класс Новогодняя феерия\для работы\маски\0_61b0b_a76ea6a0_L.jpg"/>
          <p:cNvPicPr>
            <a:picLocks noChangeAspect="1" noChangeArrowheads="1"/>
          </p:cNvPicPr>
          <p:nvPr/>
        </p:nvPicPr>
        <p:blipFill>
          <a:blip r:embed="rId2"/>
          <a:srcRect b="7499"/>
          <a:stretch>
            <a:fillRect/>
          </a:stretch>
        </p:blipFill>
        <p:spPr bwMode="auto">
          <a:xfrm>
            <a:off x="2357422" y="357166"/>
            <a:ext cx="4714908" cy="582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868" y="6286520"/>
            <a:ext cx="214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Маска № 15</a:t>
            </a:r>
            <a:endParaRPr lang="ru-RU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етодисты 1\Рабочий стол\мастер-класс Новогодняя феерия\для работы\0_61b0b_a76ea6a0_L.jpg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2428860" y="285728"/>
            <a:ext cx="4279900" cy="5286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86182" y="592933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Нюша</a:t>
            </a:r>
            <a:endParaRPr lang="ru-RU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етодисты 1\Рабочий стол\мастер-класс Новогодняя феерия\для работы\маски\1268051841_motivator-3268.jpg"/>
          <p:cNvPicPr>
            <a:picLocks noChangeAspect="1" noChangeArrowheads="1"/>
          </p:cNvPicPr>
          <p:nvPr/>
        </p:nvPicPr>
        <p:blipFill>
          <a:blip r:embed="rId2"/>
          <a:srcRect b="10488"/>
          <a:stretch>
            <a:fillRect/>
          </a:stretch>
        </p:blipFill>
        <p:spPr bwMode="auto">
          <a:xfrm>
            <a:off x="2071670" y="357166"/>
            <a:ext cx="4924437" cy="5776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6334780"/>
            <a:ext cx="214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Маска № 16</a:t>
            </a:r>
            <a:endParaRPr lang="ru-RU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етодисты 1\Рабочий стол\мастер-класс Новогодняя феерия\для работы\1268051841_motivator-3268.jpg"/>
          <p:cNvPicPr>
            <a:picLocks noChangeAspect="1" noChangeArrowheads="1"/>
          </p:cNvPicPr>
          <p:nvPr/>
        </p:nvPicPr>
        <p:blipFill>
          <a:blip r:embed="rId2"/>
          <a:srcRect b="9404"/>
          <a:stretch>
            <a:fillRect/>
          </a:stretch>
        </p:blipFill>
        <p:spPr bwMode="auto">
          <a:xfrm>
            <a:off x="2428860" y="357166"/>
            <a:ext cx="4211751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786454"/>
            <a:ext cx="3576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Сергей </a:t>
            </a:r>
            <a:r>
              <a:rPr lang="ru-RU" sz="3200" b="1" dirty="0" err="1" smtClean="0"/>
              <a:t>Светлаков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етодисты 1\Рабочий стол\мастер-класс Новогодняя феерия\для работы\маски\x_d0ab9c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19129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868" y="5929330"/>
            <a:ext cx="221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Маска № 2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5643578"/>
            <a:ext cx="379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Альберт Эйнштейн</a:t>
            </a:r>
            <a:endParaRPr lang="ru-RU" sz="3200" b="1" dirty="0"/>
          </a:p>
        </p:txBody>
      </p:sp>
      <p:pic>
        <p:nvPicPr>
          <p:cNvPr id="6146" name="Picture 2" descr="C:\Documents and Settings\Методисты 1\Рабочий стол\мастер-класс Новогодняя феерия\для работы\x_d0ab9c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ИКОВА\Городские конкурсы\Новогодний маскарад 2011\Маска, я тебя знаю\Маска, я тебя знаю!\19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159500" cy="471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868" y="5715016"/>
            <a:ext cx="196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Маска № 3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5715016"/>
            <a:ext cx="1732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Буратино</a:t>
            </a:r>
            <a:endParaRPr lang="ru-RU" sz="2800" b="1" dirty="0"/>
          </a:p>
        </p:txBody>
      </p:sp>
      <p:pic>
        <p:nvPicPr>
          <p:cNvPr id="11266" name="Picture 2" descr="D:\НОВИКОВА\Городские конкурсы\Фоторобот\19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206" y="714357"/>
            <a:ext cx="6192000" cy="473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ИКОВА\Городские конкурсы\Новогодний маскарад 2011\Маска, я тебя знаю\Маска, я тебя знаю!\66e4b05d9181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608530" cy="426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643306" y="5572140"/>
            <a:ext cx="196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Маска № 4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5572140"/>
            <a:ext cx="5214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Екатерина </a:t>
            </a:r>
            <a:r>
              <a:rPr lang="ru-RU" sz="2800" b="1" dirty="0" err="1" smtClean="0"/>
              <a:t>Старшова</a:t>
            </a:r>
            <a:r>
              <a:rPr lang="ru-RU" sz="2800" b="1" dirty="0" smtClean="0"/>
              <a:t>, Пуговка</a:t>
            </a:r>
            <a:endParaRPr lang="ru-RU" sz="2800" b="1" dirty="0"/>
          </a:p>
        </p:txBody>
      </p:sp>
      <p:pic>
        <p:nvPicPr>
          <p:cNvPr id="10242" name="Picture 2" descr="D:\НОВИКОВА\Городские конкурсы\Фоторобот\0_2827_e0f34a4d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494304" cy="5246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92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Дворец Творчества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Методисты</dc:creator>
  <cp:lastModifiedBy>Методисты</cp:lastModifiedBy>
  <cp:revision>8</cp:revision>
  <dcterms:created xsi:type="dcterms:W3CDTF">2011-11-15T04:42:48Z</dcterms:created>
  <dcterms:modified xsi:type="dcterms:W3CDTF">2012-11-16T01:44:06Z</dcterms:modified>
</cp:coreProperties>
</file>