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767" r:id="rId2"/>
  </p:sldMasterIdLst>
  <p:sldIdLst>
    <p:sldId id="288" r:id="rId3"/>
    <p:sldId id="28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5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795FD"/>
    <a:srgbClr val="FFFF99"/>
    <a:srgbClr val="FF3300"/>
    <a:srgbClr val="800000"/>
    <a:srgbClr val="0033CC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7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E68854-2E69-4D01-B0AE-B129DFAF0F93}" type="doc">
      <dgm:prSet loTypeId="urn:microsoft.com/office/officeart/2005/8/layout/process4" loCatId="list" qsTypeId="urn:microsoft.com/office/officeart/2005/8/quickstyle/3d4" qsCatId="3D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8A61FA61-104C-4032-B685-B7A38E5C5F24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В игре участвуют 2 команды, которые отвечают на вопросы по очереди</a:t>
          </a:r>
          <a:endParaRPr lang="ru-RU" sz="28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C62A86-0E54-4CAA-B1D8-A4838F0C1882}" type="parTrans" cxnId="{C1E617E0-8851-49CB-B7D5-F4577C552A3F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8D839FE9-5AD2-4B76-907A-38F406F88428}" type="sibTrans" cxnId="{C1E617E0-8851-49CB-B7D5-F4577C552A3F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D0566CCE-E9F6-405C-B4BF-CFA68105C19B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8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Нажимаем на мешок и из него появляется бочонок с номером вопроса</a:t>
          </a:r>
          <a:endParaRPr lang="ru-RU" sz="28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7FACD17-87E7-4988-B4D5-10E674C5B61C}" type="parTrans" cxnId="{22C2E8D6-A854-41F5-92CB-32B541D22C03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7C25D847-966F-48AF-B0F2-BA8976F8F097}" type="sibTrans" cxnId="{22C2E8D6-A854-41F5-92CB-32B541D22C03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49FD2704-5626-472F-9A23-72756098BE8F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rPr>
            <a:t>Нажав на бочонок открывается слайд с вопросом. Затем откроется правильный ответ.</a:t>
          </a:r>
          <a:endParaRPr lang="ru-RU" sz="2400" b="1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0EE14C-789C-4765-BA05-0AA5783F4EC4}" type="parTrans" cxnId="{9F8D4E11-2064-4D61-AA95-9A66F78EA665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DB92BC8B-FD7B-4ECE-B6DB-4F997DAB35C5}" type="sibTrans" cxnId="{9F8D4E11-2064-4D61-AA95-9A66F78EA665}">
      <dgm:prSet/>
      <dgm:spPr/>
      <dgm:t>
        <a:bodyPr/>
        <a:lstStyle/>
        <a:p>
          <a:endParaRPr lang="ru-RU" b="1">
            <a:solidFill>
              <a:srgbClr val="000000"/>
            </a:solidFill>
          </a:endParaRPr>
        </a:p>
      </dgm:t>
    </dgm:pt>
    <dgm:pt modelId="{91A113BB-1D9A-4B94-BB5A-2BF74DC171ED}" type="pres">
      <dgm:prSet presAssocID="{66E68854-2E69-4D01-B0AE-B129DFAF0F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60217C-81C5-41C9-8DB8-6C011D419FDA}" type="pres">
      <dgm:prSet presAssocID="{49FD2704-5626-472F-9A23-72756098BE8F}" presName="boxAndChildren" presStyleCnt="0"/>
      <dgm:spPr/>
    </dgm:pt>
    <dgm:pt modelId="{C288BB66-0656-4392-AF85-9A383D8D817E}" type="pres">
      <dgm:prSet presAssocID="{49FD2704-5626-472F-9A23-72756098BE8F}" presName="parentTextBox" presStyleLbl="node1" presStyleIdx="0" presStyleCnt="3"/>
      <dgm:spPr/>
      <dgm:t>
        <a:bodyPr/>
        <a:lstStyle/>
        <a:p>
          <a:endParaRPr lang="ru-RU"/>
        </a:p>
      </dgm:t>
    </dgm:pt>
    <dgm:pt modelId="{02A39C61-02F8-40AB-9106-7CDC4DD4B33E}" type="pres">
      <dgm:prSet presAssocID="{7C25D847-966F-48AF-B0F2-BA8976F8F097}" presName="sp" presStyleCnt="0"/>
      <dgm:spPr/>
    </dgm:pt>
    <dgm:pt modelId="{6E895D31-F2F0-409A-8B27-D7890C3592AE}" type="pres">
      <dgm:prSet presAssocID="{D0566CCE-E9F6-405C-B4BF-CFA68105C19B}" presName="arrowAndChildren" presStyleCnt="0"/>
      <dgm:spPr/>
    </dgm:pt>
    <dgm:pt modelId="{77B021F0-9624-445B-BB54-D64A5A6772C3}" type="pres">
      <dgm:prSet presAssocID="{D0566CCE-E9F6-405C-B4BF-CFA68105C19B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54B0D975-DD36-44B7-921E-DCABCBA62B2E}" type="pres">
      <dgm:prSet presAssocID="{8D839FE9-5AD2-4B76-907A-38F406F88428}" presName="sp" presStyleCnt="0"/>
      <dgm:spPr/>
    </dgm:pt>
    <dgm:pt modelId="{E9364DE7-E7B3-48CD-BC99-267E5ED6EED1}" type="pres">
      <dgm:prSet presAssocID="{8A61FA61-104C-4032-B685-B7A38E5C5F24}" presName="arrowAndChildren" presStyleCnt="0"/>
      <dgm:spPr/>
    </dgm:pt>
    <dgm:pt modelId="{3FA53F94-CA2F-461D-A30F-01CBDE4F7F92}" type="pres">
      <dgm:prSet presAssocID="{8A61FA61-104C-4032-B685-B7A38E5C5F24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C668C7E4-C929-4FA5-9029-CF0E791B176A}" type="presOf" srcId="{D0566CCE-E9F6-405C-B4BF-CFA68105C19B}" destId="{77B021F0-9624-445B-BB54-D64A5A6772C3}" srcOrd="0" destOrd="0" presId="urn:microsoft.com/office/officeart/2005/8/layout/process4"/>
    <dgm:cxn modelId="{C1E617E0-8851-49CB-B7D5-F4577C552A3F}" srcId="{66E68854-2E69-4D01-B0AE-B129DFAF0F93}" destId="{8A61FA61-104C-4032-B685-B7A38E5C5F24}" srcOrd="0" destOrd="0" parTransId="{03C62A86-0E54-4CAA-B1D8-A4838F0C1882}" sibTransId="{8D839FE9-5AD2-4B76-907A-38F406F88428}"/>
    <dgm:cxn modelId="{22C2E8D6-A854-41F5-92CB-32B541D22C03}" srcId="{66E68854-2E69-4D01-B0AE-B129DFAF0F93}" destId="{D0566CCE-E9F6-405C-B4BF-CFA68105C19B}" srcOrd="1" destOrd="0" parTransId="{E7FACD17-87E7-4988-B4D5-10E674C5B61C}" sibTransId="{7C25D847-966F-48AF-B0F2-BA8976F8F097}"/>
    <dgm:cxn modelId="{0C46DA23-0065-4CA8-BE10-53F85F9B60D8}" type="presOf" srcId="{8A61FA61-104C-4032-B685-B7A38E5C5F24}" destId="{3FA53F94-CA2F-461D-A30F-01CBDE4F7F92}" srcOrd="0" destOrd="0" presId="urn:microsoft.com/office/officeart/2005/8/layout/process4"/>
    <dgm:cxn modelId="{26203D21-87BC-449A-84DF-A4CD9C4F6E08}" type="presOf" srcId="{66E68854-2E69-4D01-B0AE-B129DFAF0F93}" destId="{91A113BB-1D9A-4B94-BB5A-2BF74DC171ED}" srcOrd="0" destOrd="0" presId="urn:microsoft.com/office/officeart/2005/8/layout/process4"/>
    <dgm:cxn modelId="{C0079362-81F7-4C4A-81BC-AE5A05269FBA}" type="presOf" srcId="{49FD2704-5626-472F-9A23-72756098BE8F}" destId="{C288BB66-0656-4392-AF85-9A383D8D817E}" srcOrd="0" destOrd="0" presId="urn:microsoft.com/office/officeart/2005/8/layout/process4"/>
    <dgm:cxn modelId="{9F8D4E11-2064-4D61-AA95-9A66F78EA665}" srcId="{66E68854-2E69-4D01-B0AE-B129DFAF0F93}" destId="{49FD2704-5626-472F-9A23-72756098BE8F}" srcOrd="2" destOrd="0" parTransId="{B10EE14C-789C-4765-BA05-0AA5783F4EC4}" sibTransId="{DB92BC8B-FD7B-4ECE-B6DB-4F997DAB35C5}"/>
    <dgm:cxn modelId="{3B554E6B-D7BC-443E-A12B-7D85FC4B0110}" type="presParOf" srcId="{91A113BB-1D9A-4B94-BB5A-2BF74DC171ED}" destId="{1D60217C-81C5-41C9-8DB8-6C011D419FDA}" srcOrd="0" destOrd="0" presId="urn:microsoft.com/office/officeart/2005/8/layout/process4"/>
    <dgm:cxn modelId="{5C974B37-84EC-423F-B8EB-8A21A0BE16F0}" type="presParOf" srcId="{1D60217C-81C5-41C9-8DB8-6C011D419FDA}" destId="{C288BB66-0656-4392-AF85-9A383D8D817E}" srcOrd="0" destOrd="0" presId="urn:microsoft.com/office/officeart/2005/8/layout/process4"/>
    <dgm:cxn modelId="{5960ED93-A34A-4348-B63D-81C7E3B4321B}" type="presParOf" srcId="{91A113BB-1D9A-4B94-BB5A-2BF74DC171ED}" destId="{02A39C61-02F8-40AB-9106-7CDC4DD4B33E}" srcOrd="1" destOrd="0" presId="urn:microsoft.com/office/officeart/2005/8/layout/process4"/>
    <dgm:cxn modelId="{C8C5665E-4EDB-4B7C-A660-F9F312C63EC4}" type="presParOf" srcId="{91A113BB-1D9A-4B94-BB5A-2BF74DC171ED}" destId="{6E895D31-F2F0-409A-8B27-D7890C3592AE}" srcOrd="2" destOrd="0" presId="urn:microsoft.com/office/officeart/2005/8/layout/process4"/>
    <dgm:cxn modelId="{EB3E14A1-DB92-440E-94F8-21C8D8954D14}" type="presParOf" srcId="{6E895D31-F2F0-409A-8B27-D7890C3592AE}" destId="{77B021F0-9624-445B-BB54-D64A5A6772C3}" srcOrd="0" destOrd="0" presId="urn:microsoft.com/office/officeart/2005/8/layout/process4"/>
    <dgm:cxn modelId="{F8CEDBAE-77DB-4A3A-B134-0007866BA507}" type="presParOf" srcId="{91A113BB-1D9A-4B94-BB5A-2BF74DC171ED}" destId="{54B0D975-DD36-44B7-921E-DCABCBA62B2E}" srcOrd="3" destOrd="0" presId="urn:microsoft.com/office/officeart/2005/8/layout/process4"/>
    <dgm:cxn modelId="{9949165F-074A-4FB9-B3C1-42F81D98D39D}" type="presParOf" srcId="{91A113BB-1D9A-4B94-BB5A-2BF74DC171ED}" destId="{E9364DE7-E7B3-48CD-BC99-267E5ED6EED1}" srcOrd="4" destOrd="0" presId="urn:microsoft.com/office/officeart/2005/8/layout/process4"/>
    <dgm:cxn modelId="{4E2AA620-DFD6-4388-829A-DFCF6345DC38}" type="presParOf" srcId="{E9364DE7-E7B3-48CD-BC99-267E5ED6EED1}" destId="{3FA53F94-CA2F-461D-A30F-01CBDE4F7F92}" srcOrd="0" destOrd="0" presId="urn:microsoft.com/office/officeart/2005/8/layout/process4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893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3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F3C74-3876-4405-856B-4DB7A9B6F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1D9BF-5015-4341-9A64-220001E33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C212-10CA-440E-8B70-0A8BD1029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5" name="Rectangle 10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8" name="Rectangle 11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10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730D-7E4D-4808-B821-CE120DF39E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B7481-0F6B-4578-8392-07243897C1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F89B-F6D3-4C1C-A3E0-A075A6B86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1858D-2453-4E1C-B752-3D0CB418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A339-75BB-480D-B30D-2AEF6475F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2860D-7F41-4E6E-96E5-6F7F0A522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65910-B0B1-4822-A2C8-479A972AC8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0CBA-8FE1-4E79-8A16-C59B21C83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31899-DED2-47F8-BE5F-3CBB7E9B3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33DBC-375B-46AB-B202-DDB82E0529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B203-10D2-4B5E-84D6-F63FC2674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96F1A-32AA-4E8B-AAD9-7E435D6781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9B811-A34E-4B74-90F0-7E0D67BB8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5CB6F-EF6B-4033-82EE-005F47A98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9CB73-29D6-4481-8132-B08096E36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15347-B0BD-450E-8D92-0F500266A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945D8-D2DB-43EC-8B5E-6394AB66D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51BA7-BAB2-4F46-9323-B4A10C00F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C007C-959E-49A1-A31D-FA334B46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8 w 2123"/>
                <a:gd name="T1" fmla="*/ 834 h 1696"/>
                <a:gd name="T2" fmla="*/ 532 w 2123"/>
                <a:gd name="T3" fmla="*/ 547 h 1696"/>
                <a:gd name="T4" fmla="*/ 658 w 2123"/>
                <a:gd name="T5" fmla="*/ 317 h 1696"/>
                <a:gd name="T6" fmla="*/ 907 w 2123"/>
                <a:gd name="T7" fmla="*/ 470 h 1696"/>
                <a:gd name="T8" fmla="*/ 1190 w 2123"/>
                <a:gd name="T9" fmla="*/ 695 h 1696"/>
                <a:gd name="T10" fmla="*/ 1451 w 2123"/>
                <a:gd name="T11" fmla="*/ 887 h 1696"/>
                <a:gd name="T12" fmla="*/ 1764 w 2123"/>
                <a:gd name="T13" fmla="*/ 1088 h 1696"/>
                <a:gd name="T14" fmla="*/ 1843 w 2123"/>
                <a:gd name="T15" fmla="*/ 1130 h 1696"/>
                <a:gd name="T16" fmla="*/ 1799 w 2123"/>
                <a:gd name="T17" fmla="*/ 1084 h 1696"/>
                <a:gd name="T18" fmla="*/ 1383 w 2123"/>
                <a:gd name="T19" fmla="*/ 801 h 1696"/>
                <a:gd name="T20" fmla="*/ 1064 w 2123"/>
                <a:gd name="T21" fmla="*/ 547 h 1696"/>
                <a:gd name="T22" fmla="*/ 707 w 2123"/>
                <a:gd name="T23" fmla="*/ 263 h 1696"/>
                <a:gd name="T24" fmla="*/ 979 w 2123"/>
                <a:gd name="T25" fmla="*/ 249 h 1696"/>
                <a:gd name="T26" fmla="*/ 1258 w 2123"/>
                <a:gd name="T27" fmla="*/ 254 h 1696"/>
                <a:gd name="T28" fmla="*/ 1582 w 2123"/>
                <a:gd name="T29" fmla="*/ 215 h 1696"/>
                <a:gd name="T30" fmla="*/ 2079 w 2123"/>
                <a:gd name="T31" fmla="*/ 157 h 1696"/>
                <a:gd name="T32" fmla="*/ 2031 w 2123"/>
                <a:gd name="T33" fmla="*/ 139 h 1696"/>
                <a:gd name="T34" fmla="*/ 1511 w 2123"/>
                <a:gd name="T35" fmla="*/ 206 h 1696"/>
                <a:gd name="T36" fmla="*/ 1184 w 2123"/>
                <a:gd name="T37" fmla="*/ 220 h 1696"/>
                <a:gd name="T38" fmla="*/ 743 w 2123"/>
                <a:gd name="T39" fmla="*/ 206 h 1696"/>
                <a:gd name="T40" fmla="*/ 803 w 2123"/>
                <a:gd name="T41" fmla="*/ 182 h 1696"/>
                <a:gd name="T42" fmla="*/ 1118 w 2123"/>
                <a:gd name="T43" fmla="*/ 0 h 1696"/>
                <a:gd name="T44" fmla="*/ 1064 w 2123"/>
                <a:gd name="T45" fmla="*/ 24 h 1696"/>
                <a:gd name="T46" fmla="*/ 990 w 2123"/>
                <a:gd name="T47" fmla="*/ 67 h 1696"/>
                <a:gd name="T48" fmla="*/ 839 w 2123"/>
                <a:gd name="T49" fmla="*/ 153 h 1696"/>
                <a:gd name="T50" fmla="*/ 658 w 2123"/>
                <a:gd name="T51" fmla="*/ 225 h 1696"/>
                <a:gd name="T52" fmla="*/ 622 w 2123"/>
                <a:gd name="T53" fmla="*/ 288 h 1696"/>
                <a:gd name="T54" fmla="*/ 297 w 2123"/>
                <a:gd name="T55" fmla="*/ 470 h 1696"/>
                <a:gd name="T56" fmla="*/ 0 w 2123"/>
                <a:gd name="T57" fmla="*/ 581 h 1696"/>
                <a:gd name="T58" fmla="*/ 0 w 2123"/>
                <a:gd name="T59" fmla="*/ 585 h 1696"/>
                <a:gd name="T60" fmla="*/ 0 w 2123"/>
                <a:gd name="T61" fmla="*/ 614 h 1696"/>
                <a:gd name="T62" fmla="*/ 291 w 2123"/>
                <a:gd name="T63" fmla="*/ 508 h 1696"/>
                <a:gd name="T64" fmla="*/ 580 w 2123"/>
                <a:gd name="T65" fmla="*/ 345 h 1696"/>
                <a:gd name="T66" fmla="*/ 496 w 2123"/>
                <a:gd name="T67" fmla="*/ 537 h 1696"/>
                <a:gd name="T68" fmla="*/ 514 w 2123"/>
                <a:gd name="T69" fmla="*/ 796 h 1696"/>
                <a:gd name="T70" fmla="*/ 452 w 2123"/>
                <a:gd name="T71" fmla="*/ 934 h 1696"/>
                <a:gd name="T72" fmla="*/ 321 w 2123"/>
                <a:gd name="T73" fmla="*/ 1184 h 1696"/>
                <a:gd name="T74" fmla="*/ 315 w 2123"/>
                <a:gd name="T75" fmla="*/ 1357 h 1696"/>
                <a:gd name="T76" fmla="*/ 321 w 2123"/>
                <a:gd name="T77" fmla="*/ 1357 h 1696"/>
                <a:gd name="T78" fmla="*/ 339 w 2123"/>
                <a:gd name="T79" fmla="*/ 1242 h 1696"/>
                <a:gd name="T80" fmla="*/ 568 w 2123"/>
                <a:gd name="T81" fmla="*/ 834 h 1696"/>
                <a:gd name="T82" fmla="*/ 568 w 2123"/>
                <a:gd name="T83" fmla="*/ 834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5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7 w 969"/>
                <a:gd name="T1" fmla="*/ 1198 h 1192"/>
                <a:gd name="T2" fmla="*/ 498 w 969"/>
                <a:gd name="T3" fmla="*/ 1204 h 1192"/>
                <a:gd name="T4" fmla="*/ 588 w 969"/>
                <a:gd name="T5" fmla="*/ 1162 h 1192"/>
                <a:gd name="T6" fmla="*/ 825 w 969"/>
                <a:gd name="T7" fmla="*/ 1097 h 1192"/>
                <a:gd name="T8" fmla="*/ 949 w 969"/>
                <a:gd name="T9" fmla="*/ 1067 h 1192"/>
                <a:gd name="T10" fmla="*/ 771 w 969"/>
                <a:gd name="T11" fmla="*/ 998 h 1192"/>
                <a:gd name="T12" fmla="*/ 564 w 969"/>
                <a:gd name="T13" fmla="*/ 961 h 1192"/>
                <a:gd name="T14" fmla="*/ 201 w 969"/>
                <a:gd name="T15" fmla="*/ 979 h 1192"/>
                <a:gd name="T16" fmla="*/ 303 w 969"/>
                <a:gd name="T17" fmla="*/ 901 h 1192"/>
                <a:gd name="T18" fmla="*/ 504 w 969"/>
                <a:gd name="T19" fmla="*/ 811 h 1192"/>
                <a:gd name="T20" fmla="*/ 706 w 969"/>
                <a:gd name="T21" fmla="*/ 679 h 1192"/>
                <a:gd name="T22" fmla="*/ 712 w 969"/>
                <a:gd name="T23" fmla="*/ 679 h 1192"/>
                <a:gd name="T24" fmla="*/ 724 w 969"/>
                <a:gd name="T25" fmla="*/ 673 h 1192"/>
                <a:gd name="T26" fmla="*/ 765 w 969"/>
                <a:gd name="T27" fmla="*/ 655 h 1192"/>
                <a:gd name="T28" fmla="*/ 789 w 969"/>
                <a:gd name="T29" fmla="*/ 649 h 1192"/>
                <a:gd name="T30" fmla="*/ 801 w 969"/>
                <a:gd name="T31" fmla="*/ 637 h 1192"/>
                <a:gd name="T32" fmla="*/ 807 w 969"/>
                <a:gd name="T33" fmla="*/ 625 h 1192"/>
                <a:gd name="T34" fmla="*/ 801 w 969"/>
                <a:gd name="T35" fmla="*/ 619 h 1192"/>
                <a:gd name="T36" fmla="*/ 795 w 969"/>
                <a:gd name="T37" fmla="*/ 607 h 1192"/>
                <a:gd name="T38" fmla="*/ 795 w 969"/>
                <a:gd name="T39" fmla="*/ 579 h 1192"/>
                <a:gd name="T40" fmla="*/ 807 w 969"/>
                <a:gd name="T41" fmla="*/ 549 h 1192"/>
                <a:gd name="T42" fmla="*/ 819 w 969"/>
                <a:gd name="T43" fmla="*/ 519 h 1192"/>
                <a:gd name="T44" fmla="*/ 837 w 969"/>
                <a:gd name="T45" fmla="*/ 489 h 1192"/>
                <a:gd name="T46" fmla="*/ 849 w 969"/>
                <a:gd name="T47" fmla="*/ 459 h 1192"/>
                <a:gd name="T48" fmla="*/ 857 w 969"/>
                <a:gd name="T49" fmla="*/ 441 h 1192"/>
                <a:gd name="T50" fmla="*/ 865 w 969"/>
                <a:gd name="T51" fmla="*/ 435 h 1192"/>
                <a:gd name="T52" fmla="*/ 865 w 969"/>
                <a:gd name="T53" fmla="*/ 351 h 1192"/>
                <a:gd name="T54" fmla="*/ 865 w 969"/>
                <a:gd name="T55" fmla="*/ 345 h 1192"/>
                <a:gd name="T56" fmla="*/ 871 w 969"/>
                <a:gd name="T57" fmla="*/ 339 h 1192"/>
                <a:gd name="T58" fmla="*/ 889 w 969"/>
                <a:gd name="T59" fmla="*/ 309 h 1192"/>
                <a:gd name="T60" fmla="*/ 901 w 969"/>
                <a:gd name="T61" fmla="*/ 273 h 1192"/>
                <a:gd name="T62" fmla="*/ 913 w 969"/>
                <a:gd name="T63" fmla="*/ 243 h 1192"/>
                <a:gd name="T64" fmla="*/ 919 w 969"/>
                <a:gd name="T65" fmla="*/ 231 h 1192"/>
                <a:gd name="T66" fmla="*/ 925 w 969"/>
                <a:gd name="T67" fmla="*/ 219 h 1192"/>
                <a:gd name="T68" fmla="*/ 943 w 969"/>
                <a:gd name="T69" fmla="*/ 173 h 1192"/>
                <a:gd name="T70" fmla="*/ 961 w 969"/>
                <a:gd name="T71" fmla="*/ 137 h 1192"/>
                <a:gd name="T72" fmla="*/ 967 w 969"/>
                <a:gd name="T73" fmla="*/ 125 h 1192"/>
                <a:gd name="T74" fmla="*/ 967 w 969"/>
                <a:gd name="T75" fmla="*/ 119 h 1192"/>
                <a:gd name="T76" fmla="*/ 985 w 969"/>
                <a:gd name="T77" fmla="*/ 0 h 1192"/>
                <a:gd name="T78" fmla="*/ 961 w 969"/>
                <a:gd name="T79" fmla="*/ 47 h 1192"/>
                <a:gd name="T80" fmla="*/ 795 w 969"/>
                <a:gd name="T81" fmla="*/ 113 h 1192"/>
                <a:gd name="T82" fmla="*/ 718 w 969"/>
                <a:gd name="T83" fmla="*/ 161 h 1192"/>
                <a:gd name="T84" fmla="*/ 468 w 969"/>
                <a:gd name="T85" fmla="*/ 237 h 1192"/>
                <a:gd name="T86" fmla="*/ 285 w 969"/>
                <a:gd name="T87" fmla="*/ 291 h 1192"/>
                <a:gd name="T88" fmla="*/ 177 w 969"/>
                <a:gd name="T89" fmla="*/ 297 h 1192"/>
                <a:gd name="T90" fmla="*/ 12 w 969"/>
                <a:gd name="T91" fmla="*/ 489 h 1192"/>
                <a:gd name="T92" fmla="*/ 0 w 969"/>
                <a:gd name="T93" fmla="*/ 513 h 1192"/>
                <a:gd name="T94" fmla="*/ 0 w 969"/>
                <a:gd name="T95" fmla="*/ 1198 h 1192"/>
                <a:gd name="T96" fmla="*/ 96 w 969"/>
                <a:gd name="T97" fmla="*/ 1192 h 1192"/>
                <a:gd name="T98" fmla="*/ 327 w 969"/>
                <a:gd name="T99" fmla="*/ 1198 h 1192"/>
                <a:gd name="T100" fmla="*/ 327 w 969"/>
                <a:gd name="T101" fmla="*/ 1198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0 w 2176"/>
                <a:gd name="T1" fmla="*/ 775 h 1505"/>
                <a:gd name="T2" fmla="*/ 1210 w 2176"/>
                <a:gd name="T3" fmla="*/ 1243 h 1505"/>
                <a:gd name="T4" fmla="*/ 972 w 2176"/>
                <a:gd name="T5" fmla="*/ 1201 h 1505"/>
                <a:gd name="T6" fmla="*/ 735 w 2176"/>
                <a:gd name="T7" fmla="*/ 1135 h 1505"/>
                <a:gd name="T8" fmla="*/ 450 w 2176"/>
                <a:gd name="T9" fmla="*/ 1117 h 1505"/>
                <a:gd name="T10" fmla="*/ 0 w 2176"/>
                <a:gd name="T11" fmla="*/ 1087 h 1505"/>
                <a:gd name="T12" fmla="*/ 30 w 2176"/>
                <a:gd name="T13" fmla="*/ 1123 h 1505"/>
                <a:gd name="T14" fmla="*/ 504 w 2176"/>
                <a:gd name="T15" fmla="*/ 1141 h 1505"/>
                <a:gd name="T16" fmla="*/ 789 w 2176"/>
                <a:gd name="T17" fmla="*/ 1195 h 1505"/>
                <a:gd name="T18" fmla="*/ 1150 w 2176"/>
                <a:gd name="T19" fmla="*/ 1313 h 1505"/>
                <a:gd name="T20" fmla="*/ 1086 w 2176"/>
                <a:gd name="T21" fmla="*/ 1331 h 1505"/>
                <a:gd name="T22" fmla="*/ 723 w 2176"/>
                <a:gd name="T23" fmla="*/ 1517 h 1505"/>
                <a:gd name="T24" fmla="*/ 777 w 2176"/>
                <a:gd name="T25" fmla="*/ 1493 h 1505"/>
                <a:gd name="T26" fmla="*/ 877 w 2176"/>
                <a:gd name="T27" fmla="*/ 1451 h 1505"/>
                <a:gd name="T28" fmla="*/ 1038 w 2176"/>
                <a:gd name="T29" fmla="*/ 1367 h 1505"/>
                <a:gd name="T30" fmla="*/ 1234 w 2176"/>
                <a:gd name="T31" fmla="*/ 1307 h 1505"/>
                <a:gd name="T32" fmla="*/ 1287 w 2176"/>
                <a:gd name="T33" fmla="*/ 1231 h 1505"/>
                <a:gd name="T34" fmla="*/ 1660 w 2176"/>
                <a:gd name="T35" fmla="*/ 1051 h 1505"/>
                <a:gd name="T36" fmla="*/ 1963 w 2176"/>
                <a:gd name="T37" fmla="*/ 961 h 1505"/>
                <a:gd name="T38" fmla="*/ 2212 w 2176"/>
                <a:gd name="T39" fmla="*/ 829 h 1505"/>
                <a:gd name="T40" fmla="*/ 1993 w 2176"/>
                <a:gd name="T41" fmla="*/ 919 h 1505"/>
                <a:gd name="T42" fmla="*/ 1684 w 2176"/>
                <a:gd name="T43" fmla="*/ 997 h 1505"/>
                <a:gd name="T44" fmla="*/ 1363 w 2176"/>
                <a:gd name="T45" fmla="*/ 1159 h 1505"/>
                <a:gd name="T46" fmla="*/ 1525 w 2176"/>
                <a:gd name="T47" fmla="*/ 913 h 1505"/>
                <a:gd name="T48" fmla="*/ 1648 w 2176"/>
                <a:gd name="T49" fmla="*/ 549 h 1505"/>
                <a:gd name="T50" fmla="*/ 1768 w 2176"/>
                <a:gd name="T51" fmla="*/ 376 h 1505"/>
                <a:gd name="T52" fmla="*/ 2011 w 2176"/>
                <a:gd name="T53" fmla="*/ 60 h 1505"/>
                <a:gd name="T54" fmla="*/ 2035 w 2176"/>
                <a:gd name="T55" fmla="*/ 0 h 1505"/>
                <a:gd name="T56" fmla="*/ 2005 w 2176"/>
                <a:gd name="T57" fmla="*/ 0 h 1505"/>
                <a:gd name="T58" fmla="*/ 1624 w 2176"/>
                <a:gd name="T59" fmla="*/ 484 h 1505"/>
                <a:gd name="T60" fmla="*/ 1501 w 2176"/>
                <a:gd name="T61" fmla="*/ 895 h 1505"/>
                <a:gd name="T62" fmla="*/ 1275 w 2176"/>
                <a:gd name="T63" fmla="*/ 1183 h 1505"/>
                <a:gd name="T64" fmla="*/ 1150 w 2176"/>
                <a:gd name="T65" fmla="*/ 913 h 1505"/>
                <a:gd name="T66" fmla="*/ 1026 w 2176"/>
                <a:gd name="T67" fmla="*/ 544 h 1505"/>
                <a:gd name="T68" fmla="*/ 901 w 2176"/>
                <a:gd name="T69" fmla="*/ 222 h 1505"/>
                <a:gd name="T70" fmla="*/ 801 w 2176"/>
                <a:gd name="T71" fmla="*/ 0 h 1505"/>
                <a:gd name="T72" fmla="*/ 765 w 2176"/>
                <a:gd name="T73" fmla="*/ 0 h 1505"/>
                <a:gd name="T74" fmla="*/ 919 w 2176"/>
                <a:gd name="T75" fmla="*/ 358 h 1505"/>
                <a:gd name="T76" fmla="*/ 1050 w 2176"/>
                <a:gd name="T77" fmla="*/ 775 h 1505"/>
                <a:gd name="T78" fmla="*/ 1050 w 2176"/>
                <a:gd name="T79" fmla="*/ 775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5 w 813"/>
                <a:gd name="T1" fmla="*/ 568 h 804"/>
                <a:gd name="T2" fmla="*/ 333 w 813"/>
                <a:gd name="T3" fmla="*/ 442 h 804"/>
                <a:gd name="T4" fmla="*/ 654 w 813"/>
                <a:gd name="T5" fmla="*/ 220 h 804"/>
                <a:gd name="T6" fmla="*/ 825 w 813"/>
                <a:gd name="T7" fmla="*/ 0 h 804"/>
                <a:gd name="T8" fmla="*/ 687 w 813"/>
                <a:gd name="T9" fmla="*/ 150 h 804"/>
                <a:gd name="T10" fmla="*/ 148 w 813"/>
                <a:gd name="T11" fmla="*/ 508 h 804"/>
                <a:gd name="T12" fmla="*/ 0 w 813"/>
                <a:gd name="T13" fmla="*/ 740 h 804"/>
                <a:gd name="T14" fmla="*/ 0 w 813"/>
                <a:gd name="T15" fmla="*/ 812 h 804"/>
                <a:gd name="T16" fmla="*/ 165 w 813"/>
                <a:gd name="T17" fmla="*/ 568 h 804"/>
                <a:gd name="T18" fmla="*/ 165 w 813"/>
                <a:gd name="T19" fmla="*/ 568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8 w 759"/>
                <a:gd name="T1" fmla="*/ 66 h 107"/>
                <a:gd name="T2" fmla="*/ 771 w 759"/>
                <a:gd name="T3" fmla="*/ 0 h 107"/>
                <a:gd name="T4" fmla="*/ 504 w 759"/>
                <a:gd name="T5" fmla="*/ 36 h 107"/>
                <a:gd name="T6" fmla="*/ 142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8 w 759"/>
                <a:gd name="T15" fmla="*/ 66 h 107"/>
                <a:gd name="T16" fmla="*/ 468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11 w 3169"/>
                <a:gd name="T1" fmla="*/ 243 h 743"/>
                <a:gd name="T2" fmla="*/ 1762 w 3169"/>
                <a:gd name="T3" fmla="*/ 237 h 743"/>
                <a:gd name="T4" fmla="*/ 2123 w 3169"/>
                <a:gd name="T5" fmla="*/ 255 h 743"/>
                <a:gd name="T6" fmla="*/ 2545 w 3169"/>
                <a:gd name="T7" fmla="*/ 237 h 743"/>
                <a:gd name="T8" fmla="*/ 3221 w 3169"/>
                <a:gd name="T9" fmla="*/ 208 h 743"/>
                <a:gd name="T10" fmla="*/ 3167 w 3169"/>
                <a:gd name="T11" fmla="*/ 190 h 743"/>
                <a:gd name="T12" fmla="*/ 2462 w 3169"/>
                <a:gd name="T13" fmla="*/ 225 h 743"/>
                <a:gd name="T14" fmla="*/ 2035 w 3169"/>
                <a:gd name="T15" fmla="*/ 225 h 743"/>
                <a:gd name="T16" fmla="*/ 1483 w 3169"/>
                <a:gd name="T17" fmla="*/ 190 h 743"/>
                <a:gd name="T18" fmla="*/ 1567 w 3169"/>
                <a:gd name="T19" fmla="*/ 168 h 743"/>
                <a:gd name="T20" fmla="*/ 2071 w 3169"/>
                <a:gd name="T21" fmla="*/ 0 h 743"/>
                <a:gd name="T22" fmla="*/ 1993 w 3169"/>
                <a:gd name="T23" fmla="*/ 24 h 743"/>
                <a:gd name="T24" fmla="*/ 1868 w 3169"/>
                <a:gd name="T25" fmla="*/ 66 h 743"/>
                <a:gd name="T26" fmla="*/ 1630 w 3169"/>
                <a:gd name="T27" fmla="*/ 138 h 743"/>
                <a:gd name="T28" fmla="*/ 1362 w 3169"/>
                <a:gd name="T29" fmla="*/ 202 h 743"/>
                <a:gd name="T30" fmla="*/ 1288 w 3169"/>
                <a:gd name="T31" fmla="*/ 255 h 743"/>
                <a:gd name="T32" fmla="*/ 777 w 3169"/>
                <a:gd name="T33" fmla="*/ 417 h 743"/>
                <a:gd name="T34" fmla="*/ 339 w 3169"/>
                <a:gd name="T35" fmla="*/ 507 h 743"/>
                <a:gd name="T36" fmla="*/ 0 w 3169"/>
                <a:gd name="T37" fmla="*/ 625 h 743"/>
                <a:gd name="T38" fmla="*/ 303 w 3169"/>
                <a:gd name="T39" fmla="*/ 543 h 743"/>
                <a:gd name="T40" fmla="*/ 747 w 3169"/>
                <a:gd name="T41" fmla="*/ 453 h 743"/>
                <a:gd name="T42" fmla="*/ 1198 w 3169"/>
                <a:gd name="T43" fmla="*/ 315 h 743"/>
                <a:gd name="T44" fmla="*/ 997 w 3169"/>
                <a:gd name="T45" fmla="*/ 495 h 743"/>
                <a:gd name="T46" fmla="*/ 883 w 3169"/>
                <a:gd name="T47" fmla="*/ 751 h 743"/>
                <a:gd name="T48" fmla="*/ 877 w 3169"/>
                <a:gd name="T49" fmla="*/ 751 h 743"/>
                <a:gd name="T50" fmla="*/ 949 w 3169"/>
                <a:gd name="T51" fmla="*/ 751 h 743"/>
                <a:gd name="T52" fmla="*/ 1038 w 3169"/>
                <a:gd name="T53" fmla="*/ 501 h 743"/>
                <a:gd name="T54" fmla="*/ 1317 w 3169"/>
                <a:gd name="T55" fmla="*/ 285 h 743"/>
                <a:gd name="T56" fmla="*/ 1555 w 3169"/>
                <a:gd name="T57" fmla="*/ 453 h 743"/>
                <a:gd name="T58" fmla="*/ 1798 w 3169"/>
                <a:gd name="T59" fmla="*/ 685 h 743"/>
                <a:gd name="T60" fmla="*/ 1886 w 3169"/>
                <a:gd name="T61" fmla="*/ 751 h 743"/>
                <a:gd name="T62" fmla="*/ 1951 w 3169"/>
                <a:gd name="T63" fmla="*/ 751 h 743"/>
                <a:gd name="T64" fmla="*/ 1720 w 3169"/>
                <a:gd name="T65" fmla="*/ 531 h 743"/>
                <a:gd name="T66" fmla="*/ 1411 w 3169"/>
                <a:gd name="T67" fmla="*/ 243 h 743"/>
                <a:gd name="T68" fmla="*/ 1411 w 3169"/>
                <a:gd name="T69" fmla="*/ 243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6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0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0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0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790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7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74 w 2153"/>
                <a:gd name="T1" fmla="*/ 859 h 1930"/>
                <a:gd name="T2" fmla="*/ 1969 w 2153"/>
                <a:gd name="T3" fmla="*/ 1027 h 1930"/>
                <a:gd name="T4" fmla="*/ 2087 w 2153"/>
                <a:gd name="T5" fmla="*/ 1176 h 1930"/>
                <a:gd name="T6" fmla="*/ 2153 w 2153"/>
                <a:gd name="T7" fmla="*/ 1258 h 1930"/>
                <a:gd name="T8" fmla="*/ 2189 w 2153"/>
                <a:gd name="T9" fmla="*/ 1306 h 1930"/>
                <a:gd name="T10" fmla="*/ 1921 w 2153"/>
                <a:gd name="T11" fmla="*/ 985 h 1930"/>
                <a:gd name="T12" fmla="*/ 1892 w 2153"/>
                <a:gd name="T13" fmla="*/ 937 h 1930"/>
                <a:gd name="T14" fmla="*/ 1812 w 2153"/>
                <a:gd name="T15" fmla="*/ 1252 h 1930"/>
                <a:gd name="T16" fmla="*/ 1798 w 2153"/>
                <a:gd name="T17" fmla="*/ 1498 h 1930"/>
                <a:gd name="T18" fmla="*/ 1850 w 2153"/>
                <a:gd name="T19" fmla="*/ 1922 h 1930"/>
                <a:gd name="T20" fmla="*/ 1819 w 2153"/>
                <a:gd name="T21" fmla="*/ 1946 h 1930"/>
                <a:gd name="T22" fmla="*/ 1774 w 2153"/>
                <a:gd name="T23" fmla="*/ 1546 h 1930"/>
                <a:gd name="T24" fmla="*/ 1756 w 2153"/>
                <a:gd name="T25" fmla="*/ 1300 h 1930"/>
                <a:gd name="T26" fmla="*/ 1792 w 2153"/>
                <a:gd name="T27" fmla="*/ 1093 h 1930"/>
                <a:gd name="T28" fmla="*/ 1798 w 2153"/>
                <a:gd name="T29" fmla="*/ 883 h 1930"/>
                <a:gd name="T30" fmla="*/ 1288 w 2153"/>
                <a:gd name="T31" fmla="*/ 1015 h 1930"/>
                <a:gd name="T32" fmla="*/ 837 w 2153"/>
                <a:gd name="T33" fmla="*/ 1140 h 1930"/>
                <a:gd name="T34" fmla="*/ 327 w 2153"/>
                <a:gd name="T35" fmla="*/ 1324 h 1930"/>
                <a:gd name="T36" fmla="*/ 18 w 2153"/>
                <a:gd name="T37" fmla="*/ 1432 h 1930"/>
                <a:gd name="T38" fmla="*/ 315 w 2153"/>
                <a:gd name="T39" fmla="*/ 1294 h 1930"/>
                <a:gd name="T40" fmla="*/ 694 w 2153"/>
                <a:gd name="T41" fmla="*/ 1152 h 1930"/>
                <a:gd name="T42" fmla="*/ 1038 w 2153"/>
                <a:gd name="T43" fmla="*/ 1045 h 1930"/>
                <a:gd name="T44" fmla="*/ 1435 w 2153"/>
                <a:gd name="T45" fmla="*/ 937 h 1930"/>
                <a:gd name="T46" fmla="*/ 1720 w 2153"/>
                <a:gd name="T47" fmla="*/ 823 h 1930"/>
                <a:gd name="T48" fmla="*/ 1357 w 2153"/>
                <a:gd name="T49" fmla="*/ 627 h 1930"/>
                <a:gd name="T50" fmla="*/ 877 w 2153"/>
                <a:gd name="T51" fmla="*/ 519 h 1930"/>
                <a:gd name="T52" fmla="*/ 231 w 2153"/>
                <a:gd name="T53" fmla="*/ 161 h 1930"/>
                <a:gd name="T54" fmla="*/ 0 w 2153"/>
                <a:gd name="T55" fmla="*/ 83 h 1930"/>
                <a:gd name="T56" fmla="*/ 333 w 2153"/>
                <a:gd name="T57" fmla="*/ 179 h 1930"/>
                <a:gd name="T58" fmla="*/ 724 w 2153"/>
                <a:gd name="T59" fmla="*/ 387 h 1930"/>
                <a:gd name="T60" fmla="*/ 949 w 2153"/>
                <a:gd name="T61" fmla="*/ 495 h 1930"/>
                <a:gd name="T62" fmla="*/ 1375 w 2153"/>
                <a:gd name="T63" fmla="*/ 597 h 1930"/>
                <a:gd name="T64" fmla="*/ 1678 w 2153"/>
                <a:gd name="T65" fmla="*/ 751 h 1930"/>
                <a:gd name="T66" fmla="*/ 1447 w 2153"/>
                <a:gd name="T67" fmla="*/ 465 h 1930"/>
                <a:gd name="T68" fmla="*/ 1306 w 2153"/>
                <a:gd name="T69" fmla="*/ 191 h 1930"/>
                <a:gd name="T70" fmla="*/ 1174 w 2153"/>
                <a:gd name="T71" fmla="*/ 0 h 1930"/>
                <a:gd name="T72" fmla="*/ 1363 w 2153"/>
                <a:gd name="T73" fmla="*/ 215 h 1930"/>
                <a:gd name="T74" fmla="*/ 1513 w 2153"/>
                <a:gd name="T75" fmla="*/ 489 h 1930"/>
                <a:gd name="T76" fmla="*/ 1774 w 2153"/>
                <a:gd name="T77" fmla="*/ 811 h 1930"/>
                <a:gd name="T78" fmla="*/ 1874 w 2153"/>
                <a:gd name="T79" fmla="*/ 859 h 1930"/>
                <a:gd name="T80" fmla="*/ 1874 w 2153"/>
                <a:gd name="T81" fmla="*/ 859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790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91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91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28CF8EC0-3B23-4765-BA40-D786D8F26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0" r:id="rId1"/>
    <p:sldLayoutId id="2147483781" r:id="rId2"/>
    <p:sldLayoutId id="2147483780" r:id="rId3"/>
    <p:sldLayoutId id="2147483779" r:id="rId4"/>
    <p:sldLayoutId id="2147483778" r:id="rId5"/>
    <p:sldLayoutId id="2147483777" r:id="rId6"/>
    <p:sldLayoutId id="2147483776" r:id="rId7"/>
    <p:sldLayoutId id="2147483775" r:id="rId8"/>
    <p:sldLayoutId id="2147483774" r:id="rId9"/>
    <p:sldLayoutId id="2147483773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3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3A7C0F0-68DE-4295-BF75-55E228EE4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2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93" r:id="rId9"/>
    <p:sldLayoutId id="2147483783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E%D0%B6%D0%BD%D1%8B%D0%B9_%D0%9A%D1%80%D0%B5%D1%81%D1%8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hyperlink" Target="http://upload.wikimedia.org/wikipedia/commons/3/38/Sydney_opera_house_side_view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_X-wGtkWRyPA/SZ7aIGolZ1I/AAAAAAAAAKM/VVhJYNYM0b4/s400/26.jp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5" Type="http://schemas.openxmlformats.org/officeDocument/2006/relationships/hyperlink" Target="http://blog.hipertechsolutions.com/wp-content/uploads/2010/05/giant-panda.jpg" TargetMode="External"/><Relationship Id="rId10" Type="http://schemas.openxmlformats.org/officeDocument/2006/relationships/image" Target="../media/image42.jpeg"/><Relationship Id="rId4" Type="http://schemas.openxmlformats.org/officeDocument/2006/relationships/image" Target="../media/image37.jpe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20.xml"/><Relationship Id="rId18" Type="http://schemas.openxmlformats.org/officeDocument/2006/relationships/slide" Target="slide12.xml"/><Relationship Id="rId26" Type="http://schemas.openxmlformats.org/officeDocument/2006/relationships/image" Target="../media/image10.png"/><Relationship Id="rId3" Type="http://schemas.openxmlformats.org/officeDocument/2006/relationships/slide" Target="slide9.xml"/><Relationship Id="rId21" Type="http://schemas.openxmlformats.org/officeDocument/2006/relationships/slide" Target="slide21.xml"/><Relationship Id="rId7" Type="http://schemas.openxmlformats.org/officeDocument/2006/relationships/slide" Target="slide15.xml"/><Relationship Id="rId12" Type="http://schemas.openxmlformats.org/officeDocument/2006/relationships/slide" Target="slide6.xml"/><Relationship Id="rId17" Type="http://schemas.openxmlformats.org/officeDocument/2006/relationships/slide" Target="slide19.xml"/><Relationship Id="rId25" Type="http://schemas.openxmlformats.org/officeDocument/2006/relationships/slide" Target="slide24.xml"/><Relationship Id="rId2" Type="http://schemas.openxmlformats.org/officeDocument/2006/relationships/image" Target="../media/image7.jpeg"/><Relationship Id="rId16" Type="http://schemas.openxmlformats.org/officeDocument/2006/relationships/slide" Target="slide11.xml"/><Relationship Id="rId20" Type="http://schemas.openxmlformats.org/officeDocument/2006/relationships/slide" Target="slide5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24" Type="http://schemas.openxmlformats.org/officeDocument/2006/relationships/image" Target="../media/image9.png"/><Relationship Id="rId5" Type="http://schemas.openxmlformats.org/officeDocument/2006/relationships/image" Target="../media/image8.jpeg"/><Relationship Id="rId15" Type="http://schemas.openxmlformats.org/officeDocument/2006/relationships/slide" Target="slide16.xml"/><Relationship Id="rId23" Type="http://schemas.openxmlformats.org/officeDocument/2006/relationships/slide" Target="slide17.xml"/><Relationship Id="rId28" Type="http://schemas.openxmlformats.org/officeDocument/2006/relationships/image" Target="../media/image12.png"/><Relationship Id="rId10" Type="http://schemas.openxmlformats.org/officeDocument/2006/relationships/slide" Target="slide10.xml"/><Relationship Id="rId19" Type="http://schemas.openxmlformats.org/officeDocument/2006/relationships/slide" Target="slide14.xml"/><Relationship Id="rId4" Type="http://schemas.openxmlformats.org/officeDocument/2006/relationships/slide" Target="slide22.xml"/><Relationship Id="rId9" Type="http://schemas.openxmlformats.org/officeDocument/2006/relationships/slide" Target="slide23.xml"/><Relationship Id="rId14" Type="http://schemas.openxmlformats.org/officeDocument/2006/relationships/slide" Target="slide13.xml"/><Relationship Id="rId22" Type="http://schemas.openxmlformats.org/officeDocument/2006/relationships/slide" Target="slide8.xml"/><Relationship Id="rId27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5041900"/>
            <a:ext cx="8570913" cy="1498600"/>
          </a:xfrm>
          <a:prstGeom prst="rect">
            <a:avLst/>
          </a:prstGeom>
          <a:noFill/>
        </p:spPr>
      </p:pic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916113"/>
            <a:ext cx="5616575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1375" y="-19050"/>
            <a:ext cx="7894638" cy="1665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3995738" y="1052513"/>
            <a:ext cx="5148262" cy="2592387"/>
            <a:chOff x="2070" y="868"/>
            <a:chExt cx="3114" cy="1567"/>
          </a:xfrm>
        </p:grpSpPr>
        <p:pic>
          <p:nvPicPr>
            <p:cNvPr id="34824" name="Скругленный 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868"/>
              <a:ext cx="3114" cy="156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7115" name="Text Box 3"/>
            <p:cNvSpPr txBox="1">
              <a:spLocks noChangeArrowheads="1"/>
            </p:cNvSpPr>
            <p:nvPr/>
          </p:nvSpPr>
          <p:spPr bwMode="auto">
            <a:xfrm>
              <a:off x="2182" y="963"/>
              <a:ext cx="2892" cy="13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Что изображено на государственном флаге Австралийского Союза? </a:t>
              </a:r>
            </a:p>
          </p:txBody>
        </p:sp>
      </p:grpSp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684213" y="3716338"/>
            <a:ext cx="7848600" cy="3141662"/>
          </a:xfrm>
          <a:prstGeom prst="wedgeRectCallout">
            <a:avLst>
              <a:gd name="adj1" fmla="val 7889"/>
              <a:gd name="adj2" fmla="val -46662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236F4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левой верхней четверти изображён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британский флаг.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того, на флаге Австралии находится изображение шести белых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звёзд:5 звёзд в виде созвездия Южного Креста в правой части полотнища и 1 большая звезда в центре левой нижней четверти.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ctr">
              <a:defRPr/>
            </a:pPr>
            <a:endParaRPr lang="ru-RU" sz="4000" b="1" dirty="0">
              <a:solidFill>
                <a:srgbClr val="000000"/>
              </a:solidFill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75688" y="5921375"/>
            <a:ext cx="468312" cy="936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34821" name="Изображение 6" descr="66137630_AVSTRALIYA_FLAG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52513"/>
            <a:ext cx="37941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-207963"/>
            <a:ext cx="6083300" cy="1135063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0" y="836613"/>
            <a:ext cx="9145588" cy="3527425"/>
            <a:chOff x="2070" y="196"/>
            <a:chExt cx="3054" cy="1567"/>
          </a:xfrm>
        </p:grpSpPr>
        <p:pic>
          <p:nvPicPr>
            <p:cNvPr id="35848" name="Скругленный 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196"/>
              <a:ext cx="3054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 Box 3"/>
            <p:cNvSpPr txBox="1">
              <a:spLocks noChangeArrowheads="1"/>
            </p:cNvSpPr>
            <p:nvPr/>
          </p:nvSpPr>
          <p:spPr bwMode="auto">
            <a:xfrm>
              <a:off x="2154" y="324"/>
              <a:ext cx="2893" cy="13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0000"/>
                  </a:solidFill>
                </a:rPr>
                <a:t>Это уникальное архитектурное сооружение расположено в городе Сиднее</a:t>
              </a:r>
              <a:r>
                <a:rPr lang="ru-RU" sz="2800" b="1" dirty="0">
                  <a:solidFill>
                    <a:srgbClr val="000000"/>
                  </a:solidFill>
                </a:rPr>
                <a:t>. Оно </a:t>
              </a:r>
              <a:r>
                <a:rPr lang="ru-RU" sz="2800" b="1" dirty="0">
                  <a:solidFill>
                    <a:srgbClr val="000000"/>
                  </a:solidFill>
                </a:rPr>
                <a:t>напоминает фантастическую группу огромных парусов или раковин</a:t>
              </a:r>
              <a:r>
                <a:rPr lang="ru-RU" sz="2800" b="1" dirty="0">
                  <a:solidFill>
                    <a:srgbClr val="000000"/>
                  </a:solidFill>
                </a:rPr>
                <a:t>, вложенных </a:t>
              </a:r>
              <a:r>
                <a:rPr lang="ru-RU" sz="2800" b="1" dirty="0">
                  <a:solidFill>
                    <a:srgbClr val="000000"/>
                  </a:solidFill>
                </a:rPr>
                <a:t>одна в другую</a:t>
              </a:r>
              <a:r>
                <a:rPr lang="ru-RU" sz="2800" b="1" dirty="0">
                  <a:solidFill>
                    <a:srgbClr val="000000"/>
                  </a:solidFill>
                </a:rPr>
                <a:t>. Назовите </a:t>
              </a:r>
              <a:r>
                <a:rPr lang="ru-RU" sz="2800" b="1" dirty="0">
                  <a:solidFill>
                    <a:srgbClr val="000000"/>
                  </a:solidFill>
                </a:rPr>
                <a:t>это чудо современной архитектуры.</a:t>
              </a:r>
            </a:p>
          </p:txBody>
        </p:sp>
      </p:grpSp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3779838" y="5445125"/>
            <a:ext cx="4141787" cy="1052513"/>
          </a:xfrm>
          <a:prstGeom prst="wedgeRectCallout">
            <a:avLst>
              <a:gd name="adj1" fmla="val 34913"/>
              <a:gd name="adj2" fmla="val -171267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236F4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Оперный театр.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48137" name="Picture 12" descr="Картинка 16 из 2123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</a:blip>
          <a:srcRect/>
          <a:stretch>
            <a:fillRect/>
          </a:stretch>
        </p:blipFill>
        <p:spPr bwMode="auto">
          <a:xfrm>
            <a:off x="0" y="908050"/>
            <a:ext cx="6378575" cy="424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0225" y="-207963"/>
            <a:ext cx="6083300" cy="1135063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981075"/>
            <a:ext cx="9036050" cy="4032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cs typeface="Arial" charset="0"/>
              </a:rPr>
              <a:t>Это самая крупная нелетающая птица в Австралии и вторая по величине в </a:t>
            </a:r>
            <a:r>
              <a:rPr lang="ru-RU" sz="3200" dirty="0" err="1">
                <a:solidFill>
                  <a:srgbClr val="002060"/>
                </a:solidFill>
                <a:cs typeface="Arial" charset="0"/>
              </a:rPr>
              <a:t>мире.Название</a:t>
            </a:r>
            <a:r>
              <a:rPr lang="ru-RU" sz="3200" dirty="0">
                <a:solidFill>
                  <a:srgbClr val="002060"/>
                </a:solidFill>
                <a:cs typeface="Arial" charset="0"/>
              </a:rPr>
              <a:t> заимствовано из индонезийского </a:t>
            </a:r>
            <a:r>
              <a:rPr lang="ru-RU" sz="3200" dirty="0" err="1">
                <a:solidFill>
                  <a:srgbClr val="002060"/>
                </a:solidFill>
                <a:cs typeface="Arial" charset="0"/>
              </a:rPr>
              <a:t>языка,которое</a:t>
            </a:r>
            <a:r>
              <a:rPr lang="ru-RU" sz="3200" dirty="0">
                <a:solidFill>
                  <a:srgbClr val="002060"/>
                </a:solidFill>
                <a:cs typeface="Arial" charset="0"/>
              </a:rPr>
              <a:t> имеет па</a:t>
            </a:r>
            <a:r>
              <a:rPr lang="ru-RU" sz="3200" dirty="0">
                <a:solidFill>
                  <a:srgbClr val="002060"/>
                </a:solidFill>
                <a:latin typeface="Arial" charset="0"/>
                <a:cs typeface="Arial" charset="0"/>
              </a:rPr>
              <a:t>п</a:t>
            </a:r>
            <a:r>
              <a:rPr lang="ru-RU" sz="3200" dirty="0">
                <a:solidFill>
                  <a:srgbClr val="002060"/>
                </a:solidFill>
                <a:cs typeface="Arial" charset="0"/>
              </a:rPr>
              <a:t>уасское </a:t>
            </a:r>
            <a:r>
              <a:rPr lang="ru-RU" sz="3200" dirty="0" err="1">
                <a:solidFill>
                  <a:srgbClr val="002060"/>
                </a:solidFill>
                <a:cs typeface="Arial" charset="0"/>
              </a:rPr>
              <a:t>происхождение,что</a:t>
            </a:r>
            <a:r>
              <a:rPr lang="ru-RU" sz="3200" dirty="0">
                <a:solidFill>
                  <a:srgbClr val="002060"/>
                </a:solidFill>
                <a:cs typeface="Arial" charset="0"/>
              </a:rPr>
              <a:t> в переводе означает «рогатая голова».Назовите эту птицу.</a:t>
            </a:r>
            <a:endParaRPr lang="ru-RU" sz="3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4356100" y="6092825"/>
            <a:ext cx="4608513" cy="765175"/>
          </a:xfrm>
          <a:prstGeom prst="wedgeRectCallout">
            <a:avLst>
              <a:gd name="adj1" fmla="val 42144"/>
              <a:gd name="adj2" fmla="val -28862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</a:rPr>
              <a:t>Казуар .</a:t>
            </a: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  <p:pic>
        <p:nvPicPr>
          <p:cNvPr id="19473" name="Picture 17" descr="Картинка 123 из 154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908050"/>
            <a:ext cx="3313112" cy="49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908050"/>
            <a:ext cx="341471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8975" y="-207963"/>
            <a:ext cx="6083300" cy="11350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1042988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37891" name="Picture 15" descr="http://savepic.ru/169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908050"/>
            <a:ext cx="22479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7" descr="http://savepic.ru/179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22320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8" name="Picture 19" descr="Картинка 8 из 498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7538" y="908050"/>
            <a:ext cx="23764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1" descr="http://savepic.ru/1782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57988" y="908050"/>
            <a:ext cx="23860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924175"/>
            <a:ext cx="2195513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00563" y="2924175"/>
            <a:ext cx="23050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04025" y="2924175"/>
            <a:ext cx="23399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Прямоугольник 18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34963" y="-207963"/>
            <a:ext cx="6572250" cy="1135063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013325"/>
            <a:ext cx="9144000" cy="5762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200" b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Кто здесь лишний и почему?</a:t>
            </a:r>
          </a:p>
          <a:p>
            <a:pPr algn="ctr">
              <a:defRPr/>
            </a:pPr>
            <a:endParaRPr lang="ru-RU" sz="32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2195513" y="5876925"/>
            <a:ext cx="6626225" cy="981075"/>
          </a:xfrm>
          <a:prstGeom prst="wedgeRectCallout">
            <a:avLst>
              <a:gd name="adj1" fmla="val 48574"/>
              <a:gd name="adj2" fmla="val -100724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Панда.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</a:rPr>
              <a:t>Обитает в Китае.</a:t>
            </a:r>
          </a:p>
        </p:txBody>
      </p:sp>
      <p:pic>
        <p:nvPicPr>
          <p:cNvPr id="37902" name="Picture 6" descr="http://www.nextonmarket.com/u/4904/m/640x480/48349705d570f804db09758b1abcf74f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195513" y="2924175"/>
            <a:ext cx="24272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" dur="1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" dur="1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4392612" cy="981075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№1</a:t>
            </a:r>
          </a:p>
        </p:txBody>
      </p:sp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908050" y="755650"/>
            <a:ext cx="8113713" cy="1920875"/>
            <a:chOff x="572" y="476"/>
            <a:chExt cx="5111" cy="1210"/>
          </a:xfrm>
        </p:grpSpPr>
        <p:pic>
          <p:nvPicPr>
            <p:cNvPr id="38914" name="Скругленный 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" y="476"/>
              <a:ext cx="5111" cy="1210"/>
            </a:xfrm>
            <a:prstGeom prst="rect">
              <a:avLst/>
            </a:prstGeom>
            <a:noFill/>
          </p:spPr>
        </p:pic>
        <p:sp>
          <p:nvSpPr>
            <p:cNvPr id="38915" name="Text Box 3"/>
            <p:cNvSpPr txBox="1">
              <a:spLocks noChangeArrowheads="1"/>
            </p:cNvSpPr>
            <p:nvPr/>
          </p:nvSpPr>
          <p:spPr bwMode="auto">
            <a:xfrm>
              <a:off x="664" y="625"/>
              <a:ext cx="4908" cy="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>
                  <a:solidFill>
                    <a:srgbClr val="002060"/>
                  </a:solidFill>
                  <a:latin typeface="Times New Roman" pitchFamily="18" charset="0"/>
                </a:rPr>
                <a:t>Кто такие австралийские аборигены? Зачем они изготавливали невозвращающиеся бумеранги?</a:t>
              </a:r>
              <a:endParaRPr lang="ru-RU" sz="3600" b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8" name="Прямоугольная выноска 7"/>
          <p:cNvSpPr/>
          <p:nvPr/>
        </p:nvSpPr>
        <p:spPr>
          <a:xfrm>
            <a:off x="395288" y="3860800"/>
            <a:ext cx="8208962" cy="2997200"/>
          </a:xfrm>
          <a:prstGeom prst="wedgeRectCallout">
            <a:avLst>
              <a:gd name="adj1" fmla="val -21721"/>
              <a:gd name="adj2" fmla="val -119325"/>
            </a:avLst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</a:rPr>
              <a:t>Коренное население Австралии.</a:t>
            </a:r>
          </a:p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</a:rPr>
              <a:t>Для охоты на крупных животных, например, кенгуру. </a:t>
            </a:r>
            <a:r>
              <a:rPr lang="ru-RU" sz="2800" dirty="0" err="1">
                <a:solidFill>
                  <a:srgbClr val="000000"/>
                </a:solidFill>
              </a:rPr>
              <a:t>Невозвращающиеся</a:t>
            </a:r>
            <a:r>
              <a:rPr lang="ru-RU" sz="2800" dirty="0">
                <a:solidFill>
                  <a:srgbClr val="000000"/>
                </a:solidFill>
              </a:rPr>
              <a:t>  бумеранги изогнуты в меньшей степени и больше размером (до метра длиной), а бросают их почти горизонтально. При правильном броске такой бумеранг летит параллельно земле до 200 метров.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7002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7084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0"/>
            <a:ext cx="3646488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№2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179388" y="1125538"/>
            <a:ext cx="8785225" cy="1727200"/>
            <a:chOff x="1117" y="730"/>
            <a:chExt cx="4655" cy="1566"/>
          </a:xfrm>
        </p:grpSpPr>
        <p:pic>
          <p:nvPicPr>
            <p:cNvPr id="39947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17" y="730"/>
              <a:ext cx="4655" cy="1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8" name="Text Box 3"/>
            <p:cNvSpPr txBox="1">
              <a:spLocks noChangeArrowheads="1"/>
            </p:cNvSpPr>
            <p:nvPr/>
          </p:nvSpPr>
          <p:spPr bwMode="auto">
            <a:xfrm>
              <a:off x="1229" y="827"/>
              <a:ext cx="4314" cy="13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 sz="4400" b="1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ctr"/>
              <a:r>
                <a:rPr lang="ru-RU" sz="4400" b="1">
                  <a:solidFill>
                    <a:srgbClr val="000000"/>
                  </a:solidFill>
                  <a:latin typeface="Times New Roman" pitchFamily="18" charset="0"/>
                </a:rPr>
                <a:t>Самая низкая и самая высокая  точки Австралии .</a:t>
              </a:r>
              <a:r>
                <a:rPr lang="ru-RU" sz="44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ru-RU" sz="4400">
                  <a:solidFill>
                    <a:srgbClr val="000000"/>
                  </a:solidFill>
                  <a:latin typeface="Times New Roman" pitchFamily="18" charset="0"/>
                </a:rPr>
              </a:br>
              <a:r>
                <a:rPr lang="ru-RU" sz="3600">
                  <a:solidFill>
                    <a:srgbClr val="000000"/>
                  </a:solidFill>
                  <a:latin typeface="Times New Roman" pitchFamily="18" charset="0"/>
                </a:rPr>
                <a:t/>
              </a:r>
              <a:br>
                <a:rPr lang="ru-RU" sz="3600">
                  <a:solidFill>
                    <a:srgbClr val="000000"/>
                  </a:solidFill>
                  <a:latin typeface="Times New Roman" pitchFamily="18" charset="0"/>
                </a:rPr>
              </a:br>
              <a:endParaRPr lang="ru-RU" sz="36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3708400" y="3141663"/>
            <a:ext cx="5435600" cy="1366837"/>
          </a:xfrm>
          <a:prstGeom prst="wedgeRectCallout">
            <a:avLst>
              <a:gd name="adj1" fmla="val 42012"/>
              <a:gd name="adj2" fmla="val -112278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</a:rPr>
              <a:t>Озеро 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</a:rPr>
              <a:t>Эйр. </a:t>
            </a:r>
            <a:endParaRPr lang="ru-RU" sz="5400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5400" dirty="0">
                <a:solidFill>
                  <a:srgbClr val="000000"/>
                </a:solidFill>
                <a:latin typeface="Times New Roman" pitchFamily="18" charset="0"/>
              </a:rPr>
              <a:t>Гора </a:t>
            </a:r>
            <a:r>
              <a:rPr lang="ru-RU" sz="5400" dirty="0">
                <a:solidFill>
                  <a:srgbClr val="000000"/>
                </a:solidFill>
                <a:latin typeface="Times New Roman" pitchFamily="18" charset="0"/>
              </a:rPr>
              <a:t>Косцюшко.</a:t>
            </a:r>
            <a:endParaRPr lang="ru-RU" sz="5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1116013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  <p:pic>
        <p:nvPicPr>
          <p:cNvPr id="11266" name="Picture 2" descr="http://www.geo-asset.com/new/ehjr_ozer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556125"/>
            <a:ext cx="3457575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www.zel-veter.ru/app/webroot/files/Image/kosciuszk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4530725"/>
            <a:ext cx="34925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2916238" y="0"/>
            <a:ext cx="3898900" cy="703263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№3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188913" y="1017588"/>
            <a:ext cx="8899525" cy="3421062"/>
            <a:chOff x="119" y="641"/>
            <a:chExt cx="5606" cy="2155"/>
          </a:xfrm>
        </p:grpSpPr>
        <p:pic>
          <p:nvPicPr>
            <p:cNvPr id="40962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9" y="641"/>
              <a:ext cx="5606" cy="2155"/>
            </a:xfrm>
            <a:prstGeom prst="rect">
              <a:avLst/>
            </a:prstGeom>
            <a:noFill/>
          </p:spPr>
        </p:pic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260" y="765"/>
              <a:ext cx="5330" cy="1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>
                  <a:solidFill>
                    <a:srgbClr val="002060"/>
                  </a:solidFill>
                  <a:latin typeface="Times New Roman" pitchFamily="18" charset="0"/>
                </a:rPr>
                <a:t>Этот зверь относится к семейству хищных сумчатых. Его латинское название означает «</a:t>
              </a:r>
              <a:r>
                <a:rPr lang="ru-RU" sz="2800" i="1">
                  <a:solidFill>
                    <a:srgbClr val="002060"/>
                  </a:solidFill>
                  <a:latin typeface="Times New Roman" pitchFamily="18" charset="0"/>
                </a:rPr>
                <a:t>любитель плоти</a:t>
              </a:r>
              <a:r>
                <a:rPr lang="ru-RU" sz="2800">
                  <a:solidFill>
                    <a:srgbClr val="002060"/>
                  </a:solidFill>
                  <a:latin typeface="Times New Roman" pitchFamily="18" charset="0"/>
                </a:rPr>
                <a:t>». Тухлая и разложившаяся еда - главный показатель вкусной пищи для этого необычного животного. Вид свирепого зверька, ужасный запах и жуткий громкий крик дали повод первым европейским поселенцам назвать его именно так! </a:t>
              </a:r>
              <a:endParaRPr lang="ru-RU" sz="2800" b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Прямоугольная выноска 9"/>
          <p:cNvSpPr/>
          <p:nvPr/>
        </p:nvSpPr>
        <p:spPr>
          <a:xfrm>
            <a:off x="2339975" y="5157788"/>
            <a:ext cx="5903913" cy="1268412"/>
          </a:xfrm>
          <a:prstGeom prst="wedgeRectCallout">
            <a:avLst>
              <a:gd name="adj1" fmla="val -21721"/>
              <a:gd name="adj2" fmla="val -11932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00"/>
                </a:solidFill>
              </a:rPr>
              <a:t>Тасманийский дьявол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971550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981075"/>
            <a:ext cx="45497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981075"/>
            <a:ext cx="3419475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3 </a:t>
            </a: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№4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0" y="1052513"/>
            <a:ext cx="9199563" cy="4032250"/>
            <a:chOff x="1298" y="868"/>
            <a:chExt cx="4497" cy="1567"/>
          </a:xfrm>
        </p:grpSpPr>
        <p:pic>
          <p:nvPicPr>
            <p:cNvPr id="41993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8" y="868"/>
              <a:ext cx="4497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 Box 3"/>
            <p:cNvSpPr txBox="1">
              <a:spLocks noChangeArrowheads="1"/>
            </p:cNvSpPr>
            <p:nvPr/>
          </p:nvSpPr>
          <p:spPr bwMode="auto">
            <a:xfrm>
              <a:off x="1411" y="963"/>
              <a:ext cx="4276" cy="13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400">
                  <a:solidFill>
                    <a:srgbClr val="000000"/>
                  </a:solidFill>
                  <a:latin typeface="Georgia" pitchFamily="18" charset="0"/>
                </a:rPr>
                <a:t>Какой город является столицей Австралийского Союза? Назовите тип административно-территориального устройства государства.</a:t>
              </a:r>
              <a:endParaRPr lang="ru-RU" sz="44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2339975" y="5416550"/>
            <a:ext cx="6048375" cy="1441450"/>
          </a:xfrm>
          <a:prstGeom prst="wedgeRectCallout">
            <a:avLst>
              <a:gd name="adj1" fmla="val 43860"/>
              <a:gd name="adj2" fmla="val -126818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</a:rPr>
              <a:t>Канберра. Федерация.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900113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№5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288" y="1412875"/>
            <a:ext cx="8569325" cy="23764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rgbClr val="002060"/>
                </a:solidFill>
              </a:rPr>
              <a:t>Птица, изображённая на австралийских монетах? Австралийцы считают их своей национальной гордостью.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916238" y="4941888"/>
            <a:ext cx="4608512" cy="1628775"/>
          </a:xfrm>
          <a:prstGeom prst="wedgeRectCallout">
            <a:avLst>
              <a:gd name="adj1" fmla="val 40904"/>
              <a:gd name="adj2" fmla="val -13277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00"/>
                </a:solidFill>
              </a:rPr>
              <a:t>Лирохвост 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412875"/>
            <a:ext cx="48180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  <p:pic>
        <p:nvPicPr>
          <p:cNvPr id="8194" name="Picture 2" descr="http://www.gold10.ru/news/images/1632_cent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1412875"/>
            <a:ext cx="23399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http://sfw.org.ua/uploads/posts/2011-05/thumbs/1304513926_1291847315_image07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12875"/>
            <a:ext cx="1957388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№6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95288" y="1341438"/>
            <a:ext cx="8748712" cy="2559050"/>
            <a:chOff x="2070" y="868"/>
            <a:chExt cx="3429" cy="1567"/>
          </a:xfrm>
        </p:grpSpPr>
        <p:pic>
          <p:nvPicPr>
            <p:cNvPr id="44041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868"/>
              <a:ext cx="3429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 Box 3"/>
            <p:cNvSpPr txBox="1">
              <a:spLocks noChangeArrowheads="1"/>
            </p:cNvSpPr>
            <p:nvPr/>
          </p:nvSpPr>
          <p:spPr bwMode="auto">
            <a:xfrm>
              <a:off x="2183" y="1000"/>
              <a:ext cx="3209" cy="131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200" b="1">
                  <a:solidFill>
                    <a:srgbClr val="000000"/>
                  </a:solidFill>
                  <a:latin typeface="Times New Roman" pitchFamily="18" charset="0"/>
                </a:rPr>
                <a:t>Назовите самую многоводную речную систему Австралии. </a:t>
              </a:r>
              <a:r>
                <a:rPr lang="ru-RU" sz="2800" b="1">
                  <a:solidFill>
                    <a:srgbClr val="000000"/>
                  </a:solidFill>
                  <a:latin typeface="Times New Roman" pitchFamily="18" charset="0"/>
                </a:rPr>
                <a:t>Где они берут начало? Куда впадают? Как называют периодически пересыхающие реки Австралии?</a:t>
              </a:r>
            </a:p>
          </p:txBody>
        </p:sp>
      </p:grp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1042988" y="4797425"/>
            <a:ext cx="7416800" cy="1871663"/>
          </a:xfrm>
          <a:prstGeom prst="wedgeRectCallout">
            <a:avLst>
              <a:gd name="adj1" fmla="val 52824"/>
              <a:gd name="adj2" fmla="val -130297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200" b="1" dirty="0" err="1">
                <a:solidFill>
                  <a:srgbClr val="000000"/>
                </a:solidFill>
                <a:latin typeface="Times New Roman" pitchFamily="18" charset="0"/>
              </a:rPr>
              <a:t>Муррей-Дарлинг</a:t>
            </a: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Большой Водораздельный хребет.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Индийский океан.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000000"/>
                </a:solidFill>
                <a:latin typeface="Times New Roman" pitchFamily="18" charset="0"/>
              </a:rPr>
              <a:t>Крики.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6597650"/>
            <a:ext cx="1042988" cy="2603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475656" y="980728"/>
          <a:ext cx="6400800" cy="5217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1042988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7569200" y="6492875"/>
            <a:ext cx="1539875" cy="341313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ресурсы</a:t>
            </a:r>
          </a:p>
        </p:txBody>
      </p:sp>
      <p:pic>
        <p:nvPicPr>
          <p:cNvPr id="9" name="Прямоугольник 8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89100" y="-201613"/>
            <a:ext cx="5480050" cy="1128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№7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0" y="620713"/>
            <a:ext cx="9144000" cy="4752975"/>
            <a:chOff x="1524" y="868"/>
            <a:chExt cx="4340" cy="1567"/>
          </a:xfrm>
        </p:grpSpPr>
        <p:pic>
          <p:nvPicPr>
            <p:cNvPr id="45066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" y="868"/>
              <a:ext cx="4340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7" name="Text Box 3"/>
            <p:cNvSpPr txBox="1">
              <a:spLocks noChangeArrowheads="1"/>
            </p:cNvSpPr>
            <p:nvPr/>
          </p:nvSpPr>
          <p:spPr bwMode="auto">
            <a:xfrm>
              <a:off x="1638" y="963"/>
              <a:ext cx="4049" cy="13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2800">
                  <a:solidFill>
                    <a:srgbClr val="000000"/>
                  </a:solidFill>
                  <a:latin typeface="Arial" charset="0"/>
                </a:rPr>
                <a:t>Площадь этого государства,расположенного на Северном и Южном Островах равна 269 тыс.кв.км.Острова разделены проливом, названным именем великого английского мореплавателя 18 в.совершившего 3 кругосветных плавания.На Южном острове возвышается гора высотой 3756 м.,также носящая имя этого мореплавателя. Назовите мореплавателя, государство,гору,пролив,столицу страны</a:t>
              </a:r>
              <a:endParaRPr lang="ru-RU" sz="2800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1116013" y="5229225"/>
            <a:ext cx="7272337" cy="1628775"/>
          </a:xfrm>
          <a:prstGeom prst="wedgeRectCallout">
            <a:avLst>
              <a:gd name="adj1" fmla="val 47171"/>
              <a:gd name="adj2" fmla="val -77540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Новая Зеландия</a:t>
            </a: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, столица </a:t>
            </a: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Веллингтон</a:t>
            </a: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Джеймс Кук, Пролив </a:t>
            </a:r>
            <a:r>
              <a:rPr lang="ru-RU" sz="3600" i="1" dirty="0">
                <a:solidFill>
                  <a:srgbClr val="0033CC"/>
                </a:solidFill>
                <a:latin typeface="Arial" charset="0"/>
              </a:rPr>
              <a:t>и гора Кука</a:t>
            </a:r>
            <a:endParaRPr lang="ru-RU" sz="3600" b="1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42988" y="0"/>
            <a:ext cx="706755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Вопрос №7.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277813"/>
            <a:ext cx="7067550" cy="774700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№8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492500" y="1052513"/>
            <a:ext cx="5651500" cy="1906587"/>
            <a:chOff x="2070" y="868"/>
            <a:chExt cx="3114" cy="1567"/>
          </a:xfrm>
        </p:grpSpPr>
        <p:pic>
          <p:nvPicPr>
            <p:cNvPr id="46092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868"/>
              <a:ext cx="3114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 Box 3"/>
            <p:cNvSpPr txBox="1">
              <a:spLocks noChangeArrowheads="1"/>
            </p:cNvSpPr>
            <p:nvPr/>
          </p:nvSpPr>
          <p:spPr bwMode="auto">
            <a:xfrm>
              <a:off x="2182" y="963"/>
              <a:ext cx="2893" cy="1351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>
                  <a:solidFill>
                    <a:srgbClr val="002060"/>
                  </a:solidFill>
                  <a:latin typeface="Georgia" pitchFamily="18" charset="0"/>
                </a:rPr>
                <a:t>Какие </a:t>
              </a:r>
              <a:r>
                <a:rPr lang="ru-RU" sz="4000">
                  <a:solidFill>
                    <a:srgbClr val="002060"/>
                  </a:solidFill>
                  <a:latin typeface="Arial" charset="0"/>
                </a:rPr>
                <a:t>заливы и моря </a:t>
              </a:r>
              <a:r>
                <a:rPr lang="ru-RU" sz="4400" b="1">
                  <a:solidFill>
                    <a:srgbClr val="002060"/>
                  </a:solidFill>
                  <a:latin typeface="Arial" charset="0"/>
                </a:rPr>
                <a:t>не</a:t>
              </a:r>
              <a:r>
                <a:rPr lang="ru-RU" sz="4000">
                  <a:solidFill>
                    <a:srgbClr val="002060"/>
                  </a:solidFill>
                  <a:latin typeface="Arial" charset="0"/>
                </a:rPr>
                <a:t> </a:t>
              </a:r>
              <a:r>
                <a:rPr lang="ru-RU" sz="4000">
                  <a:solidFill>
                    <a:srgbClr val="002060"/>
                  </a:solidFill>
                  <a:latin typeface="Georgia" pitchFamily="18" charset="0"/>
                </a:rPr>
                <a:t>омывают Австралию?</a:t>
              </a:r>
              <a:endParaRPr lang="ru-RU" sz="4000" b="1">
                <a:solidFill>
                  <a:srgbClr val="00206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3708400" y="3068638"/>
            <a:ext cx="5256213" cy="3789362"/>
          </a:xfrm>
          <a:prstGeom prst="wedgeRectCallout">
            <a:avLst>
              <a:gd name="adj1" fmla="val -16986"/>
              <a:gd name="adj2" fmla="val -32278"/>
            </a:avLst>
          </a:prstGeom>
          <a:solidFill>
            <a:schemeClr val="tx2">
              <a:lumMod val="20000"/>
              <a:lumOff val="80000"/>
            </a:schemeClr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Китайское море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, Саргассово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море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, Персидский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залив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, Эгейское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море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ru-RU" sz="4000" b="1" dirty="0" err="1">
                <a:solidFill>
                  <a:srgbClr val="000000"/>
                </a:solidFill>
                <a:latin typeface="Arial" charset="0"/>
              </a:rPr>
              <a:t>Селебское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4000" b="1" dirty="0">
                <a:solidFill>
                  <a:srgbClr val="000000"/>
                </a:solidFill>
                <a:latin typeface="Arial" charset="0"/>
              </a:rPr>
              <a:t>море</a:t>
            </a: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  <p:grpSp>
        <p:nvGrpSpPr>
          <p:cNvPr id="14" name="Скругленный прямоугольник 13"/>
          <p:cNvGrpSpPr>
            <a:grpSpLocks/>
          </p:cNvGrpSpPr>
          <p:nvPr/>
        </p:nvGrpSpPr>
        <p:grpSpPr bwMode="auto">
          <a:xfrm>
            <a:off x="-60325" y="-122238"/>
            <a:ext cx="3608388" cy="7053263"/>
            <a:chOff x="-38" y="-77"/>
            <a:chExt cx="2273" cy="4443"/>
          </a:xfrm>
        </p:grpSpPr>
        <p:pic>
          <p:nvPicPr>
            <p:cNvPr id="46089" name="Скругленный прямоугольник 13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-38" y="-77"/>
              <a:ext cx="2273" cy="4443"/>
            </a:xfrm>
            <a:prstGeom prst="rect">
              <a:avLst/>
            </a:prstGeom>
            <a:noFill/>
          </p:spPr>
        </p:pic>
        <p:sp>
          <p:nvSpPr>
            <p:cNvPr id="46090" name="Text Box 10"/>
            <p:cNvSpPr txBox="1">
              <a:spLocks noChangeArrowheads="1"/>
            </p:cNvSpPr>
            <p:nvPr/>
          </p:nvSpPr>
          <p:spPr bwMode="auto">
            <a:xfrm>
              <a:off x="107" y="107"/>
              <a:ext cx="1985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1-Тиморское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2-Китайское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3-Арафурское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4-Саргассово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5-Тасманово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6-Залив Карпентария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7-Персидский залив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8-Эгейское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9-Селебское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10-Коралловое море</a:t>
              </a:r>
            </a:p>
            <a:p>
              <a:pPr marL="514350" indent="-514350" algn="ctr"/>
              <a:r>
                <a:rPr lang="ru-RU" sz="2800" b="1">
                  <a:solidFill>
                    <a:srgbClr val="000000"/>
                  </a:solidFill>
                  <a:latin typeface="Arial Narrow" pitchFamily="34" charset="0"/>
                </a:rPr>
                <a:t>11-Большой Австралийский залив</a:t>
              </a:r>
            </a:p>
            <a:p>
              <a:pPr marL="514350" indent="-514350" algn="ctr"/>
              <a:endParaRPr lang="ru-RU" sz="2800" b="1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981075"/>
          </a:xfrm>
        </p:spPr>
        <p:txBody>
          <a:bodyPr/>
          <a:lstStyle/>
          <a:p>
            <a:pPr eaLnBrk="1" hangingPunct="1"/>
            <a:r>
              <a:rPr lang="ru-RU" b="0" smtClean="0">
                <a:effectLst/>
                <a:latin typeface="Arial" charset="0"/>
              </a:rPr>
              <a:t>       </a:t>
            </a:r>
            <a:r>
              <a:rPr lang="ru-RU" b="0" smtClean="0">
                <a:effectLst/>
              </a:rPr>
              <a:t>Вопрос №9</a:t>
            </a:r>
          </a:p>
        </p:txBody>
      </p:sp>
      <p:grpSp>
        <p:nvGrpSpPr>
          <p:cNvPr id="9" name="Скругленный прямоугольник 8"/>
          <p:cNvGrpSpPr>
            <a:grpSpLocks/>
          </p:cNvGrpSpPr>
          <p:nvPr/>
        </p:nvGrpSpPr>
        <p:grpSpPr bwMode="auto">
          <a:xfrm>
            <a:off x="3276600" y="836613"/>
            <a:ext cx="5867400" cy="1438275"/>
            <a:chOff x="2070" y="777"/>
            <a:chExt cx="3114" cy="1839"/>
          </a:xfrm>
        </p:grpSpPr>
        <p:pic>
          <p:nvPicPr>
            <p:cNvPr id="47115" name="Скругленный прямоугольник 8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868"/>
              <a:ext cx="3114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6" name="Text Box 3"/>
            <p:cNvSpPr txBox="1">
              <a:spLocks noChangeArrowheads="1"/>
            </p:cNvSpPr>
            <p:nvPr/>
          </p:nvSpPr>
          <p:spPr bwMode="auto">
            <a:xfrm>
              <a:off x="2146" y="777"/>
              <a:ext cx="2893" cy="1839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3600" b="1">
                  <a:solidFill>
                    <a:srgbClr val="000000"/>
                  </a:solidFill>
                  <a:latin typeface="Arial" charset="0"/>
                </a:rPr>
                <a:t>Правильно укажите координаты </a:t>
              </a:r>
            </a:p>
            <a:p>
              <a:pPr algn="ctr"/>
              <a:r>
                <a:rPr lang="ru-RU" sz="3600" b="1">
                  <a:solidFill>
                    <a:srgbClr val="000000"/>
                  </a:solidFill>
                  <a:latin typeface="Arial" charset="0"/>
                </a:rPr>
                <a:t>мысов</a:t>
              </a:r>
            </a:p>
          </p:txBody>
        </p:sp>
      </p:grp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  <p:pic>
        <p:nvPicPr>
          <p:cNvPr id="471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48038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2" name="Rectangle 15"/>
          <p:cNvSpPr>
            <a:spLocks noChangeArrowheads="1"/>
          </p:cNvSpPr>
          <p:nvPr/>
        </p:nvSpPr>
        <p:spPr bwMode="auto">
          <a:xfrm>
            <a:off x="684213" y="2565400"/>
            <a:ext cx="8137525" cy="18002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Мыс Йорк                        39° 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ю.ш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.  146°  в.д.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Мыс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Стип-Пойнт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            28°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ю.ш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.   153 ° в.д.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Мыс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Саут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Ист-Пойнт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     10 °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ю.ш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.  142 ° в.д.</a:t>
            </a:r>
          </a:p>
          <a:p>
            <a:pPr>
              <a:defRPr/>
            </a:pP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Мыс Байрон                    26 ° </a:t>
            </a:r>
            <a:r>
              <a:rPr lang="ru-RU" sz="2800" b="1" dirty="0" err="1">
                <a:solidFill>
                  <a:srgbClr val="000000"/>
                </a:solidFill>
                <a:latin typeface="Arial" charset="0"/>
              </a:rPr>
              <a:t>ю.ш</a:t>
            </a:r>
            <a:r>
              <a:rPr lang="ru-RU" sz="2800" b="1" dirty="0">
                <a:solidFill>
                  <a:srgbClr val="000000"/>
                </a:solidFill>
                <a:latin typeface="Arial" charset="0"/>
              </a:rPr>
              <a:t>.  113 ° в.д.</a:t>
            </a:r>
          </a:p>
        </p:txBody>
      </p:sp>
      <p:sp>
        <p:nvSpPr>
          <p:cNvPr id="10" name="Прямоугольная выноска 9"/>
          <p:cNvSpPr>
            <a:spLocks noChangeArrowheads="1"/>
          </p:cNvSpPr>
          <p:nvPr/>
        </p:nvSpPr>
        <p:spPr bwMode="auto">
          <a:xfrm>
            <a:off x="900113" y="4868863"/>
            <a:ext cx="7848600" cy="1628775"/>
          </a:xfrm>
          <a:prstGeom prst="wedgeRectCallout">
            <a:avLst>
              <a:gd name="adj1" fmla="val -2824"/>
              <a:gd name="adj2" fmla="val -109352"/>
            </a:avLst>
          </a:prstGeom>
          <a:solidFill>
            <a:schemeClr val="tx1"/>
          </a:solidFill>
          <a:ln w="25400" algn="ctr">
            <a:solidFill>
              <a:srgbClr val="BC6F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Мыс Йорк                    10 ° ю.ш.  142 ° в.д.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Мыс Стип-Пойнт        26 ° ю.ш.  113 ° в.д.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Мыс Саут Ист-Пойнт   39 °  ю.ш.  146 °  в.д.</a:t>
            </a:r>
          </a:p>
          <a:p>
            <a:pPr algn="ctr"/>
            <a:r>
              <a:rPr lang="ru-RU" sz="2800" b="1">
                <a:solidFill>
                  <a:srgbClr val="000000"/>
                </a:solidFill>
                <a:latin typeface="Arial" charset="0"/>
              </a:rPr>
              <a:t>Мыс Байрон                  28 ° ю.ш.    153 ° в.д.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0" smtClean="0">
                <a:effectLst/>
              </a:rPr>
              <a:t>Вопрос №10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0825" y="1412875"/>
            <a:ext cx="8642350" cy="23764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</a:rPr>
              <a:t>В переводе с языка австралийских аборигенов название этого животного означает "непьющий".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3851275" y="5084763"/>
            <a:ext cx="4608513" cy="1628775"/>
          </a:xfrm>
          <a:prstGeom prst="wedgeRectCallout">
            <a:avLst>
              <a:gd name="adj1" fmla="val 55578"/>
              <a:gd name="adj2" fmla="val -14915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7200" b="1" dirty="0">
                <a:solidFill>
                  <a:srgbClr val="000000"/>
                </a:solidFill>
              </a:rPr>
              <a:t>Коала </a:t>
            </a: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Управляющая кнопка: настраиваемая 11">
            <a:hlinkClick r:id="" action="ppaction://hlinkshowjump?jump=endshow" highlightClick="1"/>
          </p:cNvPr>
          <p:cNvSpPr/>
          <p:nvPr/>
        </p:nvSpPr>
        <p:spPr>
          <a:xfrm>
            <a:off x="0" y="6597650"/>
            <a:ext cx="900113" cy="26035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25538"/>
            <a:ext cx="59039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tx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00"/>
                </a:solidFill>
                <a:cs typeface="Arial" charset="0"/>
              </a:rPr>
              <a:t>2 балла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Управляющая кнопка: настраиваемая 1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7300" y="6364288"/>
            <a:ext cx="2012950" cy="1047750"/>
          </a:xfrm>
          <a:prstGeom prst="rect">
            <a:avLst/>
          </a:prstGeom>
          <a:noFill/>
        </p:spPr>
      </p:pic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5488" y="2298700"/>
            <a:ext cx="7686675" cy="112077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048000" y="836613"/>
          <a:ext cx="60960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32" marB="45732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048000" y="3933825"/>
          <a:ext cx="6096000" cy="2378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2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3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4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5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18903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7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8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9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</a:rPr>
                        <a:t>10</a:t>
                      </a:r>
                      <a:endParaRPr lang="ru-RU" sz="2400" b="1" dirty="0">
                        <a:solidFill>
                          <a:srgbClr val="000000"/>
                        </a:solidFill>
                      </a:endParaRPr>
                    </a:p>
                  </a:txBody>
                  <a:tcPr marT="45716" marB="45716">
                    <a:gradFill flip="none" rotWithShape="1">
                      <a:gsLst>
                        <a:gs pos="0">
                          <a:srgbClr val="FF3300">
                            <a:tint val="66000"/>
                            <a:satMod val="160000"/>
                          </a:srgbClr>
                        </a:gs>
                        <a:gs pos="50000">
                          <a:srgbClr val="FF3300">
                            <a:tint val="44500"/>
                            <a:satMod val="160000"/>
                          </a:srgbClr>
                        </a:gs>
                        <a:gs pos="100000">
                          <a:srgbClr val="FF33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Цилиндр 1">
            <a:hlinkClick r:id="rId3" action="ppaction://hlinksldjump"/>
          </p:cNvPr>
          <p:cNvSpPr/>
          <p:nvPr/>
        </p:nvSpPr>
        <p:spPr>
          <a:xfrm>
            <a:off x="823913" y="2379663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25" name="Цилиндр 24">
            <a:hlinkClick r:id="rId4" action="ppaction://hlinksldjump"/>
          </p:cNvPr>
          <p:cNvSpPr/>
          <p:nvPr/>
        </p:nvSpPr>
        <p:spPr>
          <a:xfrm>
            <a:off x="854075" y="2392363"/>
            <a:ext cx="722313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80963" y="3265488"/>
            <a:ext cx="2403475" cy="2813050"/>
          </a:xfrm>
          <a:custGeom>
            <a:avLst/>
            <a:gdLst>
              <a:gd name="connsiteX0" fmla="*/ 486467 w 2302204"/>
              <a:gd name="connsiteY0" fmla="*/ 862149 h 3226526"/>
              <a:gd name="connsiteX1" fmla="*/ 421152 w 2302204"/>
              <a:gd name="connsiteY1" fmla="*/ 901338 h 3226526"/>
              <a:gd name="connsiteX2" fmla="*/ 395027 w 2302204"/>
              <a:gd name="connsiteY2" fmla="*/ 979715 h 3226526"/>
              <a:gd name="connsiteX3" fmla="*/ 368901 w 2302204"/>
              <a:gd name="connsiteY3" fmla="*/ 1018903 h 3226526"/>
              <a:gd name="connsiteX4" fmla="*/ 303587 w 2302204"/>
              <a:gd name="connsiteY4" fmla="*/ 1214846 h 3226526"/>
              <a:gd name="connsiteX5" fmla="*/ 277461 w 2302204"/>
              <a:gd name="connsiteY5" fmla="*/ 1293223 h 3226526"/>
              <a:gd name="connsiteX6" fmla="*/ 251335 w 2302204"/>
              <a:gd name="connsiteY6" fmla="*/ 1332412 h 3226526"/>
              <a:gd name="connsiteX7" fmla="*/ 225210 w 2302204"/>
              <a:gd name="connsiteY7" fmla="*/ 1410789 h 3226526"/>
              <a:gd name="connsiteX8" fmla="*/ 186021 w 2302204"/>
              <a:gd name="connsiteY8" fmla="*/ 1593669 h 3226526"/>
              <a:gd name="connsiteX9" fmla="*/ 199084 w 2302204"/>
              <a:gd name="connsiteY9" fmla="*/ 2573383 h 3226526"/>
              <a:gd name="connsiteX10" fmla="*/ 212147 w 2302204"/>
              <a:gd name="connsiteY10" fmla="*/ 2625635 h 3226526"/>
              <a:gd name="connsiteX11" fmla="*/ 251335 w 2302204"/>
              <a:gd name="connsiteY11" fmla="*/ 2704012 h 3226526"/>
              <a:gd name="connsiteX12" fmla="*/ 264398 w 2302204"/>
              <a:gd name="connsiteY12" fmla="*/ 2756263 h 3226526"/>
              <a:gd name="connsiteX13" fmla="*/ 329712 w 2302204"/>
              <a:gd name="connsiteY13" fmla="*/ 2847703 h 3226526"/>
              <a:gd name="connsiteX14" fmla="*/ 381964 w 2302204"/>
              <a:gd name="connsiteY14" fmla="*/ 2926080 h 3226526"/>
              <a:gd name="connsiteX15" fmla="*/ 395027 w 2302204"/>
              <a:gd name="connsiteY15" fmla="*/ 2965269 h 3226526"/>
              <a:gd name="connsiteX16" fmla="*/ 486467 w 2302204"/>
              <a:gd name="connsiteY16" fmla="*/ 3082835 h 3226526"/>
              <a:gd name="connsiteX17" fmla="*/ 525655 w 2302204"/>
              <a:gd name="connsiteY17" fmla="*/ 3108960 h 3226526"/>
              <a:gd name="connsiteX18" fmla="*/ 564844 w 2302204"/>
              <a:gd name="connsiteY18" fmla="*/ 3148149 h 3226526"/>
              <a:gd name="connsiteX19" fmla="*/ 617095 w 2302204"/>
              <a:gd name="connsiteY19" fmla="*/ 3161212 h 3226526"/>
              <a:gd name="connsiteX20" fmla="*/ 695472 w 2302204"/>
              <a:gd name="connsiteY20" fmla="*/ 3187338 h 3226526"/>
              <a:gd name="connsiteX21" fmla="*/ 1191861 w 2302204"/>
              <a:gd name="connsiteY21" fmla="*/ 3213463 h 3226526"/>
              <a:gd name="connsiteX22" fmla="*/ 1479244 w 2302204"/>
              <a:gd name="connsiteY22" fmla="*/ 3226526 h 3226526"/>
              <a:gd name="connsiteX23" fmla="*/ 1858067 w 2302204"/>
              <a:gd name="connsiteY23" fmla="*/ 3187338 h 3226526"/>
              <a:gd name="connsiteX24" fmla="*/ 1897255 w 2302204"/>
              <a:gd name="connsiteY24" fmla="*/ 3174275 h 3226526"/>
              <a:gd name="connsiteX25" fmla="*/ 1975632 w 2302204"/>
              <a:gd name="connsiteY25" fmla="*/ 3108960 h 3226526"/>
              <a:gd name="connsiteX26" fmla="*/ 1988695 w 2302204"/>
              <a:gd name="connsiteY26" fmla="*/ 3069772 h 3226526"/>
              <a:gd name="connsiteX27" fmla="*/ 2027884 w 2302204"/>
              <a:gd name="connsiteY27" fmla="*/ 3030583 h 3226526"/>
              <a:gd name="connsiteX28" fmla="*/ 2054010 w 2302204"/>
              <a:gd name="connsiteY28" fmla="*/ 2991395 h 3226526"/>
              <a:gd name="connsiteX29" fmla="*/ 2106261 w 2302204"/>
              <a:gd name="connsiteY29" fmla="*/ 2913018 h 3226526"/>
              <a:gd name="connsiteX30" fmla="*/ 2158512 w 2302204"/>
              <a:gd name="connsiteY30" fmla="*/ 2782389 h 3226526"/>
              <a:gd name="connsiteX31" fmla="*/ 2184638 w 2302204"/>
              <a:gd name="connsiteY31" fmla="*/ 2730138 h 3226526"/>
              <a:gd name="connsiteX32" fmla="*/ 2197701 w 2302204"/>
              <a:gd name="connsiteY32" fmla="*/ 2677886 h 3226526"/>
              <a:gd name="connsiteX33" fmla="*/ 2223827 w 2302204"/>
              <a:gd name="connsiteY33" fmla="*/ 2599509 h 3226526"/>
              <a:gd name="connsiteX34" fmla="*/ 2249952 w 2302204"/>
              <a:gd name="connsiteY34" fmla="*/ 2508069 h 3226526"/>
              <a:gd name="connsiteX35" fmla="*/ 2276078 w 2302204"/>
              <a:gd name="connsiteY35" fmla="*/ 2468880 h 3226526"/>
              <a:gd name="connsiteX36" fmla="*/ 2289141 w 2302204"/>
              <a:gd name="connsiteY36" fmla="*/ 2338252 h 3226526"/>
              <a:gd name="connsiteX37" fmla="*/ 2302204 w 2302204"/>
              <a:gd name="connsiteY37" fmla="*/ 2272938 h 3226526"/>
              <a:gd name="connsiteX38" fmla="*/ 2289141 w 2302204"/>
              <a:gd name="connsiteY38" fmla="*/ 1776549 h 3226526"/>
              <a:gd name="connsiteX39" fmla="*/ 2263015 w 2302204"/>
              <a:gd name="connsiteY39" fmla="*/ 1672046 h 3226526"/>
              <a:gd name="connsiteX40" fmla="*/ 2223827 w 2302204"/>
              <a:gd name="connsiteY40" fmla="*/ 1541418 h 3226526"/>
              <a:gd name="connsiteX41" fmla="*/ 2080135 w 2302204"/>
              <a:gd name="connsiteY41" fmla="*/ 1110343 h 3226526"/>
              <a:gd name="connsiteX42" fmla="*/ 2014821 w 2302204"/>
              <a:gd name="connsiteY42" fmla="*/ 914400 h 3226526"/>
              <a:gd name="connsiteX43" fmla="*/ 2001758 w 2302204"/>
              <a:gd name="connsiteY43" fmla="*/ 875212 h 3226526"/>
              <a:gd name="connsiteX44" fmla="*/ 1988695 w 2302204"/>
              <a:gd name="connsiteY44" fmla="*/ 836023 h 3226526"/>
              <a:gd name="connsiteX45" fmla="*/ 1962570 w 2302204"/>
              <a:gd name="connsiteY45" fmla="*/ 796835 h 3226526"/>
              <a:gd name="connsiteX46" fmla="*/ 1910318 w 2302204"/>
              <a:gd name="connsiteY46" fmla="*/ 731520 h 3226526"/>
              <a:gd name="connsiteX47" fmla="*/ 1884192 w 2302204"/>
              <a:gd name="connsiteY47" fmla="*/ 692332 h 3226526"/>
              <a:gd name="connsiteX48" fmla="*/ 1831941 w 2302204"/>
              <a:gd name="connsiteY48" fmla="*/ 679269 h 3226526"/>
              <a:gd name="connsiteX49" fmla="*/ 1792752 w 2302204"/>
              <a:gd name="connsiteY49" fmla="*/ 666206 h 3226526"/>
              <a:gd name="connsiteX50" fmla="*/ 1766627 w 2302204"/>
              <a:gd name="connsiteY50" fmla="*/ 627018 h 3226526"/>
              <a:gd name="connsiteX51" fmla="*/ 1858067 w 2302204"/>
              <a:gd name="connsiteY51" fmla="*/ 483326 h 3226526"/>
              <a:gd name="connsiteX52" fmla="*/ 1923381 w 2302204"/>
              <a:gd name="connsiteY52" fmla="*/ 418012 h 3226526"/>
              <a:gd name="connsiteX53" fmla="*/ 1975632 w 2302204"/>
              <a:gd name="connsiteY53" fmla="*/ 352698 h 3226526"/>
              <a:gd name="connsiteX54" fmla="*/ 2027884 w 2302204"/>
              <a:gd name="connsiteY54" fmla="*/ 300446 h 3226526"/>
              <a:gd name="connsiteX55" fmla="*/ 2132387 w 2302204"/>
              <a:gd name="connsiteY55" fmla="*/ 235132 h 3226526"/>
              <a:gd name="connsiteX56" fmla="*/ 2171575 w 2302204"/>
              <a:gd name="connsiteY56" fmla="*/ 222069 h 3226526"/>
              <a:gd name="connsiteX57" fmla="*/ 2210764 w 2302204"/>
              <a:gd name="connsiteY57" fmla="*/ 209006 h 3226526"/>
              <a:gd name="connsiteX58" fmla="*/ 2249952 w 2302204"/>
              <a:gd name="connsiteY58" fmla="*/ 182880 h 3226526"/>
              <a:gd name="connsiteX59" fmla="*/ 2249952 w 2302204"/>
              <a:gd name="connsiteY59" fmla="*/ 39189 h 3226526"/>
              <a:gd name="connsiteX60" fmla="*/ 2171575 w 2302204"/>
              <a:gd name="connsiteY60" fmla="*/ 13063 h 3226526"/>
              <a:gd name="connsiteX61" fmla="*/ 2132387 w 2302204"/>
              <a:gd name="connsiteY61" fmla="*/ 0 h 3226526"/>
              <a:gd name="connsiteX62" fmla="*/ 3141 w 2302204"/>
              <a:gd name="connsiteY62" fmla="*/ 13063 h 3226526"/>
              <a:gd name="connsiteX63" fmla="*/ 42330 w 2302204"/>
              <a:gd name="connsiteY63" fmla="*/ 39189 h 3226526"/>
              <a:gd name="connsiteX64" fmla="*/ 55392 w 2302204"/>
              <a:gd name="connsiteY64" fmla="*/ 117566 h 3226526"/>
              <a:gd name="connsiteX65" fmla="*/ 107644 w 2302204"/>
              <a:gd name="connsiteY65" fmla="*/ 195943 h 3226526"/>
              <a:gd name="connsiteX66" fmla="*/ 172958 w 2302204"/>
              <a:gd name="connsiteY66" fmla="*/ 287383 h 3226526"/>
              <a:gd name="connsiteX67" fmla="*/ 277461 w 2302204"/>
              <a:gd name="connsiteY67" fmla="*/ 352698 h 3226526"/>
              <a:gd name="connsiteX68" fmla="*/ 303587 w 2302204"/>
              <a:gd name="connsiteY68" fmla="*/ 391886 h 3226526"/>
              <a:gd name="connsiteX69" fmla="*/ 342775 w 2302204"/>
              <a:gd name="connsiteY69" fmla="*/ 404949 h 3226526"/>
              <a:gd name="connsiteX70" fmla="*/ 381964 w 2302204"/>
              <a:gd name="connsiteY70" fmla="*/ 431075 h 3226526"/>
              <a:gd name="connsiteX71" fmla="*/ 486467 w 2302204"/>
              <a:gd name="connsiteY71" fmla="*/ 496389 h 3226526"/>
              <a:gd name="connsiteX72" fmla="*/ 551781 w 2302204"/>
              <a:gd name="connsiteY72" fmla="*/ 574766 h 3226526"/>
              <a:gd name="connsiteX73" fmla="*/ 656284 w 2302204"/>
              <a:gd name="connsiteY73" fmla="*/ 679269 h 3226526"/>
              <a:gd name="connsiteX74" fmla="*/ 643221 w 2302204"/>
              <a:gd name="connsiteY74" fmla="*/ 783772 h 3226526"/>
              <a:gd name="connsiteX75" fmla="*/ 577907 w 2302204"/>
              <a:gd name="connsiteY75" fmla="*/ 836023 h 3226526"/>
              <a:gd name="connsiteX76" fmla="*/ 499530 w 2302204"/>
              <a:gd name="connsiteY76" fmla="*/ 888275 h 3226526"/>
              <a:gd name="connsiteX77" fmla="*/ 460341 w 2302204"/>
              <a:gd name="connsiteY77" fmla="*/ 914400 h 3226526"/>
              <a:gd name="connsiteX78" fmla="*/ 421152 w 2302204"/>
              <a:gd name="connsiteY78" fmla="*/ 953589 h 3226526"/>
              <a:gd name="connsiteX79" fmla="*/ 408090 w 2302204"/>
              <a:gd name="connsiteY79" fmla="*/ 953589 h 3226526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211640 w 2314760"/>
              <a:gd name="connsiteY9" fmla="*/ 2573383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197194 w 2314760"/>
              <a:gd name="connsiteY31" fmla="*/ 2730138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779183 w 2314760"/>
              <a:gd name="connsiteY50" fmla="*/ 627018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668840 w 2314760"/>
              <a:gd name="connsiteY73" fmla="*/ 679269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211640 w 2314760"/>
              <a:gd name="connsiteY9" fmla="*/ 2573383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197194 w 2314760"/>
              <a:gd name="connsiteY31" fmla="*/ 2730138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779183 w 2314760"/>
              <a:gd name="connsiteY50" fmla="*/ 627018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803740 w 2314760"/>
              <a:gd name="connsiteY73" fmla="*/ 770911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211640 w 2314760"/>
              <a:gd name="connsiteY9" fmla="*/ 2573383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197194 w 2314760"/>
              <a:gd name="connsiteY31" fmla="*/ 2730138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595941 w 2314760"/>
              <a:gd name="connsiteY50" fmla="*/ 687756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803740 w 2314760"/>
              <a:gd name="connsiteY73" fmla="*/ 770911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211640 w 2314760"/>
              <a:gd name="connsiteY9" fmla="*/ 2573383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197194 w 2314760"/>
              <a:gd name="connsiteY31" fmla="*/ 2730138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595941 w 2314760"/>
              <a:gd name="connsiteY50" fmla="*/ 687756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875758 w 2314760"/>
              <a:gd name="connsiteY73" fmla="*/ 687756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83557 w 2314760"/>
              <a:gd name="connsiteY9" fmla="*/ 2267705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197194 w 2314760"/>
              <a:gd name="connsiteY31" fmla="*/ 2730138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595941 w 2314760"/>
              <a:gd name="connsiteY50" fmla="*/ 687756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875758 w 2314760"/>
              <a:gd name="connsiteY73" fmla="*/ 687756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92496"/>
              <a:gd name="connsiteY0" fmla="*/ 862149 h 3248919"/>
              <a:gd name="connsiteX1" fmla="*/ 433708 w 2392496"/>
              <a:gd name="connsiteY1" fmla="*/ 901338 h 3248919"/>
              <a:gd name="connsiteX2" fmla="*/ 407583 w 2392496"/>
              <a:gd name="connsiteY2" fmla="*/ 979715 h 3248919"/>
              <a:gd name="connsiteX3" fmla="*/ 381457 w 2392496"/>
              <a:gd name="connsiteY3" fmla="*/ 1018903 h 3248919"/>
              <a:gd name="connsiteX4" fmla="*/ 316143 w 2392496"/>
              <a:gd name="connsiteY4" fmla="*/ 1214846 h 3248919"/>
              <a:gd name="connsiteX5" fmla="*/ 290017 w 2392496"/>
              <a:gd name="connsiteY5" fmla="*/ 1293223 h 3248919"/>
              <a:gd name="connsiteX6" fmla="*/ 263891 w 2392496"/>
              <a:gd name="connsiteY6" fmla="*/ 1332412 h 3248919"/>
              <a:gd name="connsiteX7" fmla="*/ 237766 w 2392496"/>
              <a:gd name="connsiteY7" fmla="*/ 1410789 h 3248919"/>
              <a:gd name="connsiteX8" fmla="*/ 198577 w 2392496"/>
              <a:gd name="connsiteY8" fmla="*/ 1593669 h 3248919"/>
              <a:gd name="connsiteX9" fmla="*/ 83557 w 2392496"/>
              <a:gd name="connsiteY9" fmla="*/ 2267705 h 3248919"/>
              <a:gd name="connsiteX10" fmla="*/ 224703 w 2392496"/>
              <a:gd name="connsiteY10" fmla="*/ 2625635 h 3248919"/>
              <a:gd name="connsiteX11" fmla="*/ 263891 w 2392496"/>
              <a:gd name="connsiteY11" fmla="*/ 2704012 h 3248919"/>
              <a:gd name="connsiteX12" fmla="*/ 276954 w 2392496"/>
              <a:gd name="connsiteY12" fmla="*/ 2756263 h 3248919"/>
              <a:gd name="connsiteX13" fmla="*/ 342268 w 2392496"/>
              <a:gd name="connsiteY13" fmla="*/ 2847703 h 3248919"/>
              <a:gd name="connsiteX14" fmla="*/ 394520 w 2392496"/>
              <a:gd name="connsiteY14" fmla="*/ 2926080 h 3248919"/>
              <a:gd name="connsiteX15" fmla="*/ 407583 w 2392496"/>
              <a:gd name="connsiteY15" fmla="*/ 2965269 h 3248919"/>
              <a:gd name="connsiteX16" fmla="*/ 499023 w 2392496"/>
              <a:gd name="connsiteY16" fmla="*/ 3082835 h 3248919"/>
              <a:gd name="connsiteX17" fmla="*/ 538211 w 2392496"/>
              <a:gd name="connsiteY17" fmla="*/ 3108960 h 3248919"/>
              <a:gd name="connsiteX18" fmla="*/ 577400 w 2392496"/>
              <a:gd name="connsiteY18" fmla="*/ 3148149 h 3248919"/>
              <a:gd name="connsiteX19" fmla="*/ 629651 w 2392496"/>
              <a:gd name="connsiteY19" fmla="*/ 3161212 h 3248919"/>
              <a:gd name="connsiteX20" fmla="*/ 708028 w 2392496"/>
              <a:gd name="connsiteY20" fmla="*/ 3187338 h 3248919"/>
              <a:gd name="connsiteX21" fmla="*/ 1204417 w 2392496"/>
              <a:gd name="connsiteY21" fmla="*/ 3213463 h 3248919"/>
              <a:gd name="connsiteX22" fmla="*/ 1491800 w 2392496"/>
              <a:gd name="connsiteY22" fmla="*/ 3226526 h 3248919"/>
              <a:gd name="connsiteX23" fmla="*/ 1870623 w 2392496"/>
              <a:gd name="connsiteY23" fmla="*/ 3187338 h 3248919"/>
              <a:gd name="connsiteX24" fmla="*/ 1909811 w 2392496"/>
              <a:gd name="connsiteY24" fmla="*/ 3174275 h 3248919"/>
              <a:gd name="connsiteX25" fmla="*/ 1988188 w 2392496"/>
              <a:gd name="connsiteY25" fmla="*/ 3108960 h 3248919"/>
              <a:gd name="connsiteX26" fmla="*/ 2001251 w 2392496"/>
              <a:gd name="connsiteY26" fmla="*/ 3069772 h 3248919"/>
              <a:gd name="connsiteX27" fmla="*/ 2040440 w 2392496"/>
              <a:gd name="connsiteY27" fmla="*/ 3030583 h 3248919"/>
              <a:gd name="connsiteX28" fmla="*/ 2066566 w 2392496"/>
              <a:gd name="connsiteY28" fmla="*/ 2991395 h 3248919"/>
              <a:gd name="connsiteX29" fmla="*/ 2118817 w 2392496"/>
              <a:gd name="connsiteY29" fmla="*/ 2913018 h 3248919"/>
              <a:gd name="connsiteX30" fmla="*/ 2171068 w 2392496"/>
              <a:gd name="connsiteY30" fmla="*/ 2782389 h 3248919"/>
              <a:gd name="connsiteX31" fmla="*/ 2388142 w 2392496"/>
              <a:gd name="connsiteY31" fmla="*/ 2600326 h 3248919"/>
              <a:gd name="connsiteX32" fmla="*/ 2210257 w 2392496"/>
              <a:gd name="connsiteY32" fmla="*/ 2677886 h 3248919"/>
              <a:gd name="connsiteX33" fmla="*/ 2236383 w 2392496"/>
              <a:gd name="connsiteY33" fmla="*/ 2599509 h 3248919"/>
              <a:gd name="connsiteX34" fmla="*/ 2262508 w 2392496"/>
              <a:gd name="connsiteY34" fmla="*/ 2508069 h 3248919"/>
              <a:gd name="connsiteX35" fmla="*/ 2288634 w 2392496"/>
              <a:gd name="connsiteY35" fmla="*/ 2468880 h 3248919"/>
              <a:gd name="connsiteX36" fmla="*/ 2301697 w 2392496"/>
              <a:gd name="connsiteY36" fmla="*/ 2338252 h 3248919"/>
              <a:gd name="connsiteX37" fmla="*/ 2314760 w 2392496"/>
              <a:gd name="connsiteY37" fmla="*/ 2272938 h 3248919"/>
              <a:gd name="connsiteX38" fmla="*/ 2301697 w 2392496"/>
              <a:gd name="connsiteY38" fmla="*/ 1776549 h 3248919"/>
              <a:gd name="connsiteX39" fmla="*/ 2275571 w 2392496"/>
              <a:gd name="connsiteY39" fmla="*/ 1672046 h 3248919"/>
              <a:gd name="connsiteX40" fmla="*/ 2236383 w 2392496"/>
              <a:gd name="connsiteY40" fmla="*/ 1541418 h 3248919"/>
              <a:gd name="connsiteX41" fmla="*/ 2092691 w 2392496"/>
              <a:gd name="connsiteY41" fmla="*/ 1110343 h 3248919"/>
              <a:gd name="connsiteX42" fmla="*/ 2027377 w 2392496"/>
              <a:gd name="connsiteY42" fmla="*/ 914400 h 3248919"/>
              <a:gd name="connsiteX43" fmla="*/ 2014314 w 2392496"/>
              <a:gd name="connsiteY43" fmla="*/ 875212 h 3248919"/>
              <a:gd name="connsiteX44" fmla="*/ 2001251 w 2392496"/>
              <a:gd name="connsiteY44" fmla="*/ 836023 h 3248919"/>
              <a:gd name="connsiteX45" fmla="*/ 1975126 w 2392496"/>
              <a:gd name="connsiteY45" fmla="*/ 796835 h 3248919"/>
              <a:gd name="connsiteX46" fmla="*/ 1922874 w 2392496"/>
              <a:gd name="connsiteY46" fmla="*/ 731520 h 3248919"/>
              <a:gd name="connsiteX47" fmla="*/ 1896748 w 2392496"/>
              <a:gd name="connsiteY47" fmla="*/ 692332 h 3248919"/>
              <a:gd name="connsiteX48" fmla="*/ 1844497 w 2392496"/>
              <a:gd name="connsiteY48" fmla="*/ 679269 h 3248919"/>
              <a:gd name="connsiteX49" fmla="*/ 1805308 w 2392496"/>
              <a:gd name="connsiteY49" fmla="*/ 666206 h 3248919"/>
              <a:gd name="connsiteX50" fmla="*/ 1595941 w 2392496"/>
              <a:gd name="connsiteY50" fmla="*/ 687756 h 3248919"/>
              <a:gd name="connsiteX51" fmla="*/ 1870623 w 2392496"/>
              <a:gd name="connsiteY51" fmla="*/ 483326 h 3248919"/>
              <a:gd name="connsiteX52" fmla="*/ 1935937 w 2392496"/>
              <a:gd name="connsiteY52" fmla="*/ 418012 h 3248919"/>
              <a:gd name="connsiteX53" fmla="*/ 1988188 w 2392496"/>
              <a:gd name="connsiteY53" fmla="*/ 352698 h 3248919"/>
              <a:gd name="connsiteX54" fmla="*/ 2040440 w 2392496"/>
              <a:gd name="connsiteY54" fmla="*/ 300446 h 3248919"/>
              <a:gd name="connsiteX55" fmla="*/ 2144943 w 2392496"/>
              <a:gd name="connsiteY55" fmla="*/ 235132 h 3248919"/>
              <a:gd name="connsiteX56" fmla="*/ 2184131 w 2392496"/>
              <a:gd name="connsiteY56" fmla="*/ 222069 h 3248919"/>
              <a:gd name="connsiteX57" fmla="*/ 2223320 w 2392496"/>
              <a:gd name="connsiteY57" fmla="*/ 209006 h 3248919"/>
              <a:gd name="connsiteX58" fmla="*/ 2262508 w 2392496"/>
              <a:gd name="connsiteY58" fmla="*/ 182880 h 3248919"/>
              <a:gd name="connsiteX59" fmla="*/ 2262508 w 2392496"/>
              <a:gd name="connsiteY59" fmla="*/ 39189 h 3248919"/>
              <a:gd name="connsiteX60" fmla="*/ 2184131 w 2392496"/>
              <a:gd name="connsiteY60" fmla="*/ 13063 h 3248919"/>
              <a:gd name="connsiteX61" fmla="*/ 2144943 w 2392496"/>
              <a:gd name="connsiteY61" fmla="*/ 0 h 3248919"/>
              <a:gd name="connsiteX62" fmla="*/ 15697 w 2392496"/>
              <a:gd name="connsiteY62" fmla="*/ 13063 h 3248919"/>
              <a:gd name="connsiteX63" fmla="*/ 54886 w 2392496"/>
              <a:gd name="connsiteY63" fmla="*/ 39189 h 3248919"/>
              <a:gd name="connsiteX64" fmla="*/ 67948 w 2392496"/>
              <a:gd name="connsiteY64" fmla="*/ 117566 h 3248919"/>
              <a:gd name="connsiteX65" fmla="*/ 120200 w 2392496"/>
              <a:gd name="connsiteY65" fmla="*/ 195943 h 3248919"/>
              <a:gd name="connsiteX66" fmla="*/ 185514 w 2392496"/>
              <a:gd name="connsiteY66" fmla="*/ 287383 h 3248919"/>
              <a:gd name="connsiteX67" fmla="*/ 290017 w 2392496"/>
              <a:gd name="connsiteY67" fmla="*/ 352698 h 3248919"/>
              <a:gd name="connsiteX68" fmla="*/ 316143 w 2392496"/>
              <a:gd name="connsiteY68" fmla="*/ 391886 h 3248919"/>
              <a:gd name="connsiteX69" fmla="*/ 355331 w 2392496"/>
              <a:gd name="connsiteY69" fmla="*/ 404949 h 3248919"/>
              <a:gd name="connsiteX70" fmla="*/ 394520 w 2392496"/>
              <a:gd name="connsiteY70" fmla="*/ 431075 h 3248919"/>
              <a:gd name="connsiteX71" fmla="*/ 499023 w 2392496"/>
              <a:gd name="connsiteY71" fmla="*/ 496389 h 3248919"/>
              <a:gd name="connsiteX72" fmla="*/ 564337 w 2392496"/>
              <a:gd name="connsiteY72" fmla="*/ 574766 h 3248919"/>
              <a:gd name="connsiteX73" fmla="*/ 875758 w 2392496"/>
              <a:gd name="connsiteY73" fmla="*/ 687756 h 3248919"/>
              <a:gd name="connsiteX74" fmla="*/ 655777 w 2392496"/>
              <a:gd name="connsiteY74" fmla="*/ 783772 h 3248919"/>
              <a:gd name="connsiteX75" fmla="*/ 590463 w 2392496"/>
              <a:gd name="connsiteY75" fmla="*/ 836023 h 3248919"/>
              <a:gd name="connsiteX76" fmla="*/ 512086 w 2392496"/>
              <a:gd name="connsiteY76" fmla="*/ 888275 h 3248919"/>
              <a:gd name="connsiteX77" fmla="*/ 472897 w 2392496"/>
              <a:gd name="connsiteY77" fmla="*/ 914400 h 3248919"/>
              <a:gd name="connsiteX78" fmla="*/ 433708 w 2392496"/>
              <a:gd name="connsiteY78" fmla="*/ 953589 h 3248919"/>
              <a:gd name="connsiteX79" fmla="*/ 420646 w 2392496"/>
              <a:gd name="connsiteY79" fmla="*/ 953589 h 3248919"/>
              <a:gd name="connsiteX0" fmla="*/ 499023 w 2314760"/>
              <a:gd name="connsiteY0" fmla="*/ 862149 h 3248919"/>
              <a:gd name="connsiteX1" fmla="*/ 433708 w 2314760"/>
              <a:gd name="connsiteY1" fmla="*/ 901338 h 3248919"/>
              <a:gd name="connsiteX2" fmla="*/ 407583 w 2314760"/>
              <a:gd name="connsiteY2" fmla="*/ 979715 h 3248919"/>
              <a:gd name="connsiteX3" fmla="*/ 381457 w 2314760"/>
              <a:gd name="connsiteY3" fmla="*/ 1018903 h 3248919"/>
              <a:gd name="connsiteX4" fmla="*/ 316143 w 2314760"/>
              <a:gd name="connsiteY4" fmla="*/ 1214846 h 3248919"/>
              <a:gd name="connsiteX5" fmla="*/ 290017 w 2314760"/>
              <a:gd name="connsiteY5" fmla="*/ 1293223 h 3248919"/>
              <a:gd name="connsiteX6" fmla="*/ 263891 w 2314760"/>
              <a:gd name="connsiteY6" fmla="*/ 1332412 h 3248919"/>
              <a:gd name="connsiteX7" fmla="*/ 237766 w 2314760"/>
              <a:gd name="connsiteY7" fmla="*/ 1410789 h 3248919"/>
              <a:gd name="connsiteX8" fmla="*/ 198577 w 2314760"/>
              <a:gd name="connsiteY8" fmla="*/ 1593669 h 3248919"/>
              <a:gd name="connsiteX9" fmla="*/ 83557 w 2314760"/>
              <a:gd name="connsiteY9" fmla="*/ 2267705 h 3248919"/>
              <a:gd name="connsiteX10" fmla="*/ 224703 w 2314760"/>
              <a:gd name="connsiteY10" fmla="*/ 2625635 h 3248919"/>
              <a:gd name="connsiteX11" fmla="*/ 263891 w 2314760"/>
              <a:gd name="connsiteY11" fmla="*/ 2704012 h 3248919"/>
              <a:gd name="connsiteX12" fmla="*/ 276954 w 2314760"/>
              <a:gd name="connsiteY12" fmla="*/ 2756263 h 3248919"/>
              <a:gd name="connsiteX13" fmla="*/ 342268 w 2314760"/>
              <a:gd name="connsiteY13" fmla="*/ 2847703 h 3248919"/>
              <a:gd name="connsiteX14" fmla="*/ 394520 w 2314760"/>
              <a:gd name="connsiteY14" fmla="*/ 2926080 h 3248919"/>
              <a:gd name="connsiteX15" fmla="*/ 407583 w 2314760"/>
              <a:gd name="connsiteY15" fmla="*/ 2965269 h 3248919"/>
              <a:gd name="connsiteX16" fmla="*/ 499023 w 2314760"/>
              <a:gd name="connsiteY16" fmla="*/ 3082835 h 3248919"/>
              <a:gd name="connsiteX17" fmla="*/ 538211 w 2314760"/>
              <a:gd name="connsiteY17" fmla="*/ 3108960 h 3248919"/>
              <a:gd name="connsiteX18" fmla="*/ 577400 w 2314760"/>
              <a:gd name="connsiteY18" fmla="*/ 3148149 h 3248919"/>
              <a:gd name="connsiteX19" fmla="*/ 629651 w 2314760"/>
              <a:gd name="connsiteY19" fmla="*/ 3161212 h 3248919"/>
              <a:gd name="connsiteX20" fmla="*/ 708028 w 2314760"/>
              <a:gd name="connsiteY20" fmla="*/ 3187338 h 3248919"/>
              <a:gd name="connsiteX21" fmla="*/ 1204417 w 2314760"/>
              <a:gd name="connsiteY21" fmla="*/ 3213463 h 3248919"/>
              <a:gd name="connsiteX22" fmla="*/ 1491800 w 2314760"/>
              <a:gd name="connsiteY22" fmla="*/ 3226526 h 3248919"/>
              <a:gd name="connsiteX23" fmla="*/ 1870623 w 2314760"/>
              <a:gd name="connsiteY23" fmla="*/ 3187338 h 3248919"/>
              <a:gd name="connsiteX24" fmla="*/ 1909811 w 2314760"/>
              <a:gd name="connsiteY24" fmla="*/ 3174275 h 3248919"/>
              <a:gd name="connsiteX25" fmla="*/ 1988188 w 2314760"/>
              <a:gd name="connsiteY25" fmla="*/ 3108960 h 3248919"/>
              <a:gd name="connsiteX26" fmla="*/ 2001251 w 2314760"/>
              <a:gd name="connsiteY26" fmla="*/ 3069772 h 3248919"/>
              <a:gd name="connsiteX27" fmla="*/ 2040440 w 2314760"/>
              <a:gd name="connsiteY27" fmla="*/ 3030583 h 3248919"/>
              <a:gd name="connsiteX28" fmla="*/ 2066566 w 2314760"/>
              <a:gd name="connsiteY28" fmla="*/ 2991395 h 3248919"/>
              <a:gd name="connsiteX29" fmla="*/ 2118817 w 2314760"/>
              <a:gd name="connsiteY29" fmla="*/ 2913018 h 3248919"/>
              <a:gd name="connsiteX30" fmla="*/ 2171068 w 2314760"/>
              <a:gd name="connsiteY30" fmla="*/ 2782389 h 3248919"/>
              <a:gd name="connsiteX31" fmla="*/ 2244105 w 2314760"/>
              <a:gd name="connsiteY31" fmla="*/ 2683481 h 3248919"/>
              <a:gd name="connsiteX32" fmla="*/ 2210257 w 2314760"/>
              <a:gd name="connsiteY32" fmla="*/ 2677886 h 3248919"/>
              <a:gd name="connsiteX33" fmla="*/ 2236383 w 2314760"/>
              <a:gd name="connsiteY33" fmla="*/ 2599509 h 3248919"/>
              <a:gd name="connsiteX34" fmla="*/ 2262508 w 2314760"/>
              <a:gd name="connsiteY34" fmla="*/ 2508069 h 3248919"/>
              <a:gd name="connsiteX35" fmla="*/ 2288634 w 2314760"/>
              <a:gd name="connsiteY35" fmla="*/ 2468880 h 3248919"/>
              <a:gd name="connsiteX36" fmla="*/ 2301697 w 2314760"/>
              <a:gd name="connsiteY36" fmla="*/ 2338252 h 3248919"/>
              <a:gd name="connsiteX37" fmla="*/ 2314760 w 2314760"/>
              <a:gd name="connsiteY37" fmla="*/ 2272938 h 3248919"/>
              <a:gd name="connsiteX38" fmla="*/ 2301697 w 2314760"/>
              <a:gd name="connsiteY38" fmla="*/ 1776549 h 3248919"/>
              <a:gd name="connsiteX39" fmla="*/ 2275571 w 2314760"/>
              <a:gd name="connsiteY39" fmla="*/ 1672046 h 3248919"/>
              <a:gd name="connsiteX40" fmla="*/ 2236383 w 2314760"/>
              <a:gd name="connsiteY40" fmla="*/ 1541418 h 3248919"/>
              <a:gd name="connsiteX41" fmla="*/ 2092691 w 2314760"/>
              <a:gd name="connsiteY41" fmla="*/ 1110343 h 3248919"/>
              <a:gd name="connsiteX42" fmla="*/ 2027377 w 2314760"/>
              <a:gd name="connsiteY42" fmla="*/ 914400 h 3248919"/>
              <a:gd name="connsiteX43" fmla="*/ 2014314 w 2314760"/>
              <a:gd name="connsiteY43" fmla="*/ 875212 h 3248919"/>
              <a:gd name="connsiteX44" fmla="*/ 2001251 w 2314760"/>
              <a:gd name="connsiteY44" fmla="*/ 836023 h 3248919"/>
              <a:gd name="connsiteX45" fmla="*/ 1975126 w 2314760"/>
              <a:gd name="connsiteY45" fmla="*/ 796835 h 3248919"/>
              <a:gd name="connsiteX46" fmla="*/ 1922874 w 2314760"/>
              <a:gd name="connsiteY46" fmla="*/ 731520 h 3248919"/>
              <a:gd name="connsiteX47" fmla="*/ 1896748 w 2314760"/>
              <a:gd name="connsiteY47" fmla="*/ 692332 h 3248919"/>
              <a:gd name="connsiteX48" fmla="*/ 1844497 w 2314760"/>
              <a:gd name="connsiteY48" fmla="*/ 679269 h 3248919"/>
              <a:gd name="connsiteX49" fmla="*/ 1805308 w 2314760"/>
              <a:gd name="connsiteY49" fmla="*/ 666206 h 3248919"/>
              <a:gd name="connsiteX50" fmla="*/ 1595941 w 2314760"/>
              <a:gd name="connsiteY50" fmla="*/ 687756 h 3248919"/>
              <a:gd name="connsiteX51" fmla="*/ 1870623 w 2314760"/>
              <a:gd name="connsiteY51" fmla="*/ 483326 h 3248919"/>
              <a:gd name="connsiteX52" fmla="*/ 1935937 w 2314760"/>
              <a:gd name="connsiteY52" fmla="*/ 418012 h 3248919"/>
              <a:gd name="connsiteX53" fmla="*/ 1988188 w 2314760"/>
              <a:gd name="connsiteY53" fmla="*/ 352698 h 3248919"/>
              <a:gd name="connsiteX54" fmla="*/ 2040440 w 2314760"/>
              <a:gd name="connsiteY54" fmla="*/ 300446 h 3248919"/>
              <a:gd name="connsiteX55" fmla="*/ 2144943 w 2314760"/>
              <a:gd name="connsiteY55" fmla="*/ 235132 h 3248919"/>
              <a:gd name="connsiteX56" fmla="*/ 2184131 w 2314760"/>
              <a:gd name="connsiteY56" fmla="*/ 222069 h 3248919"/>
              <a:gd name="connsiteX57" fmla="*/ 2223320 w 2314760"/>
              <a:gd name="connsiteY57" fmla="*/ 209006 h 3248919"/>
              <a:gd name="connsiteX58" fmla="*/ 2262508 w 2314760"/>
              <a:gd name="connsiteY58" fmla="*/ 182880 h 3248919"/>
              <a:gd name="connsiteX59" fmla="*/ 2262508 w 2314760"/>
              <a:gd name="connsiteY59" fmla="*/ 39189 h 3248919"/>
              <a:gd name="connsiteX60" fmla="*/ 2184131 w 2314760"/>
              <a:gd name="connsiteY60" fmla="*/ 13063 h 3248919"/>
              <a:gd name="connsiteX61" fmla="*/ 2144943 w 2314760"/>
              <a:gd name="connsiteY61" fmla="*/ 0 h 3248919"/>
              <a:gd name="connsiteX62" fmla="*/ 15697 w 2314760"/>
              <a:gd name="connsiteY62" fmla="*/ 13063 h 3248919"/>
              <a:gd name="connsiteX63" fmla="*/ 54886 w 2314760"/>
              <a:gd name="connsiteY63" fmla="*/ 39189 h 3248919"/>
              <a:gd name="connsiteX64" fmla="*/ 67948 w 2314760"/>
              <a:gd name="connsiteY64" fmla="*/ 117566 h 3248919"/>
              <a:gd name="connsiteX65" fmla="*/ 120200 w 2314760"/>
              <a:gd name="connsiteY65" fmla="*/ 195943 h 3248919"/>
              <a:gd name="connsiteX66" fmla="*/ 185514 w 2314760"/>
              <a:gd name="connsiteY66" fmla="*/ 287383 h 3248919"/>
              <a:gd name="connsiteX67" fmla="*/ 290017 w 2314760"/>
              <a:gd name="connsiteY67" fmla="*/ 352698 h 3248919"/>
              <a:gd name="connsiteX68" fmla="*/ 316143 w 2314760"/>
              <a:gd name="connsiteY68" fmla="*/ 391886 h 3248919"/>
              <a:gd name="connsiteX69" fmla="*/ 355331 w 2314760"/>
              <a:gd name="connsiteY69" fmla="*/ 404949 h 3248919"/>
              <a:gd name="connsiteX70" fmla="*/ 394520 w 2314760"/>
              <a:gd name="connsiteY70" fmla="*/ 431075 h 3248919"/>
              <a:gd name="connsiteX71" fmla="*/ 499023 w 2314760"/>
              <a:gd name="connsiteY71" fmla="*/ 496389 h 3248919"/>
              <a:gd name="connsiteX72" fmla="*/ 564337 w 2314760"/>
              <a:gd name="connsiteY72" fmla="*/ 574766 h 3248919"/>
              <a:gd name="connsiteX73" fmla="*/ 875758 w 2314760"/>
              <a:gd name="connsiteY73" fmla="*/ 687756 h 3248919"/>
              <a:gd name="connsiteX74" fmla="*/ 655777 w 2314760"/>
              <a:gd name="connsiteY74" fmla="*/ 783772 h 3248919"/>
              <a:gd name="connsiteX75" fmla="*/ 590463 w 2314760"/>
              <a:gd name="connsiteY75" fmla="*/ 836023 h 3248919"/>
              <a:gd name="connsiteX76" fmla="*/ 512086 w 2314760"/>
              <a:gd name="connsiteY76" fmla="*/ 888275 h 3248919"/>
              <a:gd name="connsiteX77" fmla="*/ 472897 w 2314760"/>
              <a:gd name="connsiteY77" fmla="*/ 914400 h 3248919"/>
              <a:gd name="connsiteX78" fmla="*/ 433708 w 2314760"/>
              <a:gd name="connsiteY78" fmla="*/ 953589 h 3248919"/>
              <a:gd name="connsiteX79" fmla="*/ 420646 w 2314760"/>
              <a:gd name="connsiteY79" fmla="*/ 953589 h 3248919"/>
              <a:gd name="connsiteX0" fmla="*/ 499023 w 2395163"/>
              <a:gd name="connsiteY0" fmla="*/ 862149 h 3248919"/>
              <a:gd name="connsiteX1" fmla="*/ 433708 w 2395163"/>
              <a:gd name="connsiteY1" fmla="*/ 901338 h 3248919"/>
              <a:gd name="connsiteX2" fmla="*/ 407583 w 2395163"/>
              <a:gd name="connsiteY2" fmla="*/ 979715 h 3248919"/>
              <a:gd name="connsiteX3" fmla="*/ 381457 w 2395163"/>
              <a:gd name="connsiteY3" fmla="*/ 1018903 h 3248919"/>
              <a:gd name="connsiteX4" fmla="*/ 316143 w 2395163"/>
              <a:gd name="connsiteY4" fmla="*/ 1214846 h 3248919"/>
              <a:gd name="connsiteX5" fmla="*/ 290017 w 2395163"/>
              <a:gd name="connsiteY5" fmla="*/ 1293223 h 3248919"/>
              <a:gd name="connsiteX6" fmla="*/ 263891 w 2395163"/>
              <a:gd name="connsiteY6" fmla="*/ 1332412 h 3248919"/>
              <a:gd name="connsiteX7" fmla="*/ 237766 w 2395163"/>
              <a:gd name="connsiteY7" fmla="*/ 1410789 h 3248919"/>
              <a:gd name="connsiteX8" fmla="*/ 198577 w 2395163"/>
              <a:gd name="connsiteY8" fmla="*/ 1593669 h 3248919"/>
              <a:gd name="connsiteX9" fmla="*/ 83557 w 2395163"/>
              <a:gd name="connsiteY9" fmla="*/ 2267705 h 3248919"/>
              <a:gd name="connsiteX10" fmla="*/ 224703 w 2395163"/>
              <a:gd name="connsiteY10" fmla="*/ 2625635 h 3248919"/>
              <a:gd name="connsiteX11" fmla="*/ 263891 w 2395163"/>
              <a:gd name="connsiteY11" fmla="*/ 2704012 h 3248919"/>
              <a:gd name="connsiteX12" fmla="*/ 276954 w 2395163"/>
              <a:gd name="connsiteY12" fmla="*/ 2756263 h 3248919"/>
              <a:gd name="connsiteX13" fmla="*/ 342268 w 2395163"/>
              <a:gd name="connsiteY13" fmla="*/ 2847703 h 3248919"/>
              <a:gd name="connsiteX14" fmla="*/ 394520 w 2395163"/>
              <a:gd name="connsiteY14" fmla="*/ 2926080 h 3248919"/>
              <a:gd name="connsiteX15" fmla="*/ 407583 w 2395163"/>
              <a:gd name="connsiteY15" fmla="*/ 2965269 h 3248919"/>
              <a:gd name="connsiteX16" fmla="*/ 499023 w 2395163"/>
              <a:gd name="connsiteY16" fmla="*/ 3082835 h 3248919"/>
              <a:gd name="connsiteX17" fmla="*/ 538211 w 2395163"/>
              <a:gd name="connsiteY17" fmla="*/ 3108960 h 3248919"/>
              <a:gd name="connsiteX18" fmla="*/ 577400 w 2395163"/>
              <a:gd name="connsiteY18" fmla="*/ 3148149 h 3248919"/>
              <a:gd name="connsiteX19" fmla="*/ 629651 w 2395163"/>
              <a:gd name="connsiteY19" fmla="*/ 3161212 h 3248919"/>
              <a:gd name="connsiteX20" fmla="*/ 708028 w 2395163"/>
              <a:gd name="connsiteY20" fmla="*/ 3187338 h 3248919"/>
              <a:gd name="connsiteX21" fmla="*/ 1204417 w 2395163"/>
              <a:gd name="connsiteY21" fmla="*/ 3213463 h 3248919"/>
              <a:gd name="connsiteX22" fmla="*/ 1491800 w 2395163"/>
              <a:gd name="connsiteY22" fmla="*/ 3226526 h 3248919"/>
              <a:gd name="connsiteX23" fmla="*/ 1870623 w 2395163"/>
              <a:gd name="connsiteY23" fmla="*/ 3187338 h 3248919"/>
              <a:gd name="connsiteX24" fmla="*/ 1909811 w 2395163"/>
              <a:gd name="connsiteY24" fmla="*/ 3174275 h 3248919"/>
              <a:gd name="connsiteX25" fmla="*/ 1988188 w 2395163"/>
              <a:gd name="connsiteY25" fmla="*/ 3108960 h 3248919"/>
              <a:gd name="connsiteX26" fmla="*/ 2001251 w 2395163"/>
              <a:gd name="connsiteY26" fmla="*/ 3069772 h 3248919"/>
              <a:gd name="connsiteX27" fmla="*/ 2040440 w 2395163"/>
              <a:gd name="connsiteY27" fmla="*/ 3030583 h 3248919"/>
              <a:gd name="connsiteX28" fmla="*/ 2066566 w 2395163"/>
              <a:gd name="connsiteY28" fmla="*/ 2991395 h 3248919"/>
              <a:gd name="connsiteX29" fmla="*/ 2118817 w 2395163"/>
              <a:gd name="connsiteY29" fmla="*/ 2913018 h 3248919"/>
              <a:gd name="connsiteX30" fmla="*/ 2171068 w 2395163"/>
              <a:gd name="connsiteY30" fmla="*/ 2782389 h 3248919"/>
              <a:gd name="connsiteX31" fmla="*/ 2244105 w 2395163"/>
              <a:gd name="connsiteY31" fmla="*/ 2683481 h 3248919"/>
              <a:gd name="connsiteX32" fmla="*/ 2210257 w 2395163"/>
              <a:gd name="connsiteY32" fmla="*/ 2677886 h 3248919"/>
              <a:gd name="connsiteX33" fmla="*/ 2236383 w 2395163"/>
              <a:gd name="connsiteY33" fmla="*/ 2599509 h 3248919"/>
              <a:gd name="connsiteX34" fmla="*/ 2388142 w 2395163"/>
              <a:gd name="connsiteY34" fmla="*/ 2517171 h 3248919"/>
              <a:gd name="connsiteX35" fmla="*/ 2288634 w 2395163"/>
              <a:gd name="connsiteY35" fmla="*/ 2468880 h 3248919"/>
              <a:gd name="connsiteX36" fmla="*/ 2301697 w 2395163"/>
              <a:gd name="connsiteY36" fmla="*/ 2338252 h 3248919"/>
              <a:gd name="connsiteX37" fmla="*/ 2314760 w 2395163"/>
              <a:gd name="connsiteY37" fmla="*/ 2272938 h 3248919"/>
              <a:gd name="connsiteX38" fmla="*/ 2301697 w 2395163"/>
              <a:gd name="connsiteY38" fmla="*/ 1776549 h 3248919"/>
              <a:gd name="connsiteX39" fmla="*/ 2275571 w 2395163"/>
              <a:gd name="connsiteY39" fmla="*/ 1672046 h 3248919"/>
              <a:gd name="connsiteX40" fmla="*/ 2236383 w 2395163"/>
              <a:gd name="connsiteY40" fmla="*/ 1541418 h 3248919"/>
              <a:gd name="connsiteX41" fmla="*/ 2092691 w 2395163"/>
              <a:gd name="connsiteY41" fmla="*/ 1110343 h 3248919"/>
              <a:gd name="connsiteX42" fmla="*/ 2027377 w 2395163"/>
              <a:gd name="connsiteY42" fmla="*/ 914400 h 3248919"/>
              <a:gd name="connsiteX43" fmla="*/ 2014314 w 2395163"/>
              <a:gd name="connsiteY43" fmla="*/ 875212 h 3248919"/>
              <a:gd name="connsiteX44" fmla="*/ 2001251 w 2395163"/>
              <a:gd name="connsiteY44" fmla="*/ 836023 h 3248919"/>
              <a:gd name="connsiteX45" fmla="*/ 1975126 w 2395163"/>
              <a:gd name="connsiteY45" fmla="*/ 796835 h 3248919"/>
              <a:gd name="connsiteX46" fmla="*/ 1922874 w 2395163"/>
              <a:gd name="connsiteY46" fmla="*/ 731520 h 3248919"/>
              <a:gd name="connsiteX47" fmla="*/ 1896748 w 2395163"/>
              <a:gd name="connsiteY47" fmla="*/ 692332 h 3248919"/>
              <a:gd name="connsiteX48" fmla="*/ 1844497 w 2395163"/>
              <a:gd name="connsiteY48" fmla="*/ 679269 h 3248919"/>
              <a:gd name="connsiteX49" fmla="*/ 1805308 w 2395163"/>
              <a:gd name="connsiteY49" fmla="*/ 666206 h 3248919"/>
              <a:gd name="connsiteX50" fmla="*/ 1595941 w 2395163"/>
              <a:gd name="connsiteY50" fmla="*/ 687756 h 3248919"/>
              <a:gd name="connsiteX51" fmla="*/ 1870623 w 2395163"/>
              <a:gd name="connsiteY51" fmla="*/ 483326 h 3248919"/>
              <a:gd name="connsiteX52" fmla="*/ 1935937 w 2395163"/>
              <a:gd name="connsiteY52" fmla="*/ 418012 h 3248919"/>
              <a:gd name="connsiteX53" fmla="*/ 1988188 w 2395163"/>
              <a:gd name="connsiteY53" fmla="*/ 352698 h 3248919"/>
              <a:gd name="connsiteX54" fmla="*/ 2040440 w 2395163"/>
              <a:gd name="connsiteY54" fmla="*/ 300446 h 3248919"/>
              <a:gd name="connsiteX55" fmla="*/ 2144943 w 2395163"/>
              <a:gd name="connsiteY55" fmla="*/ 235132 h 3248919"/>
              <a:gd name="connsiteX56" fmla="*/ 2184131 w 2395163"/>
              <a:gd name="connsiteY56" fmla="*/ 222069 h 3248919"/>
              <a:gd name="connsiteX57" fmla="*/ 2223320 w 2395163"/>
              <a:gd name="connsiteY57" fmla="*/ 209006 h 3248919"/>
              <a:gd name="connsiteX58" fmla="*/ 2262508 w 2395163"/>
              <a:gd name="connsiteY58" fmla="*/ 182880 h 3248919"/>
              <a:gd name="connsiteX59" fmla="*/ 2262508 w 2395163"/>
              <a:gd name="connsiteY59" fmla="*/ 39189 h 3248919"/>
              <a:gd name="connsiteX60" fmla="*/ 2184131 w 2395163"/>
              <a:gd name="connsiteY60" fmla="*/ 13063 h 3248919"/>
              <a:gd name="connsiteX61" fmla="*/ 2144943 w 2395163"/>
              <a:gd name="connsiteY61" fmla="*/ 0 h 3248919"/>
              <a:gd name="connsiteX62" fmla="*/ 15697 w 2395163"/>
              <a:gd name="connsiteY62" fmla="*/ 13063 h 3248919"/>
              <a:gd name="connsiteX63" fmla="*/ 54886 w 2395163"/>
              <a:gd name="connsiteY63" fmla="*/ 39189 h 3248919"/>
              <a:gd name="connsiteX64" fmla="*/ 67948 w 2395163"/>
              <a:gd name="connsiteY64" fmla="*/ 117566 h 3248919"/>
              <a:gd name="connsiteX65" fmla="*/ 120200 w 2395163"/>
              <a:gd name="connsiteY65" fmla="*/ 195943 h 3248919"/>
              <a:gd name="connsiteX66" fmla="*/ 185514 w 2395163"/>
              <a:gd name="connsiteY66" fmla="*/ 287383 h 3248919"/>
              <a:gd name="connsiteX67" fmla="*/ 290017 w 2395163"/>
              <a:gd name="connsiteY67" fmla="*/ 352698 h 3248919"/>
              <a:gd name="connsiteX68" fmla="*/ 316143 w 2395163"/>
              <a:gd name="connsiteY68" fmla="*/ 391886 h 3248919"/>
              <a:gd name="connsiteX69" fmla="*/ 355331 w 2395163"/>
              <a:gd name="connsiteY69" fmla="*/ 404949 h 3248919"/>
              <a:gd name="connsiteX70" fmla="*/ 394520 w 2395163"/>
              <a:gd name="connsiteY70" fmla="*/ 431075 h 3248919"/>
              <a:gd name="connsiteX71" fmla="*/ 499023 w 2395163"/>
              <a:gd name="connsiteY71" fmla="*/ 496389 h 3248919"/>
              <a:gd name="connsiteX72" fmla="*/ 564337 w 2395163"/>
              <a:gd name="connsiteY72" fmla="*/ 574766 h 3248919"/>
              <a:gd name="connsiteX73" fmla="*/ 875758 w 2395163"/>
              <a:gd name="connsiteY73" fmla="*/ 687756 h 3248919"/>
              <a:gd name="connsiteX74" fmla="*/ 655777 w 2395163"/>
              <a:gd name="connsiteY74" fmla="*/ 783772 h 3248919"/>
              <a:gd name="connsiteX75" fmla="*/ 590463 w 2395163"/>
              <a:gd name="connsiteY75" fmla="*/ 836023 h 3248919"/>
              <a:gd name="connsiteX76" fmla="*/ 512086 w 2395163"/>
              <a:gd name="connsiteY76" fmla="*/ 888275 h 3248919"/>
              <a:gd name="connsiteX77" fmla="*/ 472897 w 2395163"/>
              <a:gd name="connsiteY77" fmla="*/ 914400 h 3248919"/>
              <a:gd name="connsiteX78" fmla="*/ 433708 w 2395163"/>
              <a:gd name="connsiteY78" fmla="*/ 953589 h 3248919"/>
              <a:gd name="connsiteX79" fmla="*/ 420646 w 2395163"/>
              <a:gd name="connsiteY79" fmla="*/ 953589 h 3248919"/>
              <a:gd name="connsiteX0" fmla="*/ 499023 w 2395163"/>
              <a:gd name="connsiteY0" fmla="*/ 862149 h 3248919"/>
              <a:gd name="connsiteX1" fmla="*/ 433708 w 2395163"/>
              <a:gd name="connsiteY1" fmla="*/ 901338 h 3248919"/>
              <a:gd name="connsiteX2" fmla="*/ 407583 w 2395163"/>
              <a:gd name="connsiteY2" fmla="*/ 979715 h 3248919"/>
              <a:gd name="connsiteX3" fmla="*/ 381457 w 2395163"/>
              <a:gd name="connsiteY3" fmla="*/ 1018903 h 3248919"/>
              <a:gd name="connsiteX4" fmla="*/ 316143 w 2395163"/>
              <a:gd name="connsiteY4" fmla="*/ 1214846 h 3248919"/>
              <a:gd name="connsiteX5" fmla="*/ 290017 w 2395163"/>
              <a:gd name="connsiteY5" fmla="*/ 1293223 h 3248919"/>
              <a:gd name="connsiteX6" fmla="*/ 263891 w 2395163"/>
              <a:gd name="connsiteY6" fmla="*/ 1332412 h 3248919"/>
              <a:gd name="connsiteX7" fmla="*/ 237766 w 2395163"/>
              <a:gd name="connsiteY7" fmla="*/ 1410789 h 3248919"/>
              <a:gd name="connsiteX8" fmla="*/ 198577 w 2395163"/>
              <a:gd name="connsiteY8" fmla="*/ 1593669 h 3248919"/>
              <a:gd name="connsiteX9" fmla="*/ 83557 w 2395163"/>
              <a:gd name="connsiteY9" fmla="*/ 2267705 h 3248919"/>
              <a:gd name="connsiteX10" fmla="*/ 224703 w 2395163"/>
              <a:gd name="connsiteY10" fmla="*/ 2625635 h 3248919"/>
              <a:gd name="connsiteX11" fmla="*/ 263891 w 2395163"/>
              <a:gd name="connsiteY11" fmla="*/ 2704012 h 3248919"/>
              <a:gd name="connsiteX12" fmla="*/ 276954 w 2395163"/>
              <a:gd name="connsiteY12" fmla="*/ 2756263 h 3248919"/>
              <a:gd name="connsiteX13" fmla="*/ 342268 w 2395163"/>
              <a:gd name="connsiteY13" fmla="*/ 2847703 h 3248919"/>
              <a:gd name="connsiteX14" fmla="*/ 394520 w 2395163"/>
              <a:gd name="connsiteY14" fmla="*/ 2926080 h 3248919"/>
              <a:gd name="connsiteX15" fmla="*/ 407583 w 2395163"/>
              <a:gd name="connsiteY15" fmla="*/ 2965269 h 3248919"/>
              <a:gd name="connsiteX16" fmla="*/ 499023 w 2395163"/>
              <a:gd name="connsiteY16" fmla="*/ 3082835 h 3248919"/>
              <a:gd name="connsiteX17" fmla="*/ 538211 w 2395163"/>
              <a:gd name="connsiteY17" fmla="*/ 3108960 h 3248919"/>
              <a:gd name="connsiteX18" fmla="*/ 577400 w 2395163"/>
              <a:gd name="connsiteY18" fmla="*/ 3148149 h 3248919"/>
              <a:gd name="connsiteX19" fmla="*/ 629651 w 2395163"/>
              <a:gd name="connsiteY19" fmla="*/ 3161212 h 3248919"/>
              <a:gd name="connsiteX20" fmla="*/ 708028 w 2395163"/>
              <a:gd name="connsiteY20" fmla="*/ 3187338 h 3248919"/>
              <a:gd name="connsiteX21" fmla="*/ 1204417 w 2395163"/>
              <a:gd name="connsiteY21" fmla="*/ 3213463 h 3248919"/>
              <a:gd name="connsiteX22" fmla="*/ 1491800 w 2395163"/>
              <a:gd name="connsiteY22" fmla="*/ 3226526 h 3248919"/>
              <a:gd name="connsiteX23" fmla="*/ 1870623 w 2395163"/>
              <a:gd name="connsiteY23" fmla="*/ 3187338 h 3248919"/>
              <a:gd name="connsiteX24" fmla="*/ 1909811 w 2395163"/>
              <a:gd name="connsiteY24" fmla="*/ 3174275 h 3248919"/>
              <a:gd name="connsiteX25" fmla="*/ 1988188 w 2395163"/>
              <a:gd name="connsiteY25" fmla="*/ 3108960 h 3248919"/>
              <a:gd name="connsiteX26" fmla="*/ 2001251 w 2395163"/>
              <a:gd name="connsiteY26" fmla="*/ 3069772 h 3248919"/>
              <a:gd name="connsiteX27" fmla="*/ 2040440 w 2395163"/>
              <a:gd name="connsiteY27" fmla="*/ 3030583 h 3248919"/>
              <a:gd name="connsiteX28" fmla="*/ 2066566 w 2395163"/>
              <a:gd name="connsiteY28" fmla="*/ 2991395 h 3248919"/>
              <a:gd name="connsiteX29" fmla="*/ 2118817 w 2395163"/>
              <a:gd name="connsiteY29" fmla="*/ 2913018 h 3248919"/>
              <a:gd name="connsiteX30" fmla="*/ 2171068 w 2395163"/>
              <a:gd name="connsiteY30" fmla="*/ 2782389 h 3248919"/>
              <a:gd name="connsiteX31" fmla="*/ 2244105 w 2395163"/>
              <a:gd name="connsiteY31" fmla="*/ 2683481 h 3248919"/>
              <a:gd name="connsiteX32" fmla="*/ 2210257 w 2395163"/>
              <a:gd name="connsiteY32" fmla="*/ 2677886 h 3248919"/>
              <a:gd name="connsiteX33" fmla="*/ 2244105 w 2395163"/>
              <a:gd name="connsiteY33" fmla="*/ 2600326 h 3248919"/>
              <a:gd name="connsiteX34" fmla="*/ 2388142 w 2395163"/>
              <a:gd name="connsiteY34" fmla="*/ 2517171 h 3248919"/>
              <a:gd name="connsiteX35" fmla="*/ 2288634 w 2395163"/>
              <a:gd name="connsiteY35" fmla="*/ 2468880 h 3248919"/>
              <a:gd name="connsiteX36" fmla="*/ 2301697 w 2395163"/>
              <a:gd name="connsiteY36" fmla="*/ 2338252 h 3248919"/>
              <a:gd name="connsiteX37" fmla="*/ 2314760 w 2395163"/>
              <a:gd name="connsiteY37" fmla="*/ 2272938 h 3248919"/>
              <a:gd name="connsiteX38" fmla="*/ 2301697 w 2395163"/>
              <a:gd name="connsiteY38" fmla="*/ 1776549 h 3248919"/>
              <a:gd name="connsiteX39" fmla="*/ 2275571 w 2395163"/>
              <a:gd name="connsiteY39" fmla="*/ 1672046 h 3248919"/>
              <a:gd name="connsiteX40" fmla="*/ 2236383 w 2395163"/>
              <a:gd name="connsiteY40" fmla="*/ 1541418 h 3248919"/>
              <a:gd name="connsiteX41" fmla="*/ 2092691 w 2395163"/>
              <a:gd name="connsiteY41" fmla="*/ 1110343 h 3248919"/>
              <a:gd name="connsiteX42" fmla="*/ 2027377 w 2395163"/>
              <a:gd name="connsiteY42" fmla="*/ 914400 h 3248919"/>
              <a:gd name="connsiteX43" fmla="*/ 2014314 w 2395163"/>
              <a:gd name="connsiteY43" fmla="*/ 875212 h 3248919"/>
              <a:gd name="connsiteX44" fmla="*/ 2001251 w 2395163"/>
              <a:gd name="connsiteY44" fmla="*/ 836023 h 3248919"/>
              <a:gd name="connsiteX45" fmla="*/ 1975126 w 2395163"/>
              <a:gd name="connsiteY45" fmla="*/ 796835 h 3248919"/>
              <a:gd name="connsiteX46" fmla="*/ 1922874 w 2395163"/>
              <a:gd name="connsiteY46" fmla="*/ 731520 h 3248919"/>
              <a:gd name="connsiteX47" fmla="*/ 1896748 w 2395163"/>
              <a:gd name="connsiteY47" fmla="*/ 692332 h 3248919"/>
              <a:gd name="connsiteX48" fmla="*/ 1844497 w 2395163"/>
              <a:gd name="connsiteY48" fmla="*/ 679269 h 3248919"/>
              <a:gd name="connsiteX49" fmla="*/ 1805308 w 2395163"/>
              <a:gd name="connsiteY49" fmla="*/ 666206 h 3248919"/>
              <a:gd name="connsiteX50" fmla="*/ 1595941 w 2395163"/>
              <a:gd name="connsiteY50" fmla="*/ 687756 h 3248919"/>
              <a:gd name="connsiteX51" fmla="*/ 1870623 w 2395163"/>
              <a:gd name="connsiteY51" fmla="*/ 483326 h 3248919"/>
              <a:gd name="connsiteX52" fmla="*/ 1935937 w 2395163"/>
              <a:gd name="connsiteY52" fmla="*/ 418012 h 3248919"/>
              <a:gd name="connsiteX53" fmla="*/ 1988188 w 2395163"/>
              <a:gd name="connsiteY53" fmla="*/ 352698 h 3248919"/>
              <a:gd name="connsiteX54" fmla="*/ 2040440 w 2395163"/>
              <a:gd name="connsiteY54" fmla="*/ 300446 h 3248919"/>
              <a:gd name="connsiteX55" fmla="*/ 2144943 w 2395163"/>
              <a:gd name="connsiteY55" fmla="*/ 235132 h 3248919"/>
              <a:gd name="connsiteX56" fmla="*/ 2184131 w 2395163"/>
              <a:gd name="connsiteY56" fmla="*/ 222069 h 3248919"/>
              <a:gd name="connsiteX57" fmla="*/ 2223320 w 2395163"/>
              <a:gd name="connsiteY57" fmla="*/ 209006 h 3248919"/>
              <a:gd name="connsiteX58" fmla="*/ 2262508 w 2395163"/>
              <a:gd name="connsiteY58" fmla="*/ 182880 h 3248919"/>
              <a:gd name="connsiteX59" fmla="*/ 2262508 w 2395163"/>
              <a:gd name="connsiteY59" fmla="*/ 39189 h 3248919"/>
              <a:gd name="connsiteX60" fmla="*/ 2184131 w 2395163"/>
              <a:gd name="connsiteY60" fmla="*/ 13063 h 3248919"/>
              <a:gd name="connsiteX61" fmla="*/ 2144943 w 2395163"/>
              <a:gd name="connsiteY61" fmla="*/ 0 h 3248919"/>
              <a:gd name="connsiteX62" fmla="*/ 15697 w 2395163"/>
              <a:gd name="connsiteY62" fmla="*/ 13063 h 3248919"/>
              <a:gd name="connsiteX63" fmla="*/ 54886 w 2395163"/>
              <a:gd name="connsiteY63" fmla="*/ 39189 h 3248919"/>
              <a:gd name="connsiteX64" fmla="*/ 67948 w 2395163"/>
              <a:gd name="connsiteY64" fmla="*/ 117566 h 3248919"/>
              <a:gd name="connsiteX65" fmla="*/ 120200 w 2395163"/>
              <a:gd name="connsiteY65" fmla="*/ 195943 h 3248919"/>
              <a:gd name="connsiteX66" fmla="*/ 185514 w 2395163"/>
              <a:gd name="connsiteY66" fmla="*/ 287383 h 3248919"/>
              <a:gd name="connsiteX67" fmla="*/ 290017 w 2395163"/>
              <a:gd name="connsiteY67" fmla="*/ 352698 h 3248919"/>
              <a:gd name="connsiteX68" fmla="*/ 316143 w 2395163"/>
              <a:gd name="connsiteY68" fmla="*/ 391886 h 3248919"/>
              <a:gd name="connsiteX69" fmla="*/ 355331 w 2395163"/>
              <a:gd name="connsiteY69" fmla="*/ 404949 h 3248919"/>
              <a:gd name="connsiteX70" fmla="*/ 394520 w 2395163"/>
              <a:gd name="connsiteY70" fmla="*/ 431075 h 3248919"/>
              <a:gd name="connsiteX71" fmla="*/ 499023 w 2395163"/>
              <a:gd name="connsiteY71" fmla="*/ 496389 h 3248919"/>
              <a:gd name="connsiteX72" fmla="*/ 564337 w 2395163"/>
              <a:gd name="connsiteY72" fmla="*/ 574766 h 3248919"/>
              <a:gd name="connsiteX73" fmla="*/ 875758 w 2395163"/>
              <a:gd name="connsiteY73" fmla="*/ 687756 h 3248919"/>
              <a:gd name="connsiteX74" fmla="*/ 655777 w 2395163"/>
              <a:gd name="connsiteY74" fmla="*/ 783772 h 3248919"/>
              <a:gd name="connsiteX75" fmla="*/ 590463 w 2395163"/>
              <a:gd name="connsiteY75" fmla="*/ 836023 h 3248919"/>
              <a:gd name="connsiteX76" fmla="*/ 512086 w 2395163"/>
              <a:gd name="connsiteY76" fmla="*/ 888275 h 3248919"/>
              <a:gd name="connsiteX77" fmla="*/ 472897 w 2395163"/>
              <a:gd name="connsiteY77" fmla="*/ 914400 h 3248919"/>
              <a:gd name="connsiteX78" fmla="*/ 433708 w 2395163"/>
              <a:gd name="connsiteY78" fmla="*/ 953589 h 3248919"/>
              <a:gd name="connsiteX79" fmla="*/ 420646 w 2395163"/>
              <a:gd name="connsiteY79" fmla="*/ 953589 h 3248919"/>
              <a:gd name="connsiteX0" fmla="*/ 499023 w 2395163"/>
              <a:gd name="connsiteY0" fmla="*/ 862149 h 3248919"/>
              <a:gd name="connsiteX1" fmla="*/ 433708 w 2395163"/>
              <a:gd name="connsiteY1" fmla="*/ 901338 h 3248919"/>
              <a:gd name="connsiteX2" fmla="*/ 407583 w 2395163"/>
              <a:gd name="connsiteY2" fmla="*/ 979715 h 3248919"/>
              <a:gd name="connsiteX3" fmla="*/ 381457 w 2395163"/>
              <a:gd name="connsiteY3" fmla="*/ 1018903 h 3248919"/>
              <a:gd name="connsiteX4" fmla="*/ 316143 w 2395163"/>
              <a:gd name="connsiteY4" fmla="*/ 1214846 h 3248919"/>
              <a:gd name="connsiteX5" fmla="*/ 290017 w 2395163"/>
              <a:gd name="connsiteY5" fmla="*/ 1293223 h 3248919"/>
              <a:gd name="connsiteX6" fmla="*/ 263891 w 2395163"/>
              <a:gd name="connsiteY6" fmla="*/ 1332412 h 3248919"/>
              <a:gd name="connsiteX7" fmla="*/ 237766 w 2395163"/>
              <a:gd name="connsiteY7" fmla="*/ 1410789 h 3248919"/>
              <a:gd name="connsiteX8" fmla="*/ 198577 w 2395163"/>
              <a:gd name="connsiteY8" fmla="*/ 1593669 h 3248919"/>
              <a:gd name="connsiteX9" fmla="*/ 83557 w 2395163"/>
              <a:gd name="connsiteY9" fmla="*/ 2267705 h 3248919"/>
              <a:gd name="connsiteX10" fmla="*/ 224703 w 2395163"/>
              <a:gd name="connsiteY10" fmla="*/ 2625635 h 3248919"/>
              <a:gd name="connsiteX11" fmla="*/ 263891 w 2395163"/>
              <a:gd name="connsiteY11" fmla="*/ 2704012 h 3248919"/>
              <a:gd name="connsiteX12" fmla="*/ 276954 w 2395163"/>
              <a:gd name="connsiteY12" fmla="*/ 2756263 h 3248919"/>
              <a:gd name="connsiteX13" fmla="*/ 342268 w 2395163"/>
              <a:gd name="connsiteY13" fmla="*/ 2847703 h 3248919"/>
              <a:gd name="connsiteX14" fmla="*/ 394520 w 2395163"/>
              <a:gd name="connsiteY14" fmla="*/ 2926080 h 3248919"/>
              <a:gd name="connsiteX15" fmla="*/ 407583 w 2395163"/>
              <a:gd name="connsiteY15" fmla="*/ 2965269 h 3248919"/>
              <a:gd name="connsiteX16" fmla="*/ 499023 w 2395163"/>
              <a:gd name="connsiteY16" fmla="*/ 3082835 h 3248919"/>
              <a:gd name="connsiteX17" fmla="*/ 538211 w 2395163"/>
              <a:gd name="connsiteY17" fmla="*/ 3108960 h 3248919"/>
              <a:gd name="connsiteX18" fmla="*/ 577400 w 2395163"/>
              <a:gd name="connsiteY18" fmla="*/ 3148149 h 3248919"/>
              <a:gd name="connsiteX19" fmla="*/ 629651 w 2395163"/>
              <a:gd name="connsiteY19" fmla="*/ 3161212 h 3248919"/>
              <a:gd name="connsiteX20" fmla="*/ 708028 w 2395163"/>
              <a:gd name="connsiteY20" fmla="*/ 3187338 h 3248919"/>
              <a:gd name="connsiteX21" fmla="*/ 1204417 w 2395163"/>
              <a:gd name="connsiteY21" fmla="*/ 3213463 h 3248919"/>
              <a:gd name="connsiteX22" fmla="*/ 1491800 w 2395163"/>
              <a:gd name="connsiteY22" fmla="*/ 3226526 h 3248919"/>
              <a:gd name="connsiteX23" fmla="*/ 1870623 w 2395163"/>
              <a:gd name="connsiteY23" fmla="*/ 3187338 h 3248919"/>
              <a:gd name="connsiteX24" fmla="*/ 1909811 w 2395163"/>
              <a:gd name="connsiteY24" fmla="*/ 3174275 h 3248919"/>
              <a:gd name="connsiteX25" fmla="*/ 1988188 w 2395163"/>
              <a:gd name="connsiteY25" fmla="*/ 3108960 h 3248919"/>
              <a:gd name="connsiteX26" fmla="*/ 2001251 w 2395163"/>
              <a:gd name="connsiteY26" fmla="*/ 3069772 h 3248919"/>
              <a:gd name="connsiteX27" fmla="*/ 2040440 w 2395163"/>
              <a:gd name="connsiteY27" fmla="*/ 3030583 h 3248919"/>
              <a:gd name="connsiteX28" fmla="*/ 2066566 w 2395163"/>
              <a:gd name="connsiteY28" fmla="*/ 2991395 h 3248919"/>
              <a:gd name="connsiteX29" fmla="*/ 2118817 w 2395163"/>
              <a:gd name="connsiteY29" fmla="*/ 2913018 h 3248919"/>
              <a:gd name="connsiteX30" fmla="*/ 2171068 w 2395163"/>
              <a:gd name="connsiteY30" fmla="*/ 2782389 h 3248919"/>
              <a:gd name="connsiteX31" fmla="*/ 2244105 w 2395163"/>
              <a:gd name="connsiteY31" fmla="*/ 2683481 h 3248919"/>
              <a:gd name="connsiteX32" fmla="*/ 2210257 w 2395163"/>
              <a:gd name="connsiteY32" fmla="*/ 2677886 h 3248919"/>
              <a:gd name="connsiteX33" fmla="*/ 2316124 w 2395163"/>
              <a:gd name="connsiteY33" fmla="*/ 2683481 h 3248919"/>
              <a:gd name="connsiteX34" fmla="*/ 2388142 w 2395163"/>
              <a:gd name="connsiteY34" fmla="*/ 2517171 h 3248919"/>
              <a:gd name="connsiteX35" fmla="*/ 2288634 w 2395163"/>
              <a:gd name="connsiteY35" fmla="*/ 2468880 h 3248919"/>
              <a:gd name="connsiteX36" fmla="*/ 2301697 w 2395163"/>
              <a:gd name="connsiteY36" fmla="*/ 2338252 h 3248919"/>
              <a:gd name="connsiteX37" fmla="*/ 2314760 w 2395163"/>
              <a:gd name="connsiteY37" fmla="*/ 2272938 h 3248919"/>
              <a:gd name="connsiteX38" fmla="*/ 2301697 w 2395163"/>
              <a:gd name="connsiteY38" fmla="*/ 1776549 h 3248919"/>
              <a:gd name="connsiteX39" fmla="*/ 2275571 w 2395163"/>
              <a:gd name="connsiteY39" fmla="*/ 1672046 h 3248919"/>
              <a:gd name="connsiteX40" fmla="*/ 2236383 w 2395163"/>
              <a:gd name="connsiteY40" fmla="*/ 1541418 h 3248919"/>
              <a:gd name="connsiteX41" fmla="*/ 2092691 w 2395163"/>
              <a:gd name="connsiteY41" fmla="*/ 1110343 h 3248919"/>
              <a:gd name="connsiteX42" fmla="*/ 2027377 w 2395163"/>
              <a:gd name="connsiteY42" fmla="*/ 914400 h 3248919"/>
              <a:gd name="connsiteX43" fmla="*/ 2014314 w 2395163"/>
              <a:gd name="connsiteY43" fmla="*/ 875212 h 3248919"/>
              <a:gd name="connsiteX44" fmla="*/ 2001251 w 2395163"/>
              <a:gd name="connsiteY44" fmla="*/ 836023 h 3248919"/>
              <a:gd name="connsiteX45" fmla="*/ 1975126 w 2395163"/>
              <a:gd name="connsiteY45" fmla="*/ 796835 h 3248919"/>
              <a:gd name="connsiteX46" fmla="*/ 1922874 w 2395163"/>
              <a:gd name="connsiteY46" fmla="*/ 731520 h 3248919"/>
              <a:gd name="connsiteX47" fmla="*/ 1896748 w 2395163"/>
              <a:gd name="connsiteY47" fmla="*/ 692332 h 3248919"/>
              <a:gd name="connsiteX48" fmla="*/ 1844497 w 2395163"/>
              <a:gd name="connsiteY48" fmla="*/ 679269 h 3248919"/>
              <a:gd name="connsiteX49" fmla="*/ 1805308 w 2395163"/>
              <a:gd name="connsiteY49" fmla="*/ 666206 h 3248919"/>
              <a:gd name="connsiteX50" fmla="*/ 1595941 w 2395163"/>
              <a:gd name="connsiteY50" fmla="*/ 687756 h 3248919"/>
              <a:gd name="connsiteX51" fmla="*/ 1870623 w 2395163"/>
              <a:gd name="connsiteY51" fmla="*/ 483326 h 3248919"/>
              <a:gd name="connsiteX52" fmla="*/ 1935937 w 2395163"/>
              <a:gd name="connsiteY52" fmla="*/ 418012 h 3248919"/>
              <a:gd name="connsiteX53" fmla="*/ 1988188 w 2395163"/>
              <a:gd name="connsiteY53" fmla="*/ 352698 h 3248919"/>
              <a:gd name="connsiteX54" fmla="*/ 2040440 w 2395163"/>
              <a:gd name="connsiteY54" fmla="*/ 300446 h 3248919"/>
              <a:gd name="connsiteX55" fmla="*/ 2144943 w 2395163"/>
              <a:gd name="connsiteY55" fmla="*/ 235132 h 3248919"/>
              <a:gd name="connsiteX56" fmla="*/ 2184131 w 2395163"/>
              <a:gd name="connsiteY56" fmla="*/ 222069 h 3248919"/>
              <a:gd name="connsiteX57" fmla="*/ 2223320 w 2395163"/>
              <a:gd name="connsiteY57" fmla="*/ 209006 h 3248919"/>
              <a:gd name="connsiteX58" fmla="*/ 2262508 w 2395163"/>
              <a:gd name="connsiteY58" fmla="*/ 182880 h 3248919"/>
              <a:gd name="connsiteX59" fmla="*/ 2262508 w 2395163"/>
              <a:gd name="connsiteY59" fmla="*/ 39189 h 3248919"/>
              <a:gd name="connsiteX60" fmla="*/ 2184131 w 2395163"/>
              <a:gd name="connsiteY60" fmla="*/ 13063 h 3248919"/>
              <a:gd name="connsiteX61" fmla="*/ 2144943 w 2395163"/>
              <a:gd name="connsiteY61" fmla="*/ 0 h 3248919"/>
              <a:gd name="connsiteX62" fmla="*/ 15697 w 2395163"/>
              <a:gd name="connsiteY62" fmla="*/ 13063 h 3248919"/>
              <a:gd name="connsiteX63" fmla="*/ 54886 w 2395163"/>
              <a:gd name="connsiteY63" fmla="*/ 39189 h 3248919"/>
              <a:gd name="connsiteX64" fmla="*/ 67948 w 2395163"/>
              <a:gd name="connsiteY64" fmla="*/ 117566 h 3248919"/>
              <a:gd name="connsiteX65" fmla="*/ 120200 w 2395163"/>
              <a:gd name="connsiteY65" fmla="*/ 195943 h 3248919"/>
              <a:gd name="connsiteX66" fmla="*/ 185514 w 2395163"/>
              <a:gd name="connsiteY66" fmla="*/ 287383 h 3248919"/>
              <a:gd name="connsiteX67" fmla="*/ 290017 w 2395163"/>
              <a:gd name="connsiteY67" fmla="*/ 352698 h 3248919"/>
              <a:gd name="connsiteX68" fmla="*/ 316143 w 2395163"/>
              <a:gd name="connsiteY68" fmla="*/ 391886 h 3248919"/>
              <a:gd name="connsiteX69" fmla="*/ 355331 w 2395163"/>
              <a:gd name="connsiteY69" fmla="*/ 404949 h 3248919"/>
              <a:gd name="connsiteX70" fmla="*/ 394520 w 2395163"/>
              <a:gd name="connsiteY70" fmla="*/ 431075 h 3248919"/>
              <a:gd name="connsiteX71" fmla="*/ 499023 w 2395163"/>
              <a:gd name="connsiteY71" fmla="*/ 496389 h 3248919"/>
              <a:gd name="connsiteX72" fmla="*/ 564337 w 2395163"/>
              <a:gd name="connsiteY72" fmla="*/ 574766 h 3248919"/>
              <a:gd name="connsiteX73" fmla="*/ 875758 w 2395163"/>
              <a:gd name="connsiteY73" fmla="*/ 687756 h 3248919"/>
              <a:gd name="connsiteX74" fmla="*/ 655777 w 2395163"/>
              <a:gd name="connsiteY74" fmla="*/ 783772 h 3248919"/>
              <a:gd name="connsiteX75" fmla="*/ 590463 w 2395163"/>
              <a:gd name="connsiteY75" fmla="*/ 836023 h 3248919"/>
              <a:gd name="connsiteX76" fmla="*/ 512086 w 2395163"/>
              <a:gd name="connsiteY76" fmla="*/ 888275 h 3248919"/>
              <a:gd name="connsiteX77" fmla="*/ 472897 w 2395163"/>
              <a:gd name="connsiteY77" fmla="*/ 914400 h 3248919"/>
              <a:gd name="connsiteX78" fmla="*/ 433708 w 2395163"/>
              <a:gd name="connsiteY78" fmla="*/ 953589 h 3248919"/>
              <a:gd name="connsiteX79" fmla="*/ 420646 w 2395163"/>
              <a:gd name="connsiteY79" fmla="*/ 953589 h 3248919"/>
              <a:gd name="connsiteX0" fmla="*/ 499023 w 2395163"/>
              <a:gd name="connsiteY0" fmla="*/ 862149 h 3248919"/>
              <a:gd name="connsiteX1" fmla="*/ 433708 w 2395163"/>
              <a:gd name="connsiteY1" fmla="*/ 901338 h 3248919"/>
              <a:gd name="connsiteX2" fmla="*/ 407583 w 2395163"/>
              <a:gd name="connsiteY2" fmla="*/ 979715 h 3248919"/>
              <a:gd name="connsiteX3" fmla="*/ 381457 w 2395163"/>
              <a:gd name="connsiteY3" fmla="*/ 1018903 h 3248919"/>
              <a:gd name="connsiteX4" fmla="*/ 316143 w 2395163"/>
              <a:gd name="connsiteY4" fmla="*/ 1214846 h 3248919"/>
              <a:gd name="connsiteX5" fmla="*/ 290017 w 2395163"/>
              <a:gd name="connsiteY5" fmla="*/ 1293223 h 3248919"/>
              <a:gd name="connsiteX6" fmla="*/ 263891 w 2395163"/>
              <a:gd name="connsiteY6" fmla="*/ 1332412 h 3248919"/>
              <a:gd name="connsiteX7" fmla="*/ 237766 w 2395163"/>
              <a:gd name="connsiteY7" fmla="*/ 1410789 h 3248919"/>
              <a:gd name="connsiteX8" fmla="*/ 198577 w 2395163"/>
              <a:gd name="connsiteY8" fmla="*/ 1593669 h 3248919"/>
              <a:gd name="connsiteX9" fmla="*/ 83557 w 2395163"/>
              <a:gd name="connsiteY9" fmla="*/ 2267705 h 3248919"/>
              <a:gd name="connsiteX10" fmla="*/ 224703 w 2395163"/>
              <a:gd name="connsiteY10" fmla="*/ 2625635 h 3248919"/>
              <a:gd name="connsiteX11" fmla="*/ 263891 w 2395163"/>
              <a:gd name="connsiteY11" fmla="*/ 2704012 h 3248919"/>
              <a:gd name="connsiteX12" fmla="*/ 276954 w 2395163"/>
              <a:gd name="connsiteY12" fmla="*/ 2756263 h 3248919"/>
              <a:gd name="connsiteX13" fmla="*/ 342268 w 2395163"/>
              <a:gd name="connsiteY13" fmla="*/ 2847703 h 3248919"/>
              <a:gd name="connsiteX14" fmla="*/ 394520 w 2395163"/>
              <a:gd name="connsiteY14" fmla="*/ 2926080 h 3248919"/>
              <a:gd name="connsiteX15" fmla="*/ 407583 w 2395163"/>
              <a:gd name="connsiteY15" fmla="*/ 2965269 h 3248919"/>
              <a:gd name="connsiteX16" fmla="*/ 499023 w 2395163"/>
              <a:gd name="connsiteY16" fmla="*/ 3082835 h 3248919"/>
              <a:gd name="connsiteX17" fmla="*/ 538211 w 2395163"/>
              <a:gd name="connsiteY17" fmla="*/ 3108960 h 3248919"/>
              <a:gd name="connsiteX18" fmla="*/ 577400 w 2395163"/>
              <a:gd name="connsiteY18" fmla="*/ 3148149 h 3248919"/>
              <a:gd name="connsiteX19" fmla="*/ 629651 w 2395163"/>
              <a:gd name="connsiteY19" fmla="*/ 3161212 h 3248919"/>
              <a:gd name="connsiteX20" fmla="*/ 708028 w 2395163"/>
              <a:gd name="connsiteY20" fmla="*/ 3187338 h 3248919"/>
              <a:gd name="connsiteX21" fmla="*/ 1204417 w 2395163"/>
              <a:gd name="connsiteY21" fmla="*/ 3213463 h 3248919"/>
              <a:gd name="connsiteX22" fmla="*/ 1491800 w 2395163"/>
              <a:gd name="connsiteY22" fmla="*/ 3226526 h 3248919"/>
              <a:gd name="connsiteX23" fmla="*/ 1870623 w 2395163"/>
              <a:gd name="connsiteY23" fmla="*/ 3187338 h 3248919"/>
              <a:gd name="connsiteX24" fmla="*/ 1909811 w 2395163"/>
              <a:gd name="connsiteY24" fmla="*/ 3174275 h 3248919"/>
              <a:gd name="connsiteX25" fmla="*/ 1988188 w 2395163"/>
              <a:gd name="connsiteY25" fmla="*/ 3108960 h 3248919"/>
              <a:gd name="connsiteX26" fmla="*/ 2001251 w 2395163"/>
              <a:gd name="connsiteY26" fmla="*/ 3069772 h 3248919"/>
              <a:gd name="connsiteX27" fmla="*/ 2040440 w 2395163"/>
              <a:gd name="connsiteY27" fmla="*/ 3030583 h 3248919"/>
              <a:gd name="connsiteX28" fmla="*/ 2066566 w 2395163"/>
              <a:gd name="connsiteY28" fmla="*/ 2991395 h 3248919"/>
              <a:gd name="connsiteX29" fmla="*/ 2118817 w 2395163"/>
              <a:gd name="connsiteY29" fmla="*/ 2913018 h 3248919"/>
              <a:gd name="connsiteX30" fmla="*/ 2171068 w 2395163"/>
              <a:gd name="connsiteY30" fmla="*/ 2782389 h 3248919"/>
              <a:gd name="connsiteX31" fmla="*/ 2244105 w 2395163"/>
              <a:gd name="connsiteY31" fmla="*/ 2683481 h 3248919"/>
              <a:gd name="connsiteX32" fmla="*/ 2210257 w 2395163"/>
              <a:gd name="connsiteY32" fmla="*/ 2677886 h 3248919"/>
              <a:gd name="connsiteX33" fmla="*/ 2316124 w 2395163"/>
              <a:gd name="connsiteY33" fmla="*/ 2683481 h 3248919"/>
              <a:gd name="connsiteX34" fmla="*/ 2388142 w 2395163"/>
              <a:gd name="connsiteY34" fmla="*/ 2517171 h 3248919"/>
              <a:gd name="connsiteX35" fmla="*/ 2288634 w 2395163"/>
              <a:gd name="connsiteY35" fmla="*/ 2468880 h 3248919"/>
              <a:gd name="connsiteX36" fmla="*/ 2388142 w 2395163"/>
              <a:gd name="connsiteY36" fmla="*/ 2350860 h 3248919"/>
              <a:gd name="connsiteX37" fmla="*/ 2314760 w 2395163"/>
              <a:gd name="connsiteY37" fmla="*/ 2272938 h 3248919"/>
              <a:gd name="connsiteX38" fmla="*/ 2301697 w 2395163"/>
              <a:gd name="connsiteY38" fmla="*/ 1776549 h 3248919"/>
              <a:gd name="connsiteX39" fmla="*/ 2275571 w 2395163"/>
              <a:gd name="connsiteY39" fmla="*/ 1672046 h 3248919"/>
              <a:gd name="connsiteX40" fmla="*/ 2236383 w 2395163"/>
              <a:gd name="connsiteY40" fmla="*/ 1541418 h 3248919"/>
              <a:gd name="connsiteX41" fmla="*/ 2092691 w 2395163"/>
              <a:gd name="connsiteY41" fmla="*/ 1110343 h 3248919"/>
              <a:gd name="connsiteX42" fmla="*/ 2027377 w 2395163"/>
              <a:gd name="connsiteY42" fmla="*/ 914400 h 3248919"/>
              <a:gd name="connsiteX43" fmla="*/ 2014314 w 2395163"/>
              <a:gd name="connsiteY43" fmla="*/ 875212 h 3248919"/>
              <a:gd name="connsiteX44" fmla="*/ 2001251 w 2395163"/>
              <a:gd name="connsiteY44" fmla="*/ 836023 h 3248919"/>
              <a:gd name="connsiteX45" fmla="*/ 1975126 w 2395163"/>
              <a:gd name="connsiteY45" fmla="*/ 796835 h 3248919"/>
              <a:gd name="connsiteX46" fmla="*/ 1922874 w 2395163"/>
              <a:gd name="connsiteY46" fmla="*/ 731520 h 3248919"/>
              <a:gd name="connsiteX47" fmla="*/ 1896748 w 2395163"/>
              <a:gd name="connsiteY47" fmla="*/ 692332 h 3248919"/>
              <a:gd name="connsiteX48" fmla="*/ 1844497 w 2395163"/>
              <a:gd name="connsiteY48" fmla="*/ 679269 h 3248919"/>
              <a:gd name="connsiteX49" fmla="*/ 1805308 w 2395163"/>
              <a:gd name="connsiteY49" fmla="*/ 666206 h 3248919"/>
              <a:gd name="connsiteX50" fmla="*/ 1595941 w 2395163"/>
              <a:gd name="connsiteY50" fmla="*/ 687756 h 3248919"/>
              <a:gd name="connsiteX51" fmla="*/ 1870623 w 2395163"/>
              <a:gd name="connsiteY51" fmla="*/ 483326 h 3248919"/>
              <a:gd name="connsiteX52" fmla="*/ 1935937 w 2395163"/>
              <a:gd name="connsiteY52" fmla="*/ 418012 h 3248919"/>
              <a:gd name="connsiteX53" fmla="*/ 1988188 w 2395163"/>
              <a:gd name="connsiteY53" fmla="*/ 352698 h 3248919"/>
              <a:gd name="connsiteX54" fmla="*/ 2040440 w 2395163"/>
              <a:gd name="connsiteY54" fmla="*/ 300446 h 3248919"/>
              <a:gd name="connsiteX55" fmla="*/ 2144943 w 2395163"/>
              <a:gd name="connsiteY55" fmla="*/ 235132 h 3248919"/>
              <a:gd name="connsiteX56" fmla="*/ 2184131 w 2395163"/>
              <a:gd name="connsiteY56" fmla="*/ 222069 h 3248919"/>
              <a:gd name="connsiteX57" fmla="*/ 2223320 w 2395163"/>
              <a:gd name="connsiteY57" fmla="*/ 209006 h 3248919"/>
              <a:gd name="connsiteX58" fmla="*/ 2262508 w 2395163"/>
              <a:gd name="connsiteY58" fmla="*/ 182880 h 3248919"/>
              <a:gd name="connsiteX59" fmla="*/ 2262508 w 2395163"/>
              <a:gd name="connsiteY59" fmla="*/ 39189 h 3248919"/>
              <a:gd name="connsiteX60" fmla="*/ 2184131 w 2395163"/>
              <a:gd name="connsiteY60" fmla="*/ 13063 h 3248919"/>
              <a:gd name="connsiteX61" fmla="*/ 2144943 w 2395163"/>
              <a:gd name="connsiteY61" fmla="*/ 0 h 3248919"/>
              <a:gd name="connsiteX62" fmla="*/ 15697 w 2395163"/>
              <a:gd name="connsiteY62" fmla="*/ 13063 h 3248919"/>
              <a:gd name="connsiteX63" fmla="*/ 54886 w 2395163"/>
              <a:gd name="connsiteY63" fmla="*/ 39189 h 3248919"/>
              <a:gd name="connsiteX64" fmla="*/ 67948 w 2395163"/>
              <a:gd name="connsiteY64" fmla="*/ 117566 h 3248919"/>
              <a:gd name="connsiteX65" fmla="*/ 120200 w 2395163"/>
              <a:gd name="connsiteY65" fmla="*/ 195943 h 3248919"/>
              <a:gd name="connsiteX66" fmla="*/ 185514 w 2395163"/>
              <a:gd name="connsiteY66" fmla="*/ 287383 h 3248919"/>
              <a:gd name="connsiteX67" fmla="*/ 290017 w 2395163"/>
              <a:gd name="connsiteY67" fmla="*/ 352698 h 3248919"/>
              <a:gd name="connsiteX68" fmla="*/ 316143 w 2395163"/>
              <a:gd name="connsiteY68" fmla="*/ 391886 h 3248919"/>
              <a:gd name="connsiteX69" fmla="*/ 355331 w 2395163"/>
              <a:gd name="connsiteY69" fmla="*/ 404949 h 3248919"/>
              <a:gd name="connsiteX70" fmla="*/ 394520 w 2395163"/>
              <a:gd name="connsiteY70" fmla="*/ 431075 h 3248919"/>
              <a:gd name="connsiteX71" fmla="*/ 499023 w 2395163"/>
              <a:gd name="connsiteY71" fmla="*/ 496389 h 3248919"/>
              <a:gd name="connsiteX72" fmla="*/ 564337 w 2395163"/>
              <a:gd name="connsiteY72" fmla="*/ 574766 h 3248919"/>
              <a:gd name="connsiteX73" fmla="*/ 875758 w 2395163"/>
              <a:gd name="connsiteY73" fmla="*/ 687756 h 3248919"/>
              <a:gd name="connsiteX74" fmla="*/ 655777 w 2395163"/>
              <a:gd name="connsiteY74" fmla="*/ 783772 h 3248919"/>
              <a:gd name="connsiteX75" fmla="*/ 590463 w 2395163"/>
              <a:gd name="connsiteY75" fmla="*/ 836023 h 3248919"/>
              <a:gd name="connsiteX76" fmla="*/ 512086 w 2395163"/>
              <a:gd name="connsiteY76" fmla="*/ 888275 h 3248919"/>
              <a:gd name="connsiteX77" fmla="*/ 472897 w 2395163"/>
              <a:gd name="connsiteY77" fmla="*/ 914400 h 3248919"/>
              <a:gd name="connsiteX78" fmla="*/ 433708 w 2395163"/>
              <a:gd name="connsiteY78" fmla="*/ 953589 h 3248919"/>
              <a:gd name="connsiteX79" fmla="*/ 420646 w 2395163"/>
              <a:gd name="connsiteY79" fmla="*/ 953589 h 3248919"/>
              <a:gd name="connsiteX0" fmla="*/ 499023 w 2395163"/>
              <a:gd name="connsiteY0" fmla="*/ 862149 h 3248919"/>
              <a:gd name="connsiteX1" fmla="*/ 433708 w 2395163"/>
              <a:gd name="connsiteY1" fmla="*/ 901338 h 3248919"/>
              <a:gd name="connsiteX2" fmla="*/ 407583 w 2395163"/>
              <a:gd name="connsiteY2" fmla="*/ 979715 h 3248919"/>
              <a:gd name="connsiteX3" fmla="*/ 381457 w 2395163"/>
              <a:gd name="connsiteY3" fmla="*/ 1018903 h 3248919"/>
              <a:gd name="connsiteX4" fmla="*/ 316143 w 2395163"/>
              <a:gd name="connsiteY4" fmla="*/ 1214846 h 3248919"/>
              <a:gd name="connsiteX5" fmla="*/ 290017 w 2395163"/>
              <a:gd name="connsiteY5" fmla="*/ 1293223 h 3248919"/>
              <a:gd name="connsiteX6" fmla="*/ 263891 w 2395163"/>
              <a:gd name="connsiteY6" fmla="*/ 1332412 h 3248919"/>
              <a:gd name="connsiteX7" fmla="*/ 237766 w 2395163"/>
              <a:gd name="connsiteY7" fmla="*/ 1410789 h 3248919"/>
              <a:gd name="connsiteX8" fmla="*/ 198577 w 2395163"/>
              <a:gd name="connsiteY8" fmla="*/ 1593669 h 3248919"/>
              <a:gd name="connsiteX9" fmla="*/ 83557 w 2395163"/>
              <a:gd name="connsiteY9" fmla="*/ 2267705 h 3248919"/>
              <a:gd name="connsiteX10" fmla="*/ 224703 w 2395163"/>
              <a:gd name="connsiteY10" fmla="*/ 2625635 h 3248919"/>
              <a:gd name="connsiteX11" fmla="*/ 263891 w 2395163"/>
              <a:gd name="connsiteY11" fmla="*/ 2704012 h 3248919"/>
              <a:gd name="connsiteX12" fmla="*/ 276954 w 2395163"/>
              <a:gd name="connsiteY12" fmla="*/ 2756263 h 3248919"/>
              <a:gd name="connsiteX13" fmla="*/ 342268 w 2395163"/>
              <a:gd name="connsiteY13" fmla="*/ 2847703 h 3248919"/>
              <a:gd name="connsiteX14" fmla="*/ 394520 w 2395163"/>
              <a:gd name="connsiteY14" fmla="*/ 2926080 h 3248919"/>
              <a:gd name="connsiteX15" fmla="*/ 407583 w 2395163"/>
              <a:gd name="connsiteY15" fmla="*/ 2965269 h 3248919"/>
              <a:gd name="connsiteX16" fmla="*/ 499023 w 2395163"/>
              <a:gd name="connsiteY16" fmla="*/ 3082835 h 3248919"/>
              <a:gd name="connsiteX17" fmla="*/ 538211 w 2395163"/>
              <a:gd name="connsiteY17" fmla="*/ 3108960 h 3248919"/>
              <a:gd name="connsiteX18" fmla="*/ 577400 w 2395163"/>
              <a:gd name="connsiteY18" fmla="*/ 3148149 h 3248919"/>
              <a:gd name="connsiteX19" fmla="*/ 629651 w 2395163"/>
              <a:gd name="connsiteY19" fmla="*/ 3161212 h 3248919"/>
              <a:gd name="connsiteX20" fmla="*/ 708028 w 2395163"/>
              <a:gd name="connsiteY20" fmla="*/ 3187338 h 3248919"/>
              <a:gd name="connsiteX21" fmla="*/ 1204417 w 2395163"/>
              <a:gd name="connsiteY21" fmla="*/ 3213463 h 3248919"/>
              <a:gd name="connsiteX22" fmla="*/ 1491800 w 2395163"/>
              <a:gd name="connsiteY22" fmla="*/ 3226526 h 3248919"/>
              <a:gd name="connsiteX23" fmla="*/ 1870623 w 2395163"/>
              <a:gd name="connsiteY23" fmla="*/ 3187338 h 3248919"/>
              <a:gd name="connsiteX24" fmla="*/ 1909811 w 2395163"/>
              <a:gd name="connsiteY24" fmla="*/ 3174275 h 3248919"/>
              <a:gd name="connsiteX25" fmla="*/ 1988188 w 2395163"/>
              <a:gd name="connsiteY25" fmla="*/ 3108960 h 3248919"/>
              <a:gd name="connsiteX26" fmla="*/ 2001251 w 2395163"/>
              <a:gd name="connsiteY26" fmla="*/ 3069772 h 3248919"/>
              <a:gd name="connsiteX27" fmla="*/ 2040440 w 2395163"/>
              <a:gd name="connsiteY27" fmla="*/ 3030583 h 3248919"/>
              <a:gd name="connsiteX28" fmla="*/ 2066566 w 2395163"/>
              <a:gd name="connsiteY28" fmla="*/ 2991395 h 3248919"/>
              <a:gd name="connsiteX29" fmla="*/ 2118817 w 2395163"/>
              <a:gd name="connsiteY29" fmla="*/ 2913018 h 3248919"/>
              <a:gd name="connsiteX30" fmla="*/ 2171068 w 2395163"/>
              <a:gd name="connsiteY30" fmla="*/ 2782389 h 3248919"/>
              <a:gd name="connsiteX31" fmla="*/ 2244105 w 2395163"/>
              <a:gd name="connsiteY31" fmla="*/ 2683481 h 3248919"/>
              <a:gd name="connsiteX32" fmla="*/ 2210257 w 2395163"/>
              <a:gd name="connsiteY32" fmla="*/ 2677886 h 3248919"/>
              <a:gd name="connsiteX33" fmla="*/ 2316124 w 2395163"/>
              <a:gd name="connsiteY33" fmla="*/ 2683481 h 3248919"/>
              <a:gd name="connsiteX34" fmla="*/ 2388142 w 2395163"/>
              <a:gd name="connsiteY34" fmla="*/ 2517171 h 3248919"/>
              <a:gd name="connsiteX35" fmla="*/ 2388142 w 2395163"/>
              <a:gd name="connsiteY35" fmla="*/ 2434016 h 3248919"/>
              <a:gd name="connsiteX36" fmla="*/ 2388142 w 2395163"/>
              <a:gd name="connsiteY36" fmla="*/ 2350860 h 3248919"/>
              <a:gd name="connsiteX37" fmla="*/ 2314760 w 2395163"/>
              <a:gd name="connsiteY37" fmla="*/ 2272938 h 3248919"/>
              <a:gd name="connsiteX38" fmla="*/ 2301697 w 2395163"/>
              <a:gd name="connsiteY38" fmla="*/ 1776549 h 3248919"/>
              <a:gd name="connsiteX39" fmla="*/ 2275571 w 2395163"/>
              <a:gd name="connsiteY39" fmla="*/ 1672046 h 3248919"/>
              <a:gd name="connsiteX40" fmla="*/ 2236383 w 2395163"/>
              <a:gd name="connsiteY40" fmla="*/ 1541418 h 3248919"/>
              <a:gd name="connsiteX41" fmla="*/ 2092691 w 2395163"/>
              <a:gd name="connsiteY41" fmla="*/ 1110343 h 3248919"/>
              <a:gd name="connsiteX42" fmla="*/ 2027377 w 2395163"/>
              <a:gd name="connsiteY42" fmla="*/ 914400 h 3248919"/>
              <a:gd name="connsiteX43" fmla="*/ 2014314 w 2395163"/>
              <a:gd name="connsiteY43" fmla="*/ 875212 h 3248919"/>
              <a:gd name="connsiteX44" fmla="*/ 2001251 w 2395163"/>
              <a:gd name="connsiteY44" fmla="*/ 836023 h 3248919"/>
              <a:gd name="connsiteX45" fmla="*/ 1975126 w 2395163"/>
              <a:gd name="connsiteY45" fmla="*/ 796835 h 3248919"/>
              <a:gd name="connsiteX46" fmla="*/ 1922874 w 2395163"/>
              <a:gd name="connsiteY46" fmla="*/ 731520 h 3248919"/>
              <a:gd name="connsiteX47" fmla="*/ 1896748 w 2395163"/>
              <a:gd name="connsiteY47" fmla="*/ 692332 h 3248919"/>
              <a:gd name="connsiteX48" fmla="*/ 1844497 w 2395163"/>
              <a:gd name="connsiteY48" fmla="*/ 679269 h 3248919"/>
              <a:gd name="connsiteX49" fmla="*/ 1805308 w 2395163"/>
              <a:gd name="connsiteY49" fmla="*/ 666206 h 3248919"/>
              <a:gd name="connsiteX50" fmla="*/ 1595941 w 2395163"/>
              <a:gd name="connsiteY50" fmla="*/ 687756 h 3248919"/>
              <a:gd name="connsiteX51" fmla="*/ 1870623 w 2395163"/>
              <a:gd name="connsiteY51" fmla="*/ 483326 h 3248919"/>
              <a:gd name="connsiteX52" fmla="*/ 1935937 w 2395163"/>
              <a:gd name="connsiteY52" fmla="*/ 418012 h 3248919"/>
              <a:gd name="connsiteX53" fmla="*/ 1988188 w 2395163"/>
              <a:gd name="connsiteY53" fmla="*/ 352698 h 3248919"/>
              <a:gd name="connsiteX54" fmla="*/ 2040440 w 2395163"/>
              <a:gd name="connsiteY54" fmla="*/ 300446 h 3248919"/>
              <a:gd name="connsiteX55" fmla="*/ 2144943 w 2395163"/>
              <a:gd name="connsiteY55" fmla="*/ 235132 h 3248919"/>
              <a:gd name="connsiteX56" fmla="*/ 2184131 w 2395163"/>
              <a:gd name="connsiteY56" fmla="*/ 222069 h 3248919"/>
              <a:gd name="connsiteX57" fmla="*/ 2223320 w 2395163"/>
              <a:gd name="connsiteY57" fmla="*/ 209006 h 3248919"/>
              <a:gd name="connsiteX58" fmla="*/ 2262508 w 2395163"/>
              <a:gd name="connsiteY58" fmla="*/ 182880 h 3248919"/>
              <a:gd name="connsiteX59" fmla="*/ 2262508 w 2395163"/>
              <a:gd name="connsiteY59" fmla="*/ 39189 h 3248919"/>
              <a:gd name="connsiteX60" fmla="*/ 2184131 w 2395163"/>
              <a:gd name="connsiteY60" fmla="*/ 13063 h 3248919"/>
              <a:gd name="connsiteX61" fmla="*/ 2144943 w 2395163"/>
              <a:gd name="connsiteY61" fmla="*/ 0 h 3248919"/>
              <a:gd name="connsiteX62" fmla="*/ 15697 w 2395163"/>
              <a:gd name="connsiteY62" fmla="*/ 13063 h 3248919"/>
              <a:gd name="connsiteX63" fmla="*/ 54886 w 2395163"/>
              <a:gd name="connsiteY63" fmla="*/ 39189 h 3248919"/>
              <a:gd name="connsiteX64" fmla="*/ 67948 w 2395163"/>
              <a:gd name="connsiteY64" fmla="*/ 117566 h 3248919"/>
              <a:gd name="connsiteX65" fmla="*/ 120200 w 2395163"/>
              <a:gd name="connsiteY65" fmla="*/ 195943 h 3248919"/>
              <a:gd name="connsiteX66" fmla="*/ 185514 w 2395163"/>
              <a:gd name="connsiteY66" fmla="*/ 287383 h 3248919"/>
              <a:gd name="connsiteX67" fmla="*/ 290017 w 2395163"/>
              <a:gd name="connsiteY67" fmla="*/ 352698 h 3248919"/>
              <a:gd name="connsiteX68" fmla="*/ 316143 w 2395163"/>
              <a:gd name="connsiteY68" fmla="*/ 391886 h 3248919"/>
              <a:gd name="connsiteX69" fmla="*/ 355331 w 2395163"/>
              <a:gd name="connsiteY69" fmla="*/ 404949 h 3248919"/>
              <a:gd name="connsiteX70" fmla="*/ 394520 w 2395163"/>
              <a:gd name="connsiteY70" fmla="*/ 431075 h 3248919"/>
              <a:gd name="connsiteX71" fmla="*/ 499023 w 2395163"/>
              <a:gd name="connsiteY71" fmla="*/ 496389 h 3248919"/>
              <a:gd name="connsiteX72" fmla="*/ 564337 w 2395163"/>
              <a:gd name="connsiteY72" fmla="*/ 574766 h 3248919"/>
              <a:gd name="connsiteX73" fmla="*/ 875758 w 2395163"/>
              <a:gd name="connsiteY73" fmla="*/ 687756 h 3248919"/>
              <a:gd name="connsiteX74" fmla="*/ 655777 w 2395163"/>
              <a:gd name="connsiteY74" fmla="*/ 783772 h 3248919"/>
              <a:gd name="connsiteX75" fmla="*/ 590463 w 2395163"/>
              <a:gd name="connsiteY75" fmla="*/ 836023 h 3248919"/>
              <a:gd name="connsiteX76" fmla="*/ 512086 w 2395163"/>
              <a:gd name="connsiteY76" fmla="*/ 888275 h 3248919"/>
              <a:gd name="connsiteX77" fmla="*/ 472897 w 2395163"/>
              <a:gd name="connsiteY77" fmla="*/ 914400 h 3248919"/>
              <a:gd name="connsiteX78" fmla="*/ 433708 w 2395163"/>
              <a:gd name="connsiteY78" fmla="*/ 953589 h 3248919"/>
              <a:gd name="connsiteX79" fmla="*/ 420646 w 2395163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237766 w 2532179"/>
              <a:gd name="connsiteY7" fmla="*/ 1410789 h 3248919"/>
              <a:gd name="connsiteX8" fmla="*/ 198577 w 2532179"/>
              <a:gd name="connsiteY8" fmla="*/ 159366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01697 w 2532179"/>
              <a:gd name="connsiteY38" fmla="*/ 1776549 h 3248919"/>
              <a:gd name="connsiteX39" fmla="*/ 2275571 w 2532179"/>
              <a:gd name="connsiteY39" fmla="*/ 1672046 h 3248919"/>
              <a:gd name="connsiteX40" fmla="*/ 2236383 w 2532179"/>
              <a:gd name="connsiteY40" fmla="*/ 154141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237766 w 2532179"/>
              <a:gd name="connsiteY7" fmla="*/ 1410789 h 3248919"/>
              <a:gd name="connsiteX8" fmla="*/ 198577 w 2532179"/>
              <a:gd name="connsiteY8" fmla="*/ 159366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275571 w 2532179"/>
              <a:gd name="connsiteY39" fmla="*/ 1672046 h 3248919"/>
              <a:gd name="connsiteX40" fmla="*/ 2236383 w 2532179"/>
              <a:gd name="connsiteY40" fmla="*/ 154141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237766 w 2532179"/>
              <a:gd name="connsiteY7" fmla="*/ 1410789 h 3248919"/>
              <a:gd name="connsiteX8" fmla="*/ 198577 w 2532179"/>
              <a:gd name="connsiteY8" fmla="*/ 159366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236383 w 2532179"/>
              <a:gd name="connsiteY40" fmla="*/ 154141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237766 w 2532179"/>
              <a:gd name="connsiteY7" fmla="*/ 1410789 h 3248919"/>
              <a:gd name="connsiteX8" fmla="*/ 198577 w 2532179"/>
              <a:gd name="connsiteY8" fmla="*/ 159366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237766 w 2532179"/>
              <a:gd name="connsiteY7" fmla="*/ 1410789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263891 w 2532179"/>
              <a:gd name="connsiteY6" fmla="*/ 1332412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316143 w 2532179"/>
              <a:gd name="connsiteY4" fmla="*/ 1214846 h 3248919"/>
              <a:gd name="connsiteX5" fmla="*/ 290017 w 2532179"/>
              <a:gd name="connsiteY5" fmla="*/ 1293223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299612 w 2532179"/>
              <a:gd name="connsiteY4" fmla="*/ 1103532 h 3248919"/>
              <a:gd name="connsiteX5" fmla="*/ 290017 w 2532179"/>
              <a:gd name="connsiteY5" fmla="*/ 1293223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381457 w 2532179"/>
              <a:gd name="connsiteY3" fmla="*/ 1018903 h 3248919"/>
              <a:gd name="connsiteX4" fmla="*/ 299612 w 2532179"/>
              <a:gd name="connsiteY4" fmla="*/ 1103532 h 3248919"/>
              <a:gd name="connsiteX5" fmla="*/ 227594 w 2532179"/>
              <a:gd name="connsiteY5" fmla="*/ 1103532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299612 w 2532179"/>
              <a:gd name="connsiteY3" fmla="*/ 1020377 h 3248919"/>
              <a:gd name="connsiteX4" fmla="*/ 299612 w 2532179"/>
              <a:gd name="connsiteY4" fmla="*/ 1103532 h 3248919"/>
              <a:gd name="connsiteX5" fmla="*/ 227594 w 2532179"/>
              <a:gd name="connsiteY5" fmla="*/ 1103532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299612 w 2532179"/>
              <a:gd name="connsiteY3" fmla="*/ 1020377 h 3248919"/>
              <a:gd name="connsiteX4" fmla="*/ 299612 w 2532179"/>
              <a:gd name="connsiteY4" fmla="*/ 1020377 h 3248919"/>
              <a:gd name="connsiteX5" fmla="*/ 227594 w 2532179"/>
              <a:gd name="connsiteY5" fmla="*/ 1103532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83481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299612 w 2532179"/>
              <a:gd name="connsiteY3" fmla="*/ 1020377 h 3248919"/>
              <a:gd name="connsiteX4" fmla="*/ 299612 w 2532179"/>
              <a:gd name="connsiteY4" fmla="*/ 1020377 h 3248919"/>
              <a:gd name="connsiteX5" fmla="*/ 227594 w 2532179"/>
              <a:gd name="connsiteY5" fmla="*/ 1103532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88142 w 2532179"/>
              <a:gd name="connsiteY33" fmla="*/ 2600326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532179"/>
              <a:gd name="connsiteY0" fmla="*/ 862149 h 3248919"/>
              <a:gd name="connsiteX1" fmla="*/ 433708 w 2532179"/>
              <a:gd name="connsiteY1" fmla="*/ 901338 h 3248919"/>
              <a:gd name="connsiteX2" fmla="*/ 407583 w 2532179"/>
              <a:gd name="connsiteY2" fmla="*/ 979715 h 3248919"/>
              <a:gd name="connsiteX3" fmla="*/ 299612 w 2532179"/>
              <a:gd name="connsiteY3" fmla="*/ 1020377 h 3248919"/>
              <a:gd name="connsiteX4" fmla="*/ 299612 w 2532179"/>
              <a:gd name="connsiteY4" fmla="*/ 1020377 h 3248919"/>
              <a:gd name="connsiteX5" fmla="*/ 227594 w 2532179"/>
              <a:gd name="connsiteY5" fmla="*/ 1103532 h 3248919"/>
              <a:gd name="connsiteX6" fmla="*/ 155575 w 2532179"/>
              <a:gd name="connsiteY6" fmla="*/ 1186687 h 3248919"/>
              <a:gd name="connsiteX7" fmla="*/ 155575 w 2532179"/>
              <a:gd name="connsiteY7" fmla="*/ 1436153 h 3248919"/>
              <a:gd name="connsiteX8" fmla="*/ 83557 w 2532179"/>
              <a:gd name="connsiteY8" fmla="*/ 1851929 h 3248919"/>
              <a:gd name="connsiteX9" fmla="*/ 83557 w 2532179"/>
              <a:gd name="connsiteY9" fmla="*/ 2267705 h 3248919"/>
              <a:gd name="connsiteX10" fmla="*/ 224703 w 2532179"/>
              <a:gd name="connsiteY10" fmla="*/ 2625635 h 3248919"/>
              <a:gd name="connsiteX11" fmla="*/ 263891 w 2532179"/>
              <a:gd name="connsiteY11" fmla="*/ 2704012 h 3248919"/>
              <a:gd name="connsiteX12" fmla="*/ 276954 w 2532179"/>
              <a:gd name="connsiteY12" fmla="*/ 2756263 h 3248919"/>
              <a:gd name="connsiteX13" fmla="*/ 342268 w 2532179"/>
              <a:gd name="connsiteY13" fmla="*/ 2847703 h 3248919"/>
              <a:gd name="connsiteX14" fmla="*/ 394520 w 2532179"/>
              <a:gd name="connsiteY14" fmla="*/ 2926080 h 3248919"/>
              <a:gd name="connsiteX15" fmla="*/ 407583 w 2532179"/>
              <a:gd name="connsiteY15" fmla="*/ 2965269 h 3248919"/>
              <a:gd name="connsiteX16" fmla="*/ 499023 w 2532179"/>
              <a:gd name="connsiteY16" fmla="*/ 3082835 h 3248919"/>
              <a:gd name="connsiteX17" fmla="*/ 538211 w 2532179"/>
              <a:gd name="connsiteY17" fmla="*/ 3108960 h 3248919"/>
              <a:gd name="connsiteX18" fmla="*/ 577400 w 2532179"/>
              <a:gd name="connsiteY18" fmla="*/ 3148149 h 3248919"/>
              <a:gd name="connsiteX19" fmla="*/ 629651 w 2532179"/>
              <a:gd name="connsiteY19" fmla="*/ 3161212 h 3248919"/>
              <a:gd name="connsiteX20" fmla="*/ 708028 w 2532179"/>
              <a:gd name="connsiteY20" fmla="*/ 3187338 h 3248919"/>
              <a:gd name="connsiteX21" fmla="*/ 1204417 w 2532179"/>
              <a:gd name="connsiteY21" fmla="*/ 3213463 h 3248919"/>
              <a:gd name="connsiteX22" fmla="*/ 1491800 w 2532179"/>
              <a:gd name="connsiteY22" fmla="*/ 3226526 h 3248919"/>
              <a:gd name="connsiteX23" fmla="*/ 1870623 w 2532179"/>
              <a:gd name="connsiteY23" fmla="*/ 3187338 h 3248919"/>
              <a:gd name="connsiteX24" fmla="*/ 1909811 w 2532179"/>
              <a:gd name="connsiteY24" fmla="*/ 3174275 h 3248919"/>
              <a:gd name="connsiteX25" fmla="*/ 1988188 w 2532179"/>
              <a:gd name="connsiteY25" fmla="*/ 3108960 h 3248919"/>
              <a:gd name="connsiteX26" fmla="*/ 2001251 w 2532179"/>
              <a:gd name="connsiteY26" fmla="*/ 3069772 h 3248919"/>
              <a:gd name="connsiteX27" fmla="*/ 2040440 w 2532179"/>
              <a:gd name="connsiteY27" fmla="*/ 3030583 h 3248919"/>
              <a:gd name="connsiteX28" fmla="*/ 2066566 w 2532179"/>
              <a:gd name="connsiteY28" fmla="*/ 2991395 h 3248919"/>
              <a:gd name="connsiteX29" fmla="*/ 2118817 w 2532179"/>
              <a:gd name="connsiteY29" fmla="*/ 2913018 h 3248919"/>
              <a:gd name="connsiteX30" fmla="*/ 2171068 w 2532179"/>
              <a:gd name="connsiteY30" fmla="*/ 2782389 h 3248919"/>
              <a:gd name="connsiteX31" fmla="*/ 2244105 w 2532179"/>
              <a:gd name="connsiteY31" fmla="*/ 2683481 h 3248919"/>
              <a:gd name="connsiteX32" fmla="*/ 2210257 w 2532179"/>
              <a:gd name="connsiteY32" fmla="*/ 2677886 h 3248919"/>
              <a:gd name="connsiteX33" fmla="*/ 2316124 w 2532179"/>
              <a:gd name="connsiteY33" fmla="*/ 2600326 h 3248919"/>
              <a:gd name="connsiteX34" fmla="*/ 2388142 w 2532179"/>
              <a:gd name="connsiteY34" fmla="*/ 2517171 h 3248919"/>
              <a:gd name="connsiteX35" fmla="*/ 2388142 w 2532179"/>
              <a:gd name="connsiteY35" fmla="*/ 2434016 h 3248919"/>
              <a:gd name="connsiteX36" fmla="*/ 2388142 w 2532179"/>
              <a:gd name="connsiteY36" fmla="*/ 2350860 h 3248919"/>
              <a:gd name="connsiteX37" fmla="*/ 2532179 w 2532179"/>
              <a:gd name="connsiteY37" fmla="*/ 2101395 h 3248919"/>
              <a:gd name="connsiteX38" fmla="*/ 2388142 w 2532179"/>
              <a:gd name="connsiteY38" fmla="*/ 1685619 h 3248919"/>
              <a:gd name="connsiteX39" fmla="*/ 2460161 w 2532179"/>
              <a:gd name="connsiteY39" fmla="*/ 1519308 h 3248919"/>
              <a:gd name="connsiteX40" fmla="*/ 2388142 w 2532179"/>
              <a:gd name="connsiteY40" fmla="*/ 1352998 h 3248919"/>
              <a:gd name="connsiteX41" fmla="*/ 2092691 w 2532179"/>
              <a:gd name="connsiteY41" fmla="*/ 1110343 h 3248919"/>
              <a:gd name="connsiteX42" fmla="*/ 2027377 w 2532179"/>
              <a:gd name="connsiteY42" fmla="*/ 914400 h 3248919"/>
              <a:gd name="connsiteX43" fmla="*/ 2014314 w 2532179"/>
              <a:gd name="connsiteY43" fmla="*/ 875212 h 3248919"/>
              <a:gd name="connsiteX44" fmla="*/ 2001251 w 2532179"/>
              <a:gd name="connsiteY44" fmla="*/ 836023 h 3248919"/>
              <a:gd name="connsiteX45" fmla="*/ 1975126 w 2532179"/>
              <a:gd name="connsiteY45" fmla="*/ 796835 h 3248919"/>
              <a:gd name="connsiteX46" fmla="*/ 1922874 w 2532179"/>
              <a:gd name="connsiteY46" fmla="*/ 731520 h 3248919"/>
              <a:gd name="connsiteX47" fmla="*/ 1896748 w 2532179"/>
              <a:gd name="connsiteY47" fmla="*/ 692332 h 3248919"/>
              <a:gd name="connsiteX48" fmla="*/ 1844497 w 2532179"/>
              <a:gd name="connsiteY48" fmla="*/ 679269 h 3248919"/>
              <a:gd name="connsiteX49" fmla="*/ 1805308 w 2532179"/>
              <a:gd name="connsiteY49" fmla="*/ 666206 h 3248919"/>
              <a:gd name="connsiteX50" fmla="*/ 1595941 w 2532179"/>
              <a:gd name="connsiteY50" fmla="*/ 687756 h 3248919"/>
              <a:gd name="connsiteX51" fmla="*/ 1870623 w 2532179"/>
              <a:gd name="connsiteY51" fmla="*/ 483326 h 3248919"/>
              <a:gd name="connsiteX52" fmla="*/ 1935937 w 2532179"/>
              <a:gd name="connsiteY52" fmla="*/ 418012 h 3248919"/>
              <a:gd name="connsiteX53" fmla="*/ 1988188 w 2532179"/>
              <a:gd name="connsiteY53" fmla="*/ 352698 h 3248919"/>
              <a:gd name="connsiteX54" fmla="*/ 2040440 w 2532179"/>
              <a:gd name="connsiteY54" fmla="*/ 300446 h 3248919"/>
              <a:gd name="connsiteX55" fmla="*/ 2144943 w 2532179"/>
              <a:gd name="connsiteY55" fmla="*/ 235132 h 3248919"/>
              <a:gd name="connsiteX56" fmla="*/ 2184131 w 2532179"/>
              <a:gd name="connsiteY56" fmla="*/ 222069 h 3248919"/>
              <a:gd name="connsiteX57" fmla="*/ 2223320 w 2532179"/>
              <a:gd name="connsiteY57" fmla="*/ 209006 h 3248919"/>
              <a:gd name="connsiteX58" fmla="*/ 2262508 w 2532179"/>
              <a:gd name="connsiteY58" fmla="*/ 182880 h 3248919"/>
              <a:gd name="connsiteX59" fmla="*/ 2262508 w 2532179"/>
              <a:gd name="connsiteY59" fmla="*/ 39189 h 3248919"/>
              <a:gd name="connsiteX60" fmla="*/ 2184131 w 2532179"/>
              <a:gd name="connsiteY60" fmla="*/ 13063 h 3248919"/>
              <a:gd name="connsiteX61" fmla="*/ 2144943 w 2532179"/>
              <a:gd name="connsiteY61" fmla="*/ 0 h 3248919"/>
              <a:gd name="connsiteX62" fmla="*/ 15697 w 2532179"/>
              <a:gd name="connsiteY62" fmla="*/ 13063 h 3248919"/>
              <a:gd name="connsiteX63" fmla="*/ 54886 w 2532179"/>
              <a:gd name="connsiteY63" fmla="*/ 39189 h 3248919"/>
              <a:gd name="connsiteX64" fmla="*/ 67948 w 2532179"/>
              <a:gd name="connsiteY64" fmla="*/ 117566 h 3248919"/>
              <a:gd name="connsiteX65" fmla="*/ 120200 w 2532179"/>
              <a:gd name="connsiteY65" fmla="*/ 195943 h 3248919"/>
              <a:gd name="connsiteX66" fmla="*/ 185514 w 2532179"/>
              <a:gd name="connsiteY66" fmla="*/ 287383 h 3248919"/>
              <a:gd name="connsiteX67" fmla="*/ 290017 w 2532179"/>
              <a:gd name="connsiteY67" fmla="*/ 352698 h 3248919"/>
              <a:gd name="connsiteX68" fmla="*/ 316143 w 2532179"/>
              <a:gd name="connsiteY68" fmla="*/ 391886 h 3248919"/>
              <a:gd name="connsiteX69" fmla="*/ 355331 w 2532179"/>
              <a:gd name="connsiteY69" fmla="*/ 404949 h 3248919"/>
              <a:gd name="connsiteX70" fmla="*/ 394520 w 2532179"/>
              <a:gd name="connsiteY70" fmla="*/ 431075 h 3248919"/>
              <a:gd name="connsiteX71" fmla="*/ 499023 w 2532179"/>
              <a:gd name="connsiteY71" fmla="*/ 496389 h 3248919"/>
              <a:gd name="connsiteX72" fmla="*/ 564337 w 2532179"/>
              <a:gd name="connsiteY72" fmla="*/ 574766 h 3248919"/>
              <a:gd name="connsiteX73" fmla="*/ 875758 w 2532179"/>
              <a:gd name="connsiteY73" fmla="*/ 687756 h 3248919"/>
              <a:gd name="connsiteX74" fmla="*/ 655777 w 2532179"/>
              <a:gd name="connsiteY74" fmla="*/ 783772 h 3248919"/>
              <a:gd name="connsiteX75" fmla="*/ 590463 w 2532179"/>
              <a:gd name="connsiteY75" fmla="*/ 836023 h 3248919"/>
              <a:gd name="connsiteX76" fmla="*/ 512086 w 2532179"/>
              <a:gd name="connsiteY76" fmla="*/ 888275 h 3248919"/>
              <a:gd name="connsiteX77" fmla="*/ 472897 w 2532179"/>
              <a:gd name="connsiteY77" fmla="*/ 914400 h 3248919"/>
              <a:gd name="connsiteX78" fmla="*/ 433708 w 2532179"/>
              <a:gd name="connsiteY78" fmla="*/ 953589 h 3248919"/>
              <a:gd name="connsiteX79" fmla="*/ 420646 w 2532179"/>
              <a:gd name="connsiteY79" fmla="*/ 953589 h 3248919"/>
              <a:gd name="connsiteX0" fmla="*/ 499023 w 2471841"/>
              <a:gd name="connsiteY0" fmla="*/ 862149 h 3248919"/>
              <a:gd name="connsiteX1" fmla="*/ 433708 w 2471841"/>
              <a:gd name="connsiteY1" fmla="*/ 901338 h 3248919"/>
              <a:gd name="connsiteX2" fmla="*/ 407583 w 2471841"/>
              <a:gd name="connsiteY2" fmla="*/ 979715 h 3248919"/>
              <a:gd name="connsiteX3" fmla="*/ 299612 w 2471841"/>
              <a:gd name="connsiteY3" fmla="*/ 1020377 h 3248919"/>
              <a:gd name="connsiteX4" fmla="*/ 299612 w 2471841"/>
              <a:gd name="connsiteY4" fmla="*/ 1020377 h 3248919"/>
              <a:gd name="connsiteX5" fmla="*/ 227594 w 2471841"/>
              <a:gd name="connsiteY5" fmla="*/ 1103532 h 3248919"/>
              <a:gd name="connsiteX6" fmla="*/ 155575 w 2471841"/>
              <a:gd name="connsiteY6" fmla="*/ 1186687 h 3248919"/>
              <a:gd name="connsiteX7" fmla="*/ 155575 w 2471841"/>
              <a:gd name="connsiteY7" fmla="*/ 1436153 h 3248919"/>
              <a:gd name="connsiteX8" fmla="*/ 83557 w 2471841"/>
              <a:gd name="connsiteY8" fmla="*/ 1851929 h 3248919"/>
              <a:gd name="connsiteX9" fmla="*/ 83557 w 2471841"/>
              <a:gd name="connsiteY9" fmla="*/ 2267705 h 3248919"/>
              <a:gd name="connsiteX10" fmla="*/ 224703 w 2471841"/>
              <a:gd name="connsiteY10" fmla="*/ 2625635 h 3248919"/>
              <a:gd name="connsiteX11" fmla="*/ 263891 w 2471841"/>
              <a:gd name="connsiteY11" fmla="*/ 2704012 h 3248919"/>
              <a:gd name="connsiteX12" fmla="*/ 276954 w 2471841"/>
              <a:gd name="connsiteY12" fmla="*/ 2756263 h 3248919"/>
              <a:gd name="connsiteX13" fmla="*/ 342268 w 2471841"/>
              <a:gd name="connsiteY13" fmla="*/ 2847703 h 3248919"/>
              <a:gd name="connsiteX14" fmla="*/ 394520 w 2471841"/>
              <a:gd name="connsiteY14" fmla="*/ 2926080 h 3248919"/>
              <a:gd name="connsiteX15" fmla="*/ 407583 w 2471841"/>
              <a:gd name="connsiteY15" fmla="*/ 2965269 h 3248919"/>
              <a:gd name="connsiteX16" fmla="*/ 499023 w 2471841"/>
              <a:gd name="connsiteY16" fmla="*/ 3082835 h 3248919"/>
              <a:gd name="connsiteX17" fmla="*/ 538211 w 2471841"/>
              <a:gd name="connsiteY17" fmla="*/ 3108960 h 3248919"/>
              <a:gd name="connsiteX18" fmla="*/ 577400 w 2471841"/>
              <a:gd name="connsiteY18" fmla="*/ 3148149 h 3248919"/>
              <a:gd name="connsiteX19" fmla="*/ 629651 w 2471841"/>
              <a:gd name="connsiteY19" fmla="*/ 3161212 h 3248919"/>
              <a:gd name="connsiteX20" fmla="*/ 708028 w 2471841"/>
              <a:gd name="connsiteY20" fmla="*/ 3187338 h 3248919"/>
              <a:gd name="connsiteX21" fmla="*/ 1204417 w 2471841"/>
              <a:gd name="connsiteY21" fmla="*/ 3213463 h 3248919"/>
              <a:gd name="connsiteX22" fmla="*/ 1491800 w 2471841"/>
              <a:gd name="connsiteY22" fmla="*/ 3226526 h 3248919"/>
              <a:gd name="connsiteX23" fmla="*/ 1870623 w 2471841"/>
              <a:gd name="connsiteY23" fmla="*/ 3187338 h 3248919"/>
              <a:gd name="connsiteX24" fmla="*/ 1909811 w 2471841"/>
              <a:gd name="connsiteY24" fmla="*/ 3174275 h 3248919"/>
              <a:gd name="connsiteX25" fmla="*/ 1988188 w 2471841"/>
              <a:gd name="connsiteY25" fmla="*/ 3108960 h 3248919"/>
              <a:gd name="connsiteX26" fmla="*/ 2001251 w 2471841"/>
              <a:gd name="connsiteY26" fmla="*/ 3069772 h 3248919"/>
              <a:gd name="connsiteX27" fmla="*/ 2040440 w 2471841"/>
              <a:gd name="connsiteY27" fmla="*/ 3030583 h 3248919"/>
              <a:gd name="connsiteX28" fmla="*/ 2066566 w 2471841"/>
              <a:gd name="connsiteY28" fmla="*/ 2991395 h 3248919"/>
              <a:gd name="connsiteX29" fmla="*/ 2118817 w 2471841"/>
              <a:gd name="connsiteY29" fmla="*/ 2913018 h 3248919"/>
              <a:gd name="connsiteX30" fmla="*/ 2171068 w 2471841"/>
              <a:gd name="connsiteY30" fmla="*/ 2782389 h 3248919"/>
              <a:gd name="connsiteX31" fmla="*/ 2244105 w 2471841"/>
              <a:gd name="connsiteY31" fmla="*/ 2683481 h 3248919"/>
              <a:gd name="connsiteX32" fmla="*/ 2210257 w 2471841"/>
              <a:gd name="connsiteY32" fmla="*/ 2677886 h 3248919"/>
              <a:gd name="connsiteX33" fmla="*/ 2316124 w 2471841"/>
              <a:gd name="connsiteY33" fmla="*/ 2600326 h 3248919"/>
              <a:gd name="connsiteX34" fmla="*/ 2388142 w 2471841"/>
              <a:gd name="connsiteY34" fmla="*/ 2517171 h 3248919"/>
              <a:gd name="connsiteX35" fmla="*/ 2388142 w 2471841"/>
              <a:gd name="connsiteY35" fmla="*/ 2434016 h 3248919"/>
              <a:gd name="connsiteX36" fmla="*/ 2388142 w 2471841"/>
              <a:gd name="connsiteY36" fmla="*/ 2350860 h 3248919"/>
              <a:gd name="connsiteX37" fmla="*/ 2460161 w 2471841"/>
              <a:gd name="connsiteY37" fmla="*/ 2101395 h 3248919"/>
              <a:gd name="connsiteX38" fmla="*/ 2388142 w 2471841"/>
              <a:gd name="connsiteY38" fmla="*/ 1685619 h 3248919"/>
              <a:gd name="connsiteX39" fmla="*/ 2460161 w 2471841"/>
              <a:gd name="connsiteY39" fmla="*/ 1519308 h 3248919"/>
              <a:gd name="connsiteX40" fmla="*/ 2388142 w 2471841"/>
              <a:gd name="connsiteY40" fmla="*/ 1352998 h 3248919"/>
              <a:gd name="connsiteX41" fmla="*/ 2092691 w 2471841"/>
              <a:gd name="connsiteY41" fmla="*/ 1110343 h 3248919"/>
              <a:gd name="connsiteX42" fmla="*/ 2027377 w 2471841"/>
              <a:gd name="connsiteY42" fmla="*/ 914400 h 3248919"/>
              <a:gd name="connsiteX43" fmla="*/ 2014314 w 2471841"/>
              <a:gd name="connsiteY43" fmla="*/ 875212 h 3248919"/>
              <a:gd name="connsiteX44" fmla="*/ 2001251 w 2471841"/>
              <a:gd name="connsiteY44" fmla="*/ 836023 h 3248919"/>
              <a:gd name="connsiteX45" fmla="*/ 1975126 w 2471841"/>
              <a:gd name="connsiteY45" fmla="*/ 796835 h 3248919"/>
              <a:gd name="connsiteX46" fmla="*/ 1922874 w 2471841"/>
              <a:gd name="connsiteY46" fmla="*/ 731520 h 3248919"/>
              <a:gd name="connsiteX47" fmla="*/ 1896748 w 2471841"/>
              <a:gd name="connsiteY47" fmla="*/ 692332 h 3248919"/>
              <a:gd name="connsiteX48" fmla="*/ 1844497 w 2471841"/>
              <a:gd name="connsiteY48" fmla="*/ 679269 h 3248919"/>
              <a:gd name="connsiteX49" fmla="*/ 1805308 w 2471841"/>
              <a:gd name="connsiteY49" fmla="*/ 666206 h 3248919"/>
              <a:gd name="connsiteX50" fmla="*/ 1595941 w 2471841"/>
              <a:gd name="connsiteY50" fmla="*/ 687756 h 3248919"/>
              <a:gd name="connsiteX51" fmla="*/ 1870623 w 2471841"/>
              <a:gd name="connsiteY51" fmla="*/ 483326 h 3248919"/>
              <a:gd name="connsiteX52" fmla="*/ 1935937 w 2471841"/>
              <a:gd name="connsiteY52" fmla="*/ 418012 h 3248919"/>
              <a:gd name="connsiteX53" fmla="*/ 1988188 w 2471841"/>
              <a:gd name="connsiteY53" fmla="*/ 352698 h 3248919"/>
              <a:gd name="connsiteX54" fmla="*/ 2040440 w 2471841"/>
              <a:gd name="connsiteY54" fmla="*/ 300446 h 3248919"/>
              <a:gd name="connsiteX55" fmla="*/ 2144943 w 2471841"/>
              <a:gd name="connsiteY55" fmla="*/ 235132 h 3248919"/>
              <a:gd name="connsiteX56" fmla="*/ 2184131 w 2471841"/>
              <a:gd name="connsiteY56" fmla="*/ 222069 h 3248919"/>
              <a:gd name="connsiteX57" fmla="*/ 2223320 w 2471841"/>
              <a:gd name="connsiteY57" fmla="*/ 209006 h 3248919"/>
              <a:gd name="connsiteX58" fmla="*/ 2262508 w 2471841"/>
              <a:gd name="connsiteY58" fmla="*/ 182880 h 3248919"/>
              <a:gd name="connsiteX59" fmla="*/ 2262508 w 2471841"/>
              <a:gd name="connsiteY59" fmla="*/ 39189 h 3248919"/>
              <a:gd name="connsiteX60" fmla="*/ 2184131 w 2471841"/>
              <a:gd name="connsiteY60" fmla="*/ 13063 h 3248919"/>
              <a:gd name="connsiteX61" fmla="*/ 2144943 w 2471841"/>
              <a:gd name="connsiteY61" fmla="*/ 0 h 3248919"/>
              <a:gd name="connsiteX62" fmla="*/ 15697 w 2471841"/>
              <a:gd name="connsiteY62" fmla="*/ 13063 h 3248919"/>
              <a:gd name="connsiteX63" fmla="*/ 54886 w 2471841"/>
              <a:gd name="connsiteY63" fmla="*/ 39189 h 3248919"/>
              <a:gd name="connsiteX64" fmla="*/ 67948 w 2471841"/>
              <a:gd name="connsiteY64" fmla="*/ 117566 h 3248919"/>
              <a:gd name="connsiteX65" fmla="*/ 120200 w 2471841"/>
              <a:gd name="connsiteY65" fmla="*/ 195943 h 3248919"/>
              <a:gd name="connsiteX66" fmla="*/ 185514 w 2471841"/>
              <a:gd name="connsiteY66" fmla="*/ 287383 h 3248919"/>
              <a:gd name="connsiteX67" fmla="*/ 290017 w 2471841"/>
              <a:gd name="connsiteY67" fmla="*/ 352698 h 3248919"/>
              <a:gd name="connsiteX68" fmla="*/ 316143 w 2471841"/>
              <a:gd name="connsiteY68" fmla="*/ 391886 h 3248919"/>
              <a:gd name="connsiteX69" fmla="*/ 355331 w 2471841"/>
              <a:gd name="connsiteY69" fmla="*/ 404949 h 3248919"/>
              <a:gd name="connsiteX70" fmla="*/ 394520 w 2471841"/>
              <a:gd name="connsiteY70" fmla="*/ 431075 h 3248919"/>
              <a:gd name="connsiteX71" fmla="*/ 499023 w 2471841"/>
              <a:gd name="connsiteY71" fmla="*/ 496389 h 3248919"/>
              <a:gd name="connsiteX72" fmla="*/ 564337 w 2471841"/>
              <a:gd name="connsiteY72" fmla="*/ 574766 h 3248919"/>
              <a:gd name="connsiteX73" fmla="*/ 875758 w 2471841"/>
              <a:gd name="connsiteY73" fmla="*/ 687756 h 3248919"/>
              <a:gd name="connsiteX74" fmla="*/ 655777 w 2471841"/>
              <a:gd name="connsiteY74" fmla="*/ 783772 h 3248919"/>
              <a:gd name="connsiteX75" fmla="*/ 590463 w 2471841"/>
              <a:gd name="connsiteY75" fmla="*/ 836023 h 3248919"/>
              <a:gd name="connsiteX76" fmla="*/ 512086 w 2471841"/>
              <a:gd name="connsiteY76" fmla="*/ 888275 h 3248919"/>
              <a:gd name="connsiteX77" fmla="*/ 472897 w 2471841"/>
              <a:gd name="connsiteY77" fmla="*/ 914400 h 3248919"/>
              <a:gd name="connsiteX78" fmla="*/ 433708 w 2471841"/>
              <a:gd name="connsiteY78" fmla="*/ 953589 h 3248919"/>
              <a:gd name="connsiteX79" fmla="*/ 420646 w 2471841"/>
              <a:gd name="connsiteY79" fmla="*/ 953589 h 3248919"/>
              <a:gd name="connsiteX0" fmla="*/ 499023 w 2460161"/>
              <a:gd name="connsiteY0" fmla="*/ 862149 h 3248919"/>
              <a:gd name="connsiteX1" fmla="*/ 433708 w 2460161"/>
              <a:gd name="connsiteY1" fmla="*/ 901338 h 3248919"/>
              <a:gd name="connsiteX2" fmla="*/ 407583 w 2460161"/>
              <a:gd name="connsiteY2" fmla="*/ 979715 h 3248919"/>
              <a:gd name="connsiteX3" fmla="*/ 299612 w 2460161"/>
              <a:gd name="connsiteY3" fmla="*/ 1020377 h 3248919"/>
              <a:gd name="connsiteX4" fmla="*/ 299612 w 2460161"/>
              <a:gd name="connsiteY4" fmla="*/ 1020377 h 3248919"/>
              <a:gd name="connsiteX5" fmla="*/ 227594 w 2460161"/>
              <a:gd name="connsiteY5" fmla="*/ 1103532 h 3248919"/>
              <a:gd name="connsiteX6" fmla="*/ 155575 w 2460161"/>
              <a:gd name="connsiteY6" fmla="*/ 1186687 h 3248919"/>
              <a:gd name="connsiteX7" fmla="*/ 155575 w 2460161"/>
              <a:gd name="connsiteY7" fmla="*/ 1436153 h 3248919"/>
              <a:gd name="connsiteX8" fmla="*/ 83557 w 2460161"/>
              <a:gd name="connsiteY8" fmla="*/ 1851929 h 3248919"/>
              <a:gd name="connsiteX9" fmla="*/ 83557 w 2460161"/>
              <a:gd name="connsiteY9" fmla="*/ 2267705 h 3248919"/>
              <a:gd name="connsiteX10" fmla="*/ 224703 w 2460161"/>
              <a:gd name="connsiteY10" fmla="*/ 2625635 h 3248919"/>
              <a:gd name="connsiteX11" fmla="*/ 263891 w 2460161"/>
              <a:gd name="connsiteY11" fmla="*/ 2704012 h 3248919"/>
              <a:gd name="connsiteX12" fmla="*/ 276954 w 2460161"/>
              <a:gd name="connsiteY12" fmla="*/ 2756263 h 3248919"/>
              <a:gd name="connsiteX13" fmla="*/ 342268 w 2460161"/>
              <a:gd name="connsiteY13" fmla="*/ 2847703 h 3248919"/>
              <a:gd name="connsiteX14" fmla="*/ 394520 w 2460161"/>
              <a:gd name="connsiteY14" fmla="*/ 2926080 h 3248919"/>
              <a:gd name="connsiteX15" fmla="*/ 407583 w 2460161"/>
              <a:gd name="connsiteY15" fmla="*/ 2965269 h 3248919"/>
              <a:gd name="connsiteX16" fmla="*/ 499023 w 2460161"/>
              <a:gd name="connsiteY16" fmla="*/ 3082835 h 3248919"/>
              <a:gd name="connsiteX17" fmla="*/ 538211 w 2460161"/>
              <a:gd name="connsiteY17" fmla="*/ 3108960 h 3248919"/>
              <a:gd name="connsiteX18" fmla="*/ 577400 w 2460161"/>
              <a:gd name="connsiteY18" fmla="*/ 3148149 h 3248919"/>
              <a:gd name="connsiteX19" fmla="*/ 629651 w 2460161"/>
              <a:gd name="connsiteY19" fmla="*/ 3161212 h 3248919"/>
              <a:gd name="connsiteX20" fmla="*/ 708028 w 2460161"/>
              <a:gd name="connsiteY20" fmla="*/ 3187338 h 3248919"/>
              <a:gd name="connsiteX21" fmla="*/ 1204417 w 2460161"/>
              <a:gd name="connsiteY21" fmla="*/ 3213463 h 3248919"/>
              <a:gd name="connsiteX22" fmla="*/ 1491800 w 2460161"/>
              <a:gd name="connsiteY22" fmla="*/ 3226526 h 3248919"/>
              <a:gd name="connsiteX23" fmla="*/ 1870623 w 2460161"/>
              <a:gd name="connsiteY23" fmla="*/ 3187338 h 3248919"/>
              <a:gd name="connsiteX24" fmla="*/ 1909811 w 2460161"/>
              <a:gd name="connsiteY24" fmla="*/ 3174275 h 3248919"/>
              <a:gd name="connsiteX25" fmla="*/ 1988188 w 2460161"/>
              <a:gd name="connsiteY25" fmla="*/ 3108960 h 3248919"/>
              <a:gd name="connsiteX26" fmla="*/ 2001251 w 2460161"/>
              <a:gd name="connsiteY26" fmla="*/ 3069772 h 3248919"/>
              <a:gd name="connsiteX27" fmla="*/ 2040440 w 2460161"/>
              <a:gd name="connsiteY27" fmla="*/ 3030583 h 3248919"/>
              <a:gd name="connsiteX28" fmla="*/ 2066566 w 2460161"/>
              <a:gd name="connsiteY28" fmla="*/ 2991395 h 3248919"/>
              <a:gd name="connsiteX29" fmla="*/ 2118817 w 2460161"/>
              <a:gd name="connsiteY29" fmla="*/ 2913018 h 3248919"/>
              <a:gd name="connsiteX30" fmla="*/ 2171068 w 2460161"/>
              <a:gd name="connsiteY30" fmla="*/ 2782389 h 3248919"/>
              <a:gd name="connsiteX31" fmla="*/ 2244105 w 2460161"/>
              <a:gd name="connsiteY31" fmla="*/ 2683481 h 3248919"/>
              <a:gd name="connsiteX32" fmla="*/ 2210257 w 2460161"/>
              <a:gd name="connsiteY32" fmla="*/ 2677886 h 3248919"/>
              <a:gd name="connsiteX33" fmla="*/ 2316124 w 2460161"/>
              <a:gd name="connsiteY33" fmla="*/ 2600326 h 3248919"/>
              <a:gd name="connsiteX34" fmla="*/ 2388142 w 2460161"/>
              <a:gd name="connsiteY34" fmla="*/ 2517171 h 3248919"/>
              <a:gd name="connsiteX35" fmla="*/ 2388142 w 2460161"/>
              <a:gd name="connsiteY35" fmla="*/ 2434016 h 3248919"/>
              <a:gd name="connsiteX36" fmla="*/ 2388142 w 2460161"/>
              <a:gd name="connsiteY36" fmla="*/ 2350860 h 3248919"/>
              <a:gd name="connsiteX37" fmla="*/ 2460161 w 2460161"/>
              <a:gd name="connsiteY37" fmla="*/ 2101395 h 3248919"/>
              <a:gd name="connsiteX38" fmla="*/ 2388142 w 2460161"/>
              <a:gd name="connsiteY38" fmla="*/ 1685619 h 3248919"/>
              <a:gd name="connsiteX39" fmla="*/ 2388142 w 2460161"/>
              <a:gd name="connsiteY39" fmla="*/ 1519308 h 3248919"/>
              <a:gd name="connsiteX40" fmla="*/ 2388142 w 2460161"/>
              <a:gd name="connsiteY40" fmla="*/ 1352998 h 3248919"/>
              <a:gd name="connsiteX41" fmla="*/ 2092691 w 2460161"/>
              <a:gd name="connsiteY41" fmla="*/ 1110343 h 3248919"/>
              <a:gd name="connsiteX42" fmla="*/ 2027377 w 2460161"/>
              <a:gd name="connsiteY42" fmla="*/ 914400 h 3248919"/>
              <a:gd name="connsiteX43" fmla="*/ 2014314 w 2460161"/>
              <a:gd name="connsiteY43" fmla="*/ 875212 h 3248919"/>
              <a:gd name="connsiteX44" fmla="*/ 2001251 w 2460161"/>
              <a:gd name="connsiteY44" fmla="*/ 836023 h 3248919"/>
              <a:gd name="connsiteX45" fmla="*/ 1975126 w 2460161"/>
              <a:gd name="connsiteY45" fmla="*/ 796835 h 3248919"/>
              <a:gd name="connsiteX46" fmla="*/ 1922874 w 2460161"/>
              <a:gd name="connsiteY46" fmla="*/ 731520 h 3248919"/>
              <a:gd name="connsiteX47" fmla="*/ 1896748 w 2460161"/>
              <a:gd name="connsiteY47" fmla="*/ 692332 h 3248919"/>
              <a:gd name="connsiteX48" fmla="*/ 1844497 w 2460161"/>
              <a:gd name="connsiteY48" fmla="*/ 679269 h 3248919"/>
              <a:gd name="connsiteX49" fmla="*/ 1805308 w 2460161"/>
              <a:gd name="connsiteY49" fmla="*/ 666206 h 3248919"/>
              <a:gd name="connsiteX50" fmla="*/ 1595941 w 2460161"/>
              <a:gd name="connsiteY50" fmla="*/ 687756 h 3248919"/>
              <a:gd name="connsiteX51" fmla="*/ 1870623 w 2460161"/>
              <a:gd name="connsiteY51" fmla="*/ 483326 h 3248919"/>
              <a:gd name="connsiteX52" fmla="*/ 1935937 w 2460161"/>
              <a:gd name="connsiteY52" fmla="*/ 418012 h 3248919"/>
              <a:gd name="connsiteX53" fmla="*/ 1988188 w 2460161"/>
              <a:gd name="connsiteY53" fmla="*/ 352698 h 3248919"/>
              <a:gd name="connsiteX54" fmla="*/ 2040440 w 2460161"/>
              <a:gd name="connsiteY54" fmla="*/ 300446 h 3248919"/>
              <a:gd name="connsiteX55" fmla="*/ 2144943 w 2460161"/>
              <a:gd name="connsiteY55" fmla="*/ 235132 h 3248919"/>
              <a:gd name="connsiteX56" fmla="*/ 2184131 w 2460161"/>
              <a:gd name="connsiteY56" fmla="*/ 222069 h 3248919"/>
              <a:gd name="connsiteX57" fmla="*/ 2223320 w 2460161"/>
              <a:gd name="connsiteY57" fmla="*/ 209006 h 3248919"/>
              <a:gd name="connsiteX58" fmla="*/ 2262508 w 2460161"/>
              <a:gd name="connsiteY58" fmla="*/ 182880 h 3248919"/>
              <a:gd name="connsiteX59" fmla="*/ 2262508 w 2460161"/>
              <a:gd name="connsiteY59" fmla="*/ 39189 h 3248919"/>
              <a:gd name="connsiteX60" fmla="*/ 2184131 w 2460161"/>
              <a:gd name="connsiteY60" fmla="*/ 13063 h 3248919"/>
              <a:gd name="connsiteX61" fmla="*/ 2144943 w 2460161"/>
              <a:gd name="connsiteY61" fmla="*/ 0 h 3248919"/>
              <a:gd name="connsiteX62" fmla="*/ 15697 w 2460161"/>
              <a:gd name="connsiteY62" fmla="*/ 13063 h 3248919"/>
              <a:gd name="connsiteX63" fmla="*/ 54886 w 2460161"/>
              <a:gd name="connsiteY63" fmla="*/ 39189 h 3248919"/>
              <a:gd name="connsiteX64" fmla="*/ 67948 w 2460161"/>
              <a:gd name="connsiteY64" fmla="*/ 117566 h 3248919"/>
              <a:gd name="connsiteX65" fmla="*/ 120200 w 2460161"/>
              <a:gd name="connsiteY65" fmla="*/ 195943 h 3248919"/>
              <a:gd name="connsiteX66" fmla="*/ 185514 w 2460161"/>
              <a:gd name="connsiteY66" fmla="*/ 287383 h 3248919"/>
              <a:gd name="connsiteX67" fmla="*/ 290017 w 2460161"/>
              <a:gd name="connsiteY67" fmla="*/ 352698 h 3248919"/>
              <a:gd name="connsiteX68" fmla="*/ 316143 w 2460161"/>
              <a:gd name="connsiteY68" fmla="*/ 391886 h 3248919"/>
              <a:gd name="connsiteX69" fmla="*/ 355331 w 2460161"/>
              <a:gd name="connsiteY69" fmla="*/ 404949 h 3248919"/>
              <a:gd name="connsiteX70" fmla="*/ 394520 w 2460161"/>
              <a:gd name="connsiteY70" fmla="*/ 431075 h 3248919"/>
              <a:gd name="connsiteX71" fmla="*/ 499023 w 2460161"/>
              <a:gd name="connsiteY71" fmla="*/ 496389 h 3248919"/>
              <a:gd name="connsiteX72" fmla="*/ 564337 w 2460161"/>
              <a:gd name="connsiteY72" fmla="*/ 574766 h 3248919"/>
              <a:gd name="connsiteX73" fmla="*/ 875758 w 2460161"/>
              <a:gd name="connsiteY73" fmla="*/ 687756 h 3248919"/>
              <a:gd name="connsiteX74" fmla="*/ 655777 w 2460161"/>
              <a:gd name="connsiteY74" fmla="*/ 783772 h 3248919"/>
              <a:gd name="connsiteX75" fmla="*/ 590463 w 2460161"/>
              <a:gd name="connsiteY75" fmla="*/ 836023 h 3248919"/>
              <a:gd name="connsiteX76" fmla="*/ 512086 w 2460161"/>
              <a:gd name="connsiteY76" fmla="*/ 888275 h 3248919"/>
              <a:gd name="connsiteX77" fmla="*/ 472897 w 2460161"/>
              <a:gd name="connsiteY77" fmla="*/ 914400 h 3248919"/>
              <a:gd name="connsiteX78" fmla="*/ 433708 w 2460161"/>
              <a:gd name="connsiteY78" fmla="*/ 953589 h 3248919"/>
              <a:gd name="connsiteX79" fmla="*/ 420646 w 2460161"/>
              <a:gd name="connsiteY79" fmla="*/ 953589 h 3248919"/>
              <a:gd name="connsiteX0" fmla="*/ 499023 w 2460161"/>
              <a:gd name="connsiteY0" fmla="*/ 862149 h 3248919"/>
              <a:gd name="connsiteX1" fmla="*/ 433708 w 2460161"/>
              <a:gd name="connsiteY1" fmla="*/ 901338 h 3248919"/>
              <a:gd name="connsiteX2" fmla="*/ 407583 w 2460161"/>
              <a:gd name="connsiteY2" fmla="*/ 979715 h 3248919"/>
              <a:gd name="connsiteX3" fmla="*/ 299612 w 2460161"/>
              <a:gd name="connsiteY3" fmla="*/ 1020377 h 3248919"/>
              <a:gd name="connsiteX4" fmla="*/ 299612 w 2460161"/>
              <a:gd name="connsiteY4" fmla="*/ 1020377 h 3248919"/>
              <a:gd name="connsiteX5" fmla="*/ 227594 w 2460161"/>
              <a:gd name="connsiteY5" fmla="*/ 1103532 h 3248919"/>
              <a:gd name="connsiteX6" fmla="*/ 155575 w 2460161"/>
              <a:gd name="connsiteY6" fmla="*/ 1186687 h 3248919"/>
              <a:gd name="connsiteX7" fmla="*/ 155575 w 2460161"/>
              <a:gd name="connsiteY7" fmla="*/ 1436153 h 3248919"/>
              <a:gd name="connsiteX8" fmla="*/ 83557 w 2460161"/>
              <a:gd name="connsiteY8" fmla="*/ 1851929 h 3248919"/>
              <a:gd name="connsiteX9" fmla="*/ 83557 w 2460161"/>
              <a:gd name="connsiteY9" fmla="*/ 2267705 h 3248919"/>
              <a:gd name="connsiteX10" fmla="*/ 224703 w 2460161"/>
              <a:gd name="connsiteY10" fmla="*/ 2625635 h 3248919"/>
              <a:gd name="connsiteX11" fmla="*/ 263891 w 2460161"/>
              <a:gd name="connsiteY11" fmla="*/ 2704012 h 3248919"/>
              <a:gd name="connsiteX12" fmla="*/ 276954 w 2460161"/>
              <a:gd name="connsiteY12" fmla="*/ 2756263 h 3248919"/>
              <a:gd name="connsiteX13" fmla="*/ 342268 w 2460161"/>
              <a:gd name="connsiteY13" fmla="*/ 2847703 h 3248919"/>
              <a:gd name="connsiteX14" fmla="*/ 394520 w 2460161"/>
              <a:gd name="connsiteY14" fmla="*/ 2926080 h 3248919"/>
              <a:gd name="connsiteX15" fmla="*/ 407583 w 2460161"/>
              <a:gd name="connsiteY15" fmla="*/ 2965269 h 3248919"/>
              <a:gd name="connsiteX16" fmla="*/ 499023 w 2460161"/>
              <a:gd name="connsiteY16" fmla="*/ 3082835 h 3248919"/>
              <a:gd name="connsiteX17" fmla="*/ 538211 w 2460161"/>
              <a:gd name="connsiteY17" fmla="*/ 3108960 h 3248919"/>
              <a:gd name="connsiteX18" fmla="*/ 577400 w 2460161"/>
              <a:gd name="connsiteY18" fmla="*/ 3148149 h 3248919"/>
              <a:gd name="connsiteX19" fmla="*/ 629651 w 2460161"/>
              <a:gd name="connsiteY19" fmla="*/ 3161212 h 3248919"/>
              <a:gd name="connsiteX20" fmla="*/ 708028 w 2460161"/>
              <a:gd name="connsiteY20" fmla="*/ 3187338 h 3248919"/>
              <a:gd name="connsiteX21" fmla="*/ 1204417 w 2460161"/>
              <a:gd name="connsiteY21" fmla="*/ 3213463 h 3248919"/>
              <a:gd name="connsiteX22" fmla="*/ 1491800 w 2460161"/>
              <a:gd name="connsiteY22" fmla="*/ 3226526 h 3248919"/>
              <a:gd name="connsiteX23" fmla="*/ 1870623 w 2460161"/>
              <a:gd name="connsiteY23" fmla="*/ 3187338 h 3248919"/>
              <a:gd name="connsiteX24" fmla="*/ 1909811 w 2460161"/>
              <a:gd name="connsiteY24" fmla="*/ 3174275 h 3248919"/>
              <a:gd name="connsiteX25" fmla="*/ 1988188 w 2460161"/>
              <a:gd name="connsiteY25" fmla="*/ 3108960 h 3248919"/>
              <a:gd name="connsiteX26" fmla="*/ 2001251 w 2460161"/>
              <a:gd name="connsiteY26" fmla="*/ 3069772 h 3248919"/>
              <a:gd name="connsiteX27" fmla="*/ 2040440 w 2460161"/>
              <a:gd name="connsiteY27" fmla="*/ 3030583 h 3248919"/>
              <a:gd name="connsiteX28" fmla="*/ 2066566 w 2460161"/>
              <a:gd name="connsiteY28" fmla="*/ 2991395 h 3248919"/>
              <a:gd name="connsiteX29" fmla="*/ 2118817 w 2460161"/>
              <a:gd name="connsiteY29" fmla="*/ 2913018 h 3248919"/>
              <a:gd name="connsiteX30" fmla="*/ 2171068 w 2460161"/>
              <a:gd name="connsiteY30" fmla="*/ 2782389 h 3248919"/>
              <a:gd name="connsiteX31" fmla="*/ 2244105 w 2460161"/>
              <a:gd name="connsiteY31" fmla="*/ 2683481 h 3248919"/>
              <a:gd name="connsiteX32" fmla="*/ 2210257 w 2460161"/>
              <a:gd name="connsiteY32" fmla="*/ 2677886 h 3248919"/>
              <a:gd name="connsiteX33" fmla="*/ 2316124 w 2460161"/>
              <a:gd name="connsiteY33" fmla="*/ 2600326 h 3248919"/>
              <a:gd name="connsiteX34" fmla="*/ 2388142 w 2460161"/>
              <a:gd name="connsiteY34" fmla="*/ 2517171 h 3248919"/>
              <a:gd name="connsiteX35" fmla="*/ 2388142 w 2460161"/>
              <a:gd name="connsiteY35" fmla="*/ 2434016 h 3248919"/>
              <a:gd name="connsiteX36" fmla="*/ 2388142 w 2460161"/>
              <a:gd name="connsiteY36" fmla="*/ 2350860 h 3248919"/>
              <a:gd name="connsiteX37" fmla="*/ 2460161 w 2460161"/>
              <a:gd name="connsiteY37" fmla="*/ 2101395 h 3248919"/>
              <a:gd name="connsiteX38" fmla="*/ 2388142 w 2460161"/>
              <a:gd name="connsiteY38" fmla="*/ 1685619 h 3248919"/>
              <a:gd name="connsiteX39" fmla="*/ 2388142 w 2460161"/>
              <a:gd name="connsiteY39" fmla="*/ 1519308 h 3248919"/>
              <a:gd name="connsiteX40" fmla="*/ 2244105 w 2460161"/>
              <a:gd name="connsiteY40" fmla="*/ 1269842 h 3248919"/>
              <a:gd name="connsiteX41" fmla="*/ 2092691 w 2460161"/>
              <a:gd name="connsiteY41" fmla="*/ 1110343 h 3248919"/>
              <a:gd name="connsiteX42" fmla="*/ 2027377 w 2460161"/>
              <a:gd name="connsiteY42" fmla="*/ 914400 h 3248919"/>
              <a:gd name="connsiteX43" fmla="*/ 2014314 w 2460161"/>
              <a:gd name="connsiteY43" fmla="*/ 875212 h 3248919"/>
              <a:gd name="connsiteX44" fmla="*/ 2001251 w 2460161"/>
              <a:gd name="connsiteY44" fmla="*/ 836023 h 3248919"/>
              <a:gd name="connsiteX45" fmla="*/ 1975126 w 2460161"/>
              <a:gd name="connsiteY45" fmla="*/ 796835 h 3248919"/>
              <a:gd name="connsiteX46" fmla="*/ 1922874 w 2460161"/>
              <a:gd name="connsiteY46" fmla="*/ 731520 h 3248919"/>
              <a:gd name="connsiteX47" fmla="*/ 1896748 w 2460161"/>
              <a:gd name="connsiteY47" fmla="*/ 692332 h 3248919"/>
              <a:gd name="connsiteX48" fmla="*/ 1844497 w 2460161"/>
              <a:gd name="connsiteY48" fmla="*/ 679269 h 3248919"/>
              <a:gd name="connsiteX49" fmla="*/ 1805308 w 2460161"/>
              <a:gd name="connsiteY49" fmla="*/ 666206 h 3248919"/>
              <a:gd name="connsiteX50" fmla="*/ 1595941 w 2460161"/>
              <a:gd name="connsiteY50" fmla="*/ 687756 h 3248919"/>
              <a:gd name="connsiteX51" fmla="*/ 1870623 w 2460161"/>
              <a:gd name="connsiteY51" fmla="*/ 483326 h 3248919"/>
              <a:gd name="connsiteX52" fmla="*/ 1935937 w 2460161"/>
              <a:gd name="connsiteY52" fmla="*/ 418012 h 3248919"/>
              <a:gd name="connsiteX53" fmla="*/ 1988188 w 2460161"/>
              <a:gd name="connsiteY53" fmla="*/ 352698 h 3248919"/>
              <a:gd name="connsiteX54" fmla="*/ 2040440 w 2460161"/>
              <a:gd name="connsiteY54" fmla="*/ 300446 h 3248919"/>
              <a:gd name="connsiteX55" fmla="*/ 2144943 w 2460161"/>
              <a:gd name="connsiteY55" fmla="*/ 235132 h 3248919"/>
              <a:gd name="connsiteX56" fmla="*/ 2184131 w 2460161"/>
              <a:gd name="connsiteY56" fmla="*/ 222069 h 3248919"/>
              <a:gd name="connsiteX57" fmla="*/ 2223320 w 2460161"/>
              <a:gd name="connsiteY57" fmla="*/ 209006 h 3248919"/>
              <a:gd name="connsiteX58" fmla="*/ 2262508 w 2460161"/>
              <a:gd name="connsiteY58" fmla="*/ 182880 h 3248919"/>
              <a:gd name="connsiteX59" fmla="*/ 2262508 w 2460161"/>
              <a:gd name="connsiteY59" fmla="*/ 39189 h 3248919"/>
              <a:gd name="connsiteX60" fmla="*/ 2184131 w 2460161"/>
              <a:gd name="connsiteY60" fmla="*/ 13063 h 3248919"/>
              <a:gd name="connsiteX61" fmla="*/ 2144943 w 2460161"/>
              <a:gd name="connsiteY61" fmla="*/ 0 h 3248919"/>
              <a:gd name="connsiteX62" fmla="*/ 15697 w 2460161"/>
              <a:gd name="connsiteY62" fmla="*/ 13063 h 3248919"/>
              <a:gd name="connsiteX63" fmla="*/ 54886 w 2460161"/>
              <a:gd name="connsiteY63" fmla="*/ 39189 h 3248919"/>
              <a:gd name="connsiteX64" fmla="*/ 67948 w 2460161"/>
              <a:gd name="connsiteY64" fmla="*/ 117566 h 3248919"/>
              <a:gd name="connsiteX65" fmla="*/ 120200 w 2460161"/>
              <a:gd name="connsiteY65" fmla="*/ 195943 h 3248919"/>
              <a:gd name="connsiteX66" fmla="*/ 185514 w 2460161"/>
              <a:gd name="connsiteY66" fmla="*/ 287383 h 3248919"/>
              <a:gd name="connsiteX67" fmla="*/ 290017 w 2460161"/>
              <a:gd name="connsiteY67" fmla="*/ 352698 h 3248919"/>
              <a:gd name="connsiteX68" fmla="*/ 316143 w 2460161"/>
              <a:gd name="connsiteY68" fmla="*/ 391886 h 3248919"/>
              <a:gd name="connsiteX69" fmla="*/ 355331 w 2460161"/>
              <a:gd name="connsiteY69" fmla="*/ 404949 h 3248919"/>
              <a:gd name="connsiteX70" fmla="*/ 394520 w 2460161"/>
              <a:gd name="connsiteY70" fmla="*/ 431075 h 3248919"/>
              <a:gd name="connsiteX71" fmla="*/ 499023 w 2460161"/>
              <a:gd name="connsiteY71" fmla="*/ 496389 h 3248919"/>
              <a:gd name="connsiteX72" fmla="*/ 564337 w 2460161"/>
              <a:gd name="connsiteY72" fmla="*/ 574766 h 3248919"/>
              <a:gd name="connsiteX73" fmla="*/ 875758 w 2460161"/>
              <a:gd name="connsiteY73" fmla="*/ 687756 h 3248919"/>
              <a:gd name="connsiteX74" fmla="*/ 655777 w 2460161"/>
              <a:gd name="connsiteY74" fmla="*/ 783772 h 3248919"/>
              <a:gd name="connsiteX75" fmla="*/ 590463 w 2460161"/>
              <a:gd name="connsiteY75" fmla="*/ 836023 h 3248919"/>
              <a:gd name="connsiteX76" fmla="*/ 512086 w 2460161"/>
              <a:gd name="connsiteY76" fmla="*/ 888275 h 3248919"/>
              <a:gd name="connsiteX77" fmla="*/ 472897 w 2460161"/>
              <a:gd name="connsiteY77" fmla="*/ 914400 h 3248919"/>
              <a:gd name="connsiteX78" fmla="*/ 433708 w 2460161"/>
              <a:gd name="connsiteY78" fmla="*/ 953589 h 3248919"/>
              <a:gd name="connsiteX79" fmla="*/ 420646 w 2460161"/>
              <a:gd name="connsiteY79" fmla="*/ 953589 h 3248919"/>
              <a:gd name="connsiteX0" fmla="*/ 499023 w 2460161"/>
              <a:gd name="connsiteY0" fmla="*/ 936833 h 3323603"/>
              <a:gd name="connsiteX1" fmla="*/ 433708 w 2460161"/>
              <a:gd name="connsiteY1" fmla="*/ 976022 h 3323603"/>
              <a:gd name="connsiteX2" fmla="*/ 407583 w 2460161"/>
              <a:gd name="connsiteY2" fmla="*/ 1054399 h 3323603"/>
              <a:gd name="connsiteX3" fmla="*/ 299612 w 2460161"/>
              <a:gd name="connsiteY3" fmla="*/ 1095061 h 3323603"/>
              <a:gd name="connsiteX4" fmla="*/ 299612 w 2460161"/>
              <a:gd name="connsiteY4" fmla="*/ 1095061 h 3323603"/>
              <a:gd name="connsiteX5" fmla="*/ 227594 w 2460161"/>
              <a:gd name="connsiteY5" fmla="*/ 1178216 h 3323603"/>
              <a:gd name="connsiteX6" fmla="*/ 155575 w 2460161"/>
              <a:gd name="connsiteY6" fmla="*/ 1261371 h 3323603"/>
              <a:gd name="connsiteX7" fmla="*/ 155575 w 2460161"/>
              <a:gd name="connsiteY7" fmla="*/ 1510837 h 3323603"/>
              <a:gd name="connsiteX8" fmla="*/ 83557 w 2460161"/>
              <a:gd name="connsiteY8" fmla="*/ 1926613 h 3323603"/>
              <a:gd name="connsiteX9" fmla="*/ 83557 w 2460161"/>
              <a:gd name="connsiteY9" fmla="*/ 2342389 h 3323603"/>
              <a:gd name="connsiteX10" fmla="*/ 224703 w 2460161"/>
              <a:gd name="connsiteY10" fmla="*/ 2700319 h 3323603"/>
              <a:gd name="connsiteX11" fmla="*/ 263891 w 2460161"/>
              <a:gd name="connsiteY11" fmla="*/ 2778696 h 3323603"/>
              <a:gd name="connsiteX12" fmla="*/ 276954 w 2460161"/>
              <a:gd name="connsiteY12" fmla="*/ 2830947 h 3323603"/>
              <a:gd name="connsiteX13" fmla="*/ 342268 w 2460161"/>
              <a:gd name="connsiteY13" fmla="*/ 2922387 h 3323603"/>
              <a:gd name="connsiteX14" fmla="*/ 394520 w 2460161"/>
              <a:gd name="connsiteY14" fmla="*/ 3000764 h 3323603"/>
              <a:gd name="connsiteX15" fmla="*/ 407583 w 2460161"/>
              <a:gd name="connsiteY15" fmla="*/ 3039953 h 3323603"/>
              <a:gd name="connsiteX16" fmla="*/ 499023 w 2460161"/>
              <a:gd name="connsiteY16" fmla="*/ 3157519 h 3323603"/>
              <a:gd name="connsiteX17" fmla="*/ 538211 w 2460161"/>
              <a:gd name="connsiteY17" fmla="*/ 3183644 h 3323603"/>
              <a:gd name="connsiteX18" fmla="*/ 577400 w 2460161"/>
              <a:gd name="connsiteY18" fmla="*/ 3222833 h 3323603"/>
              <a:gd name="connsiteX19" fmla="*/ 629651 w 2460161"/>
              <a:gd name="connsiteY19" fmla="*/ 3235896 h 3323603"/>
              <a:gd name="connsiteX20" fmla="*/ 708028 w 2460161"/>
              <a:gd name="connsiteY20" fmla="*/ 3262022 h 3323603"/>
              <a:gd name="connsiteX21" fmla="*/ 1204417 w 2460161"/>
              <a:gd name="connsiteY21" fmla="*/ 3288147 h 3323603"/>
              <a:gd name="connsiteX22" fmla="*/ 1491800 w 2460161"/>
              <a:gd name="connsiteY22" fmla="*/ 3301210 h 3323603"/>
              <a:gd name="connsiteX23" fmla="*/ 1870623 w 2460161"/>
              <a:gd name="connsiteY23" fmla="*/ 3262022 h 3323603"/>
              <a:gd name="connsiteX24" fmla="*/ 1909811 w 2460161"/>
              <a:gd name="connsiteY24" fmla="*/ 3248959 h 3323603"/>
              <a:gd name="connsiteX25" fmla="*/ 1988188 w 2460161"/>
              <a:gd name="connsiteY25" fmla="*/ 3183644 h 3323603"/>
              <a:gd name="connsiteX26" fmla="*/ 2001251 w 2460161"/>
              <a:gd name="connsiteY26" fmla="*/ 3144456 h 3323603"/>
              <a:gd name="connsiteX27" fmla="*/ 2040440 w 2460161"/>
              <a:gd name="connsiteY27" fmla="*/ 3105267 h 3323603"/>
              <a:gd name="connsiteX28" fmla="*/ 2066566 w 2460161"/>
              <a:gd name="connsiteY28" fmla="*/ 3066079 h 3323603"/>
              <a:gd name="connsiteX29" fmla="*/ 2118817 w 2460161"/>
              <a:gd name="connsiteY29" fmla="*/ 2987702 h 3323603"/>
              <a:gd name="connsiteX30" fmla="*/ 2171068 w 2460161"/>
              <a:gd name="connsiteY30" fmla="*/ 2857073 h 3323603"/>
              <a:gd name="connsiteX31" fmla="*/ 2244105 w 2460161"/>
              <a:gd name="connsiteY31" fmla="*/ 2758165 h 3323603"/>
              <a:gd name="connsiteX32" fmla="*/ 2210257 w 2460161"/>
              <a:gd name="connsiteY32" fmla="*/ 2752570 h 3323603"/>
              <a:gd name="connsiteX33" fmla="*/ 2316124 w 2460161"/>
              <a:gd name="connsiteY33" fmla="*/ 2675010 h 3323603"/>
              <a:gd name="connsiteX34" fmla="*/ 2388142 w 2460161"/>
              <a:gd name="connsiteY34" fmla="*/ 2591855 h 3323603"/>
              <a:gd name="connsiteX35" fmla="*/ 2388142 w 2460161"/>
              <a:gd name="connsiteY35" fmla="*/ 2508700 h 3323603"/>
              <a:gd name="connsiteX36" fmla="*/ 2388142 w 2460161"/>
              <a:gd name="connsiteY36" fmla="*/ 2425544 h 3323603"/>
              <a:gd name="connsiteX37" fmla="*/ 2460161 w 2460161"/>
              <a:gd name="connsiteY37" fmla="*/ 2176079 h 3323603"/>
              <a:gd name="connsiteX38" fmla="*/ 2388142 w 2460161"/>
              <a:gd name="connsiteY38" fmla="*/ 1760303 h 3323603"/>
              <a:gd name="connsiteX39" fmla="*/ 2388142 w 2460161"/>
              <a:gd name="connsiteY39" fmla="*/ 1593992 h 3323603"/>
              <a:gd name="connsiteX40" fmla="*/ 2244105 w 2460161"/>
              <a:gd name="connsiteY40" fmla="*/ 1344526 h 3323603"/>
              <a:gd name="connsiteX41" fmla="*/ 2092691 w 2460161"/>
              <a:gd name="connsiteY41" fmla="*/ 1185027 h 3323603"/>
              <a:gd name="connsiteX42" fmla="*/ 2027377 w 2460161"/>
              <a:gd name="connsiteY42" fmla="*/ 989084 h 3323603"/>
              <a:gd name="connsiteX43" fmla="*/ 2014314 w 2460161"/>
              <a:gd name="connsiteY43" fmla="*/ 949896 h 3323603"/>
              <a:gd name="connsiteX44" fmla="*/ 2001251 w 2460161"/>
              <a:gd name="connsiteY44" fmla="*/ 910707 h 3323603"/>
              <a:gd name="connsiteX45" fmla="*/ 1975126 w 2460161"/>
              <a:gd name="connsiteY45" fmla="*/ 871519 h 3323603"/>
              <a:gd name="connsiteX46" fmla="*/ 1922874 w 2460161"/>
              <a:gd name="connsiteY46" fmla="*/ 806204 h 3323603"/>
              <a:gd name="connsiteX47" fmla="*/ 1896748 w 2460161"/>
              <a:gd name="connsiteY47" fmla="*/ 767016 h 3323603"/>
              <a:gd name="connsiteX48" fmla="*/ 1844497 w 2460161"/>
              <a:gd name="connsiteY48" fmla="*/ 753953 h 3323603"/>
              <a:gd name="connsiteX49" fmla="*/ 1805308 w 2460161"/>
              <a:gd name="connsiteY49" fmla="*/ 740890 h 3323603"/>
              <a:gd name="connsiteX50" fmla="*/ 1595941 w 2460161"/>
              <a:gd name="connsiteY50" fmla="*/ 762440 h 3323603"/>
              <a:gd name="connsiteX51" fmla="*/ 1870623 w 2460161"/>
              <a:gd name="connsiteY51" fmla="*/ 558010 h 3323603"/>
              <a:gd name="connsiteX52" fmla="*/ 1935937 w 2460161"/>
              <a:gd name="connsiteY52" fmla="*/ 492696 h 3323603"/>
              <a:gd name="connsiteX53" fmla="*/ 1988188 w 2460161"/>
              <a:gd name="connsiteY53" fmla="*/ 427382 h 3323603"/>
              <a:gd name="connsiteX54" fmla="*/ 2040440 w 2460161"/>
              <a:gd name="connsiteY54" fmla="*/ 375130 h 3323603"/>
              <a:gd name="connsiteX55" fmla="*/ 2144943 w 2460161"/>
              <a:gd name="connsiteY55" fmla="*/ 309816 h 3323603"/>
              <a:gd name="connsiteX56" fmla="*/ 2184131 w 2460161"/>
              <a:gd name="connsiteY56" fmla="*/ 296753 h 3323603"/>
              <a:gd name="connsiteX57" fmla="*/ 2223320 w 2460161"/>
              <a:gd name="connsiteY57" fmla="*/ 283690 h 3323603"/>
              <a:gd name="connsiteX58" fmla="*/ 2262508 w 2460161"/>
              <a:gd name="connsiteY58" fmla="*/ 257564 h 3323603"/>
              <a:gd name="connsiteX59" fmla="*/ 2262508 w 2460161"/>
              <a:gd name="connsiteY59" fmla="*/ 113873 h 3323603"/>
              <a:gd name="connsiteX60" fmla="*/ 2184131 w 2460161"/>
              <a:gd name="connsiteY60" fmla="*/ 87747 h 3323603"/>
              <a:gd name="connsiteX61" fmla="*/ 2144943 w 2460161"/>
              <a:gd name="connsiteY61" fmla="*/ 74684 h 3323603"/>
              <a:gd name="connsiteX62" fmla="*/ 15697 w 2460161"/>
              <a:gd name="connsiteY62" fmla="*/ 87747 h 3323603"/>
              <a:gd name="connsiteX63" fmla="*/ 227593 w 2460161"/>
              <a:gd name="connsiteY63" fmla="*/ 14043 h 3323603"/>
              <a:gd name="connsiteX64" fmla="*/ 67948 w 2460161"/>
              <a:gd name="connsiteY64" fmla="*/ 192250 h 3323603"/>
              <a:gd name="connsiteX65" fmla="*/ 120200 w 2460161"/>
              <a:gd name="connsiteY65" fmla="*/ 270627 h 3323603"/>
              <a:gd name="connsiteX66" fmla="*/ 185514 w 2460161"/>
              <a:gd name="connsiteY66" fmla="*/ 362067 h 3323603"/>
              <a:gd name="connsiteX67" fmla="*/ 290017 w 2460161"/>
              <a:gd name="connsiteY67" fmla="*/ 427382 h 3323603"/>
              <a:gd name="connsiteX68" fmla="*/ 316143 w 2460161"/>
              <a:gd name="connsiteY68" fmla="*/ 466570 h 3323603"/>
              <a:gd name="connsiteX69" fmla="*/ 355331 w 2460161"/>
              <a:gd name="connsiteY69" fmla="*/ 479633 h 3323603"/>
              <a:gd name="connsiteX70" fmla="*/ 394520 w 2460161"/>
              <a:gd name="connsiteY70" fmla="*/ 505759 h 3323603"/>
              <a:gd name="connsiteX71" fmla="*/ 499023 w 2460161"/>
              <a:gd name="connsiteY71" fmla="*/ 571073 h 3323603"/>
              <a:gd name="connsiteX72" fmla="*/ 564337 w 2460161"/>
              <a:gd name="connsiteY72" fmla="*/ 649450 h 3323603"/>
              <a:gd name="connsiteX73" fmla="*/ 875758 w 2460161"/>
              <a:gd name="connsiteY73" fmla="*/ 762440 h 3323603"/>
              <a:gd name="connsiteX74" fmla="*/ 655777 w 2460161"/>
              <a:gd name="connsiteY74" fmla="*/ 858456 h 3323603"/>
              <a:gd name="connsiteX75" fmla="*/ 590463 w 2460161"/>
              <a:gd name="connsiteY75" fmla="*/ 910707 h 3323603"/>
              <a:gd name="connsiteX76" fmla="*/ 512086 w 2460161"/>
              <a:gd name="connsiteY76" fmla="*/ 962959 h 3323603"/>
              <a:gd name="connsiteX77" fmla="*/ 472897 w 2460161"/>
              <a:gd name="connsiteY77" fmla="*/ 989084 h 3323603"/>
              <a:gd name="connsiteX78" fmla="*/ 433708 w 2460161"/>
              <a:gd name="connsiteY78" fmla="*/ 1028273 h 3323603"/>
              <a:gd name="connsiteX79" fmla="*/ 420646 w 2460161"/>
              <a:gd name="connsiteY79" fmla="*/ 1028273 h 3323603"/>
              <a:gd name="connsiteX0" fmla="*/ 441262 w 2402400"/>
              <a:gd name="connsiteY0" fmla="*/ 936832 h 3323602"/>
              <a:gd name="connsiteX1" fmla="*/ 375947 w 2402400"/>
              <a:gd name="connsiteY1" fmla="*/ 976021 h 3323602"/>
              <a:gd name="connsiteX2" fmla="*/ 349822 w 2402400"/>
              <a:gd name="connsiteY2" fmla="*/ 1054398 h 3323602"/>
              <a:gd name="connsiteX3" fmla="*/ 241851 w 2402400"/>
              <a:gd name="connsiteY3" fmla="*/ 1095060 h 3323602"/>
              <a:gd name="connsiteX4" fmla="*/ 241851 w 2402400"/>
              <a:gd name="connsiteY4" fmla="*/ 1095060 h 3323602"/>
              <a:gd name="connsiteX5" fmla="*/ 169833 w 2402400"/>
              <a:gd name="connsiteY5" fmla="*/ 1178215 h 3323602"/>
              <a:gd name="connsiteX6" fmla="*/ 97814 w 2402400"/>
              <a:gd name="connsiteY6" fmla="*/ 1261370 h 3323602"/>
              <a:gd name="connsiteX7" fmla="*/ 97814 w 2402400"/>
              <a:gd name="connsiteY7" fmla="*/ 1510836 h 3323602"/>
              <a:gd name="connsiteX8" fmla="*/ 25796 w 2402400"/>
              <a:gd name="connsiteY8" fmla="*/ 1926612 h 3323602"/>
              <a:gd name="connsiteX9" fmla="*/ 25796 w 2402400"/>
              <a:gd name="connsiteY9" fmla="*/ 2342388 h 3323602"/>
              <a:gd name="connsiteX10" fmla="*/ 166942 w 2402400"/>
              <a:gd name="connsiteY10" fmla="*/ 2700318 h 3323602"/>
              <a:gd name="connsiteX11" fmla="*/ 206130 w 2402400"/>
              <a:gd name="connsiteY11" fmla="*/ 2778695 h 3323602"/>
              <a:gd name="connsiteX12" fmla="*/ 219193 w 2402400"/>
              <a:gd name="connsiteY12" fmla="*/ 2830946 h 3323602"/>
              <a:gd name="connsiteX13" fmla="*/ 284507 w 2402400"/>
              <a:gd name="connsiteY13" fmla="*/ 2922386 h 3323602"/>
              <a:gd name="connsiteX14" fmla="*/ 336759 w 2402400"/>
              <a:gd name="connsiteY14" fmla="*/ 3000763 h 3323602"/>
              <a:gd name="connsiteX15" fmla="*/ 349822 w 2402400"/>
              <a:gd name="connsiteY15" fmla="*/ 3039952 h 3323602"/>
              <a:gd name="connsiteX16" fmla="*/ 441262 w 2402400"/>
              <a:gd name="connsiteY16" fmla="*/ 3157518 h 3323602"/>
              <a:gd name="connsiteX17" fmla="*/ 480450 w 2402400"/>
              <a:gd name="connsiteY17" fmla="*/ 3183643 h 3323602"/>
              <a:gd name="connsiteX18" fmla="*/ 519639 w 2402400"/>
              <a:gd name="connsiteY18" fmla="*/ 3222832 h 3323602"/>
              <a:gd name="connsiteX19" fmla="*/ 571890 w 2402400"/>
              <a:gd name="connsiteY19" fmla="*/ 3235895 h 3323602"/>
              <a:gd name="connsiteX20" fmla="*/ 650267 w 2402400"/>
              <a:gd name="connsiteY20" fmla="*/ 3262021 h 3323602"/>
              <a:gd name="connsiteX21" fmla="*/ 1146656 w 2402400"/>
              <a:gd name="connsiteY21" fmla="*/ 3288146 h 3323602"/>
              <a:gd name="connsiteX22" fmla="*/ 1434039 w 2402400"/>
              <a:gd name="connsiteY22" fmla="*/ 3301209 h 3323602"/>
              <a:gd name="connsiteX23" fmla="*/ 1812862 w 2402400"/>
              <a:gd name="connsiteY23" fmla="*/ 3262021 h 3323602"/>
              <a:gd name="connsiteX24" fmla="*/ 1852050 w 2402400"/>
              <a:gd name="connsiteY24" fmla="*/ 3248958 h 3323602"/>
              <a:gd name="connsiteX25" fmla="*/ 1930427 w 2402400"/>
              <a:gd name="connsiteY25" fmla="*/ 3183643 h 3323602"/>
              <a:gd name="connsiteX26" fmla="*/ 1943490 w 2402400"/>
              <a:gd name="connsiteY26" fmla="*/ 3144455 h 3323602"/>
              <a:gd name="connsiteX27" fmla="*/ 1982679 w 2402400"/>
              <a:gd name="connsiteY27" fmla="*/ 3105266 h 3323602"/>
              <a:gd name="connsiteX28" fmla="*/ 2008805 w 2402400"/>
              <a:gd name="connsiteY28" fmla="*/ 3066078 h 3323602"/>
              <a:gd name="connsiteX29" fmla="*/ 2061056 w 2402400"/>
              <a:gd name="connsiteY29" fmla="*/ 2987701 h 3323602"/>
              <a:gd name="connsiteX30" fmla="*/ 2113307 w 2402400"/>
              <a:gd name="connsiteY30" fmla="*/ 2857072 h 3323602"/>
              <a:gd name="connsiteX31" fmla="*/ 2186344 w 2402400"/>
              <a:gd name="connsiteY31" fmla="*/ 2758164 h 3323602"/>
              <a:gd name="connsiteX32" fmla="*/ 2152496 w 2402400"/>
              <a:gd name="connsiteY32" fmla="*/ 2752569 h 3323602"/>
              <a:gd name="connsiteX33" fmla="*/ 2258363 w 2402400"/>
              <a:gd name="connsiteY33" fmla="*/ 2675009 h 3323602"/>
              <a:gd name="connsiteX34" fmla="*/ 2330381 w 2402400"/>
              <a:gd name="connsiteY34" fmla="*/ 2591854 h 3323602"/>
              <a:gd name="connsiteX35" fmla="*/ 2330381 w 2402400"/>
              <a:gd name="connsiteY35" fmla="*/ 2508699 h 3323602"/>
              <a:gd name="connsiteX36" fmla="*/ 2330381 w 2402400"/>
              <a:gd name="connsiteY36" fmla="*/ 2425543 h 3323602"/>
              <a:gd name="connsiteX37" fmla="*/ 2402400 w 2402400"/>
              <a:gd name="connsiteY37" fmla="*/ 2176078 h 3323602"/>
              <a:gd name="connsiteX38" fmla="*/ 2330381 w 2402400"/>
              <a:gd name="connsiteY38" fmla="*/ 1760302 h 3323602"/>
              <a:gd name="connsiteX39" fmla="*/ 2330381 w 2402400"/>
              <a:gd name="connsiteY39" fmla="*/ 1593991 h 3323602"/>
              <a:gd name="connsiteX40" fmla="*/ 2186344 w 2402400"/>
              <a:gd name="connsiteY40" fmla="*/ 1344525 h 3323602"/>
              <a:gd name="connsiteX41" fmla="*/ 2034930 w 2402400"/>
              <a:gd name="connsiteY41" fmla="*/ 1185026 h 3323602"/>
              <a:gd name="connsiteX42" fmla="*/ 1969616 w 2402400"/>
              <a:gd name="connsiteY42" fmla="*/ 989083 h 3323602"/>
              <a:gd name="connsiteX43" fmla="*/ 1956553 w 2402400"/>
              <a:gd name="connsiteY43" fmla="*/ 949895 h 3323602"/>
              <a:gd name="connsiteX44" fmla="*/ 1943490 w 2402400"/>
              <a:gd name="connsiteY44" fmla="*/ 910706 h 3323602"/>
              <a:gd name="connsiteX45" fmla="*/ 1917365 w 2402400"/>
              <a:gd name="connsiteY45" fmla="*/ 871518 h 3323602"/>
              <a:gd name="connsiteX46" fmla="*/ 1865113 w 2402400"/>
              <a:gd name="connsiteY46" fmla="*/ 806203 h 3323602"/>
              <a:gd name="connsiteX47" fmla="*/ 1838987 w 2402400"/>
              <a:gd name="connsiteY47" fmla="*/ 767015 h 3323602"/>
              <a:gd name="connsiteX48" fmla="*/ 1786736 w 2402400"/>
              <a:gd name="connsiteY48" fmla="*/ 753952 h 3323602"/>
              <a:gd name="connsiteX49" fmla="*/ 1747547 w 2402400"/>
              <a:gd name="connsiteY49" fmla="*/ 740889 h 3323602"/>
              <a:gd name="connsiteX50" fmla="*/ 1538180 w 2402400"/>
              <a:gd name="connsiteY50" fmla="*/ 762439 h 3323602"/>
              <a:gd name="connsiteX51" fmla="*/ 1812862 w 2402400"/>
              <a:gd name="connsiteY51" fmla="*/ 558009 h 3323602"/>
              <a:gd name="connsiteX52" fmla="*/ 1878176 w 2402400"/>
              <a:gd name="connsiteY52" fmla="*/ 492695 h 3323602"/>
              <a:gd name="connsiteX53" fmla="*/ 1930427 w 2402400"/>
              <a:gd name="connsiteY53" fmla="*/ 427381 h 3323602"/>
              <a:gd name="connsiteX54" fmla="*/ 1982679 w 2402400"/>
              <a:gd name="connsiteY54" fmla="*/ 375129 h 3323602"/>
              <a:gd name="connsiteX55" fmla="*/ 2087182 w 2402400"/>
              <a:gd name="connsiteY55" fmla="*/ 309815 h 3323602"/>
              <a:gd name="connsiteX56" fmla="*/ 2126370 w 2402400"/>
              <a:gd name="connsiteY56" fmla="*/ 296752 h 3323602"/>
              <a:gd name="connsiteX57" fmla="*/ 2165559 w 2402400"/>
              <a:gd name="connsiteY57" fmla="*/ 283689 h 3323602"/>
              <a:gd name="connsiteX58" fmla="*/ 2204747 w 2402400"/>
              <a:gd name="connsiteY58" fmla="*/ 257563 h 3323602"/>
              <a:gd name="connsiteX59" fmla="*/ 2204747 w 2402400"/>
              <a:gd name="connsiteY59" fmla="*/ 113872 h 3323602"/>
              <a:gd name="connsiteX60" fmla="*/ 2126370 w 2402400"/>
              <a:gd name="connsiteY60" fmla="*/ 87746 h 3323602"/>
              <a:gd name="connsiteX61" fmla="*/ 2087182 w 2402400"/>
              <a:gd name="connsiteY61" fmla="*/ 74683 h 3323602"/>
              <a:gd name="connsiteX62" fmla="*/ 97814 w 2402400"/>
              <a:gd name="connsiteY62" fmla="*/ 97197 h 3323602"/>
              <a:gd name="connsiteX63" fmla="*/ 169832 w 2402400"/>
              <a:gd name="connsiteY63" fmla="*/ 14042 h 3323602"/>
              <a:gd name="connsiteX64" fmla="*/ 10187 w 2402400"/>
              <a:gd name="connsiteY64" fmla="*/ 192249 h 3323602"/>
              <a:gd name="connsiteX65" fmla="*/ 62439 w 2402400"/>
              <a:gd name="connsiteY65" fmla="*/ 270626 h 3323602"/>
              <a:gd name="connsiteX66" fmla="*/ 127753 w 2402400"/>
              <a:gd name="connsiteY66" fmla="*/ 362066 h 3323602"/>
              <a:gd name="connsiteX67" fmla="*/ 232256 w 2402400"/>
              <a:gd name="connsiteY67" fmla="*/ 427381 h 3323602"/>
              <a:gd name="connsiteX68" fmla="*/ 258382 w 2402400"/>
              <a:gd name="connsiteY68" fmla="*/ 466569 h 3323602"/>
              <a:gd name="connsiteX69" fmla="*/ 297570 w 2402400"/>
              <a:gd name="connsiteY69" fmla="*/ 479632 h 3323602"/>
              <a:gd name="connsiteX70" fmla="*/ 336759 w 2402400"/>
              <a:gd name="connsiteY70" fmla="*/ 505758 h 3323602"/>
              <a:gd name="connsiteX71" fmla="*/ 441262 w 2402400"/>
              <a:gd name="connsiteY71" fmla="*/ 571072 h 3323602"/>
              <a:gd name="connsiteX72" fmla="*/ 506576 w 2402400"/>
              <a:gd name="connsiteY72" fmla="*/ 649449 h 3323602"/>
              <a:gd name="connsiteX73" fmla="*/ 817997 w 2402400"/>
              <a:gd name="connsiteY73" fmla="*/ 762439 h 3323602"/>
              <a:gd name="connsiteX74" fmla="*/ 598016 w 2402400"/>
              <a:gd name="connsiteY74" fmla="*/ 858455 h 3323602"/>
              <a:gd name="connsiteX75" fmla="*/ 532702 w 2402400"/>
              <a:gd name="connsiteY75" fmla="*/ 910706 h 3323602"/>
              <a:gd name="connsiteX76" fmla="*/ 454325 w 2402400"/>
              <a:gd name="connsiteY76" fmla="*/ 962958 h 3323602"/>
              <a:gd name="connsiteX77" fmla="*/ 415136 w 2402400"/>
              <a:gd name="connsiteY77" fmla="*/ 989083 h 3323602"/>
              <a:gd name="connsiteX78" fmla="*/ 375947 w 2402400"/>
              <a:gd name="connsiteY78" fmla="*/ 1028272 h 3323602"/>
              <a:gd name="connsiteX79" fmla="*/ 362885 w 2402400"/>
              <a:gd name="connsiteY79" fmla="*/ 1028272 h 3323602"/>
              <a:gd name="connsiteX0" fmla="*/ 441262 w 2402400"/>
              <a:gd name="connsiteY0" fmla="*/ 862150 h 3248920"/>
              <a:gd name="connsiteX1" fmla="*/ 375947 w 2402400"/>
              <a:gd name="connsiteY1" fmla="*/ 901339 h 3248920"/>
              <a:gd name="connsiteX2" fmla="*/ 349822 w 2402400"/>
              <a:gd name="connsiteY2" fmla="*/ 979716 h 3248920"/>
              <a:gd name="connsiteX3" fmla="*/ 241851 w 2402400"/>
              <a:gd name="connsiteY3" fmla="*/ 1020378 h 3248920"/>
              <a:gd name="connsiteX4" fmla="*/ 241851 w 2402400"/>
              <a:gd name="connsiteY4" fmla="*/ 1020378 h 3248920"/>
              <a:gd name="connsiteX5" fmla="*/ 169833 w 2402400"/>
              <a:gd name="connsiteY5" fmla="*/ 1103533 h 3248920"/>
              <a:gd name="connsiteX6" fmla="*/ 97814 w 2402400"/>
              <a:gd name="connsiteY6" fmla="*/ 1186688 h 3248920"/>
              <a:gd name="connsiteX7" fmla="*/ 97814 w 2402400"/>
              <a:gd name="connsiteY7" fmla="*/ 1436154 h 3248920"/>
              <a:gd name="connsiteX8" fmla="*/ 25796 w 2402400"/>
              <a:gd name="connsiteY8" fmla="*/ 1851930 h 3248920"/>
              <a:gd name="connsiteX9" fmla="*/ 25796 w 2402400"/>
              <a:gd name="connsiteY9" fmla="*/ 2267706 h 3248920"/>
              <a:gd name="connsiteX10" fmla="*/ 166942 w 2402400"/>
              <a:gd name="connsiteY10" fmla="*/ 2625636 h 3248920"/>
              <a:gd name="connsiteX11" fmla="*/ 206130 w 2402400"/>
              <a:gd name="connsiteY11" fmla="*/ 2704013 h 3248920"/>
              <a:gd name="connsiteX12" fmla="*/ 219193 w 2402400"/>
              <a:gd name="connsiteY12" fmla="*/ 2756264 h 3248920"/>
              <a:gd name="connsiteX13" fmla="*/ 284507 w 2402400"/>
              <a:gd name="connsiteY13" fmla="*/ 2847704 h 3248920"/>
              <a:gd name="connsiteX14" fmla="*/ 336759 w 2402400"/>
              <a:gd name="connsiteY14" fmla="*/ 2926081 h 3248920"/>
              <a:gd name="connsiteX15" fmla="*/ 349822 w 2402400"/>
              <a:gd name="connsiteY15" fmla="*/ 2965270 h 3248920"/>
              <a:gd name="connsiteX16" fmla="*/ 441262 w 2402400"/>
              <a:gd name="connsiteY16" fmla="*/ 3082836 h 3248920"/>
              <a:gd name="connsiteX17" fmla="*/ 480450 w 2402400"/>
              <a:gd name="connsiteY17" fmla="*/ 3108961 h 3248920"/>
              <a:gd name="connsiteX18" fmla="*/ 519639 w 2402400"/>
              <a:gd name="connsiteY18" fmla="*/ 3148150 h 3248920"/>
              <a:gd name="connsiteX19" fmla="*/ 571890 w 2402400"/>
              <a:gd name="connsiteY19" fmla="*/ 3161213 h 3248920"/>
              <a:gd name="connsiteX20" fmla="*/ 650267 w 2402400"/>
              <a:gd name="connsiteY20" fmla="*/ 3187339 h 3248920"/>
              <a:gd name="connsiteX21" fmla="*/ 1146656 w 2402400"/>
              <a:gd name="connsiteY21" fmla="*/ 3213464 h 3248920"/>
              <a:gd name="connsiteX22" fmla="*/ 1434039 w 2402400"/>
              <a:gd name="connsiteY22" fmla="*/ 3226527 h 3248920"/>
              <a:gd name="connsiteX23" fmla="*/ 1812862 w 2402400"/>
              <a:gd name="connsiteY23" fmla="*/ 3187339 h 3248920"/>
              <a:gd name="connsiteX24" fmla="*/ 1852050 w 2402400"/>
              <a:gd name="connsiteY24" fmla="*/ 3174276 h 3248920"/>
              <a:gd name="connsiteX25" fmla="*/ 1930427 w 2402400"/>
              <a:gd name="connsiteY25" fmla="*/ 3108961 h 3248920"/>
              <a:gd name="connsiteX26" fmla="*/ 1943490 w 2402400"/>
              <a:gd name="connsiteY26" fmla="*/ 3069773 h 3248920"/>
              <a:gd name="connsiteX27" fmla="*/ 1982679 w 2402400"/>
              <a:gd name="connsiteY27" fmla="*/ 3030584 h 3248920"/>
              <a:gd name="connsiteX28" fmla="*/ 2008805 w 2402400"/>
              <a:gd name="connsiteY28" fmla="*/ 2991396 h 3248920"/>
              <a:gd name="connsiteX29" fmla="*/ 2061056 w 2402400"/>
              <a:gd name="connsiteY29" fmla="*/ 2913019 h 3248920"/>
              <a:gd name="connsiteX30" fmla="*/ 2113307 w 2402400"/>
              <a:gd name="connsiteY30" fmla="*/ 2782390 h 3248920"/>
              <a:gd name="connsiteX31" fmla="*/ 2186344 w 2402400"/>
              <a:gd name="connsiteY31" fmla="*/ 2683482 h 3248920"/>
              <a:gd name="connsiteX32" fmla="*/ 2152496 w 2402400"/>
              <a:gd name="connsiteY32" fmla="*/ 2677887 h 3248920"/>
              <a:gd name="connsiteX33" fmla="*/ 2258363 w 2402400"/>
              <a:gd name="connsiteY33" fmla="*/ 2600327 h 3248920"/>
              <a:gd name="connsiteX34" fmla="*/ 2330381 w 2402400"/>
              <a:gd name="connsiteY34" fmla="*/ 2517172 h 3248920"/>
              <a:gd name="connsiteX35" fmla="*/ 2330381 w 2402400"/>
              <a:gd name="connsiteY35" fmla="*/ 2434017 h 3248920"/>
              <a:gd name="connsiteX36" fmla="*/ 2330381 w 2402400"/>
              <a:gd name="connsiteY36" fmla="*/ 2350861 h 3248920"/>
              <a:gd name="connsiteX37" fmla="*/ 2402400 w 2402400"/>
              <a:gd name="connsiteY37" fmla="*/ 2101396 h 3248920"/>
              <a:gd name="connsiteX38" fmla="*/ 2330381 w 2402400"/>
              <a:gd name="connsiteY38" fmla="*/ 1685620 h 3248920"/>
              <a:gd name="connsiteX39" fmla="*/ 2330381 w 2402400"/>
              <a:gd name="connsiteY39" fmla="*/ 1519309 h 3248920"/>
              <a:gd name="connsiteX40" fmla="*/ 2186344 w 2402400"/>
              <a:gd name="connsiteY40" fmla="*/ 1269843 h 3248920"/>
              <a:gd name="connsiteX41" fmla="*/ 2034930 w 2402400"/>
              <a:gd name="connsiteY41" fmla="*/ 1110344 h 3248920"/>
              <a:gd name="connsiteX42" fmla="*/ 1969616 w 2402400"/>
              <a:gd name="connsiteY42" fmla="*/ 914401 h 3248920"/>
              <a:gd name="connsiteX43" fmla="*/ 1956553 w 2402400"/>
              <a:gd name="connsiteY43" fmla="*/ 875213 h 3248920"/>
              <a:gd name="connsiteX44" fmla="*/ 1943490 w 2402400"/>
              <a:gd name="connsiteY44" fmla="*/ 836024 h 3248920"/>
              <a:gd name="connsiteX45" fmla="*/ 1917365 w 2402400"/>
              <a:gd name="connsiteY45" fmla="*/ 796836 h 3248920"/>
              <a:gd name="connsiteX46" fmla="*/ 1865113 w 2402400"/>
              <a:gd name="connsiteY46" fmla="*/ 731521 h 3248920"/>
              <a:gd name="connsiteX47" fmla="*/ 1838987 w 2402400"/>
              <a:gd name="connsiteY47" fmla="*/ 692333 h 3248920"/>
              <a:gd name="connsiteX48" fmla="*/ 1786736 w 2402400"/>
              <a:gd name="connsiteY48" fmla="*/ 679270 h 3248920"/>
              <a:gd name="connsiteX49" fmla="*/ 1747547 w 2402400"/>
              <a:gd name="connsiteY49" fmla="*/ 666207 h 3248920"/>
              <a:gd name="connsiteX50" fmla="*/ 1538180 w 2402400"/>
              <a:gd name="connsiteY50" fmla="*/ 687757 h 3248920"/>
              <a:gd name="connsiteX51" fmla="*/ 1812862 w 2402400"/>
              <a:gd name="connsiteY51" fmla="*/ 483327 h 3248920"/>
              <a:gd name="connsiteX52" fmla="*/ 1878176 w 2402400"/>
              <a:gd name="connsiteY52" fmla="*/ 418013 h 3248920"/>
              <a:gd name="connsiteX53" fmla="*/ 1930427 w 2402400"/>
              <a:gd name="connsiteY53" fmla="*/ 352699 h 3248920"/>
              <a:gd name="connsiteX54" fmla="*/ 1982679 w 2402400"/>
              <a:gd name="connsiteY54" fmla="*/ 300447 h 3248920"/>
              <a:gd name="connsiteX55" fmla="*/ 2087182 w 2402400"/>
              <a:gd name="connsiteY55" fmla="*/ 235133 h 3248920"/>
              <a:gd name="connsiteX56" fmla="*/ 2126370 w 2402400"/>
              <a:gd name="connsiteY56" fmla="*/ 222070 h 3248920"/>
              <a:gd name="connsiteX57" fmla="*/ 2165559 w 2402400"/>
              <a:gd name="connsiteY57" fmla="*/ 209007 h 3248920"/>
              <a:gd name="connsiteX58" fmla="*/ 2204747 w 2402400"/>
              <a:gd name="connsiteY58" fmla="*/ 182881 h 3248920"/>
              <a:gd name="connsiteX59" fmla="*/ 2204747 w 2402400"/>
              <a:gd name="connsiteY59" fmla="*/ 39190 h 3248920"/>
              <a:gd name="connsiteX60" fmla="*/ 2126370 w 2402400"/>
              <a:gd name="connsiteY60" fmla="*/ 13064 h 3248920"/>
              <a:gd name="connsiteX61" fmla="*/ 2087182 w 2402400"/>
              <a:gd name="connsiteY61" fmla="*/ 1 h 3248920"/>
              <a:gd name="connsiteX62" fmla="*/ 97814 w 2402400"/>
              <a:gd name="connsiteY62" fmla="*/ 22515 h 3248920"/>
              <a:gd name="connsiteX63" fmla="*/ 169832 w 2402400"/>
              <a:gd name="connsiteY63" fmla="*/ 22513 h 3248920"/>
              <a:gd name="connsiteX64" fmla="*/ 10187 w 2402400"/>
              <a:gd name="connsiteY64" fmla="*/ 117567 h 3248920"/>
              <a:gd name="connsiteX65" fmla="*/ 62439 w 2402400"/>
              <a:gd name="connsiteY65" fmla="*/ 195944 h 3248920"/>
              <a:gd name="connsiteX66" fmla="*/ 127753 w 2402400"/>
              <a:gd name="connsiteY66" fmla="*/ 287384 h 3248920"/>
              <a:gd name="connsiteX67" fmla="*/ 232256 w 2402400"/>
              <a:gd name="connsiteY67" fmla="*/ 352699 h 3248920"/>
              <a:gd name="connsiteX68" fmla="*/ 258382 w 2402400"/>
              <a:gd name="connsiteY68" fmla="*/ 391887 h 3248920"/>
              <a:gd name="connsiteX69" fmla="*/ 297570 w 2402400"/>
              <a:gd name="connsiteY69" fmla="*/ 404950 h 3248920"/>
              <a:gd name="connsiteX70" fmla="*/ 336759 w 2402400"/>
              <a:gd name="connsiteY70" fmla="*/ 431076 h 3248920"/>
              <a:gd name="connsiteX71" fmla="*/ 441262 w 2402400"/>
              <a:gd name="connsiteY71" fmla="*/ 496390 h 3248920"/>
              <a:gd name="connsiteX72" fmla="*/ 506576 w 2402400"/>
              <a:gd name="connsiteY72" fmla="*/ 574767 h 3248920"/>
              <a:gd name="connsiteX73" fmla="*/ 817997 w 2402400"/>
              <a:gd name="connsiteY73" fmla="*/ 687757 h 3248920"/>
              <a:gd name="connsiteX74" fmla="*/ 598016 w 2402400"/>
              <a:gd name="connsiteY74" fmla="*/ 783773 h 3248920"/>
              <a:gd name="connsiteX75" fmla="*/ 532702 w 2402400"/>
              <a:gd name="connsiteY75" fmla="*/ 836024 h 3248920"/>
              <a:gd name="connsiteX76" fmla="*/ 454325 w 2402400"/>
              <a:gd name="connsiteY76" fmla="*/ 888276 h 3248920"/>
              <a:gd name="connsiteX77" fmla="*/ 415136 w 2402400"/>
              <a:gd name="connsiteY77" fmla="*/ 914401 h 3248920"/>
              <a:gd name="connsiteX78" fmla="*/ 375947 w 2402400"/>
              <a:gd name="connsiteY78" fmla="*/ 953590 h 3248920"/>
              <a:gd name="connsiteX79" fmla="*/ 362885 w 2402400"/>
              <a:gd name="connsiteY79" fmla="*/ 953590 h 3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402400" h="3248920">
                <a:moveTo>
                  <a:pt x="441262" y="862150"/>
                </a:moveTo>
                <a:cubicBezTo>
                  <a:pt x="419490" y="875213"/>
                  <a:pt x="391535" y="881297"/>
                  <a:pt x="375947" y="901339"/>
                </a:cubicBezTo>
                <a:cubicBezTo>
                  <a:pt x="359040" y="923077"/>
                  <a:pt x="365098" y="956803"/>
                  <a:pt x="349822" y="979716"/>
                </a:cubicBezTo>
                <a:lnTo>
                  <a:pt x="241851" y="1020378"/>
                </a:lnTo>
                <a:lnTo>
                  <a:pt x="241851" y="1020378"/>
                </a:lnTo>
                <a:cubicBezTo>
                  <a:pt x="241851" y="1020379"/>
                  <a:pt x="169834" y="1103532"/>
                  <a:pt x="169833" y="1103533"/>
                </a:cubicBezTo>
                <a:cubicBezTo>
                  <a:pt x="161124" y="1116596"/>
                  <a:pt x="104190" y="1172341"/>
                  <a:pt x="97814" y="1186688"/>
                </a:cubicBezTo>
                <a:cubicBezTo>
                  <a:pt x="86630" y="1211853"/>
                  <a:pt x="104493" y="1409437"/>
                  <a:pt x="97814" y="1436154"/>
                </a:cubicBezTo>
                <a:cubicBezTo>
                  <a:pt x="65264" y="1566352"/>
                  <a:pt x="44762" y="1738135"/>
                  <a:pt x="25796" y="1851930"/>
                </a:cubicBezTo>
                <a:cubicBezTo>
                  <a:pt x="30150" y="2178501"/>
                  <a:pt x="17530" y="1941210"/>
                  <a:pt x="25796" y="2267706"/>
                </a:cubicBezTo>
                <a:cubicBezTo>
                  <a:pt x="26250" y="2285654"/>
                  <a:pt x="162010" y="2608373"/>
                  <a:pt x="166942" y="2625636"/>
                </a:cubicBezTo>
                <a:cubicBezTo>
                  <a:pt x="180462" y="2672956"/>
                  <a:pt x="177507" y="2661077"/>
                  <a:pt x="206130" y="2704013"/>
                </a:cubicBezTo>
                <a:cubicBezTo>
                  <a:pt x="210484" y="2721430"/>
                  <a:pt x="212121" y="2739763"/>
                  <a:pt x="219193" y="2756264"/>
                </a:cubicBezTo>
                <a:cubicBezTo>
                  <a:pt x="225899" y="2771910"/>
                  <a:pt x="279577" y="2840661"/>
                  <a:pt x="284507" y="2847704"/>
                </a:cubicBezTo>
                <a:cubicBezTo>
                  <a:pt x="302513" y="2873427"/>
                  <a:pt x="336759" y="2926081"/>
                  <a:pt x="336759" y="2926081"/>
                </a:cubicBezTo>
                <a:cubicBezTo>
                  <a:pt x="341113" y="2939144"/>
                  <a:pt x="343135" y="2953233"/>
                  <a:pt x="349822" y="2965270"/>
                </a:cubicBezTo>
                <a:cubicBezTo>
                  <a:pt x="374934" y="3010472"/>
                  <a:pt x="401867" y="3050007"/>
                  <a:pt x="441262" y="3082836"/>
                </a:cubicBezTo>
                <a:cubicBezTo>
                  <a:pt x="453323" y="3092886"/>
                  <a:pt x="468389" y="3098911"/>
                  <a:pt x="480450" y="3108961"/>
                </a:cubicBezTo>
                <a:cubicBezTo>
                  <a:pt x="494642" y="3120788"/>
                  <a:pt x="503599" y="3138984"/>
                  <a:pt x="519639" y="3148150"/>
                </a:cubicBezTo>
                <a:cubicBezTo>
                  <a:pt x="535227" y="3157057"/>
                  <a:pt x="554694" y="3156054"/>
                  <a:pt x="571890" y="3161213"/>
                </a:cubicBezTo>
                <a:cubicBezTo>
                  <a:pt x="598267" y="3169126"/>
                  <a:pt x="624141" y="3178631"/>
                  <a:pt x="650267" y="3187339"/>
                </a:cubicBezTo>
                <a:cubicBezTo>
                  <a:pt x="835013" y="3248920"/>
                  <a:pt x="665537" y="3196582"/>
                  <a:pt x="1146656" y="3213464"/>
                </a:cubicBezTo>
                <a:cubicBezTo>
                  <a:pt x="1242490" y="3216827"/>
                  <a:pt x="1338245" y="3222173"/>
                  <a:pt x="1434039" y="3226527"/>
                </a:cubicBezTo>
                <a:cubicBezTo>
                  <a:pt x="1761985" y="3212268"/>
                  <a:pt x="1639389" y="3245163"/>
                  <a:pt x="1812862" y="3187339"/>
                </a:cubicBezTo>
                <a:cubicBezTo>
                  <a:pt x="1825925" y="3182985"/>
                  <a:pt x="1840593" y="3181914"/>
                  <a:pt x="1852050" y="3174276"/>
                </a:cubicBezTo>
                <a:cubicBezTo>
                  <a:pt x="1906610" y="3137903"/>
                  <a:pt x="1880138" y="3159252"/>
                  <a:pt x="1930427" y="3108961"/>
                </a:cubicBezTo>
                <a:cubicBezTo>
                  <a:pt x="1934781" y="3095898"/>
                  <a:pt x="1935852" y="3081230"/>
                  <a:pt x="1943490" y="3069773"/>
                </a:cubicBezTo>
                <a:cubicBezTo>
                  <a:pt x="1953738" y="3054402"/>
                  <a:pt x="1970852" y="3044776"/>
                  <a:pt x="1982679" y="3030584"/>
                </a:cubicBezTo>
                <a:cubicBezTo>
                  <a:pt x="1992730" y="3018523"/>
                  <a:pt x="2000096" y="3004459"/>
                  <a:pt x="2008805" y="2991396"/>
                </a:cubicBezTo>
                <a:cubicBezTo>
                  <a:pt x="2055054" y="2852638"/>
                  <a:pt x="1975443" y="3072015"/>
                  <a:pt x="2061056" y="2913019"/>
                </a:cubicBezTo>
                <a:cubicBezTo>
                  <a:pt x="2083290" y="2871727"/>
                  <a:pt x="2094833" y="2825495"/>
                  <a:pt x="2113307" y="2782390"/>
                </a:cubicBezTo>
                <a:cubicBezTo>
                  <a:pt x="2120978" y="2764492"/>
                  <a:pt x="2177635" y="2700899"/>
                  <a:pt x="2186344" y="2683482"/>
                </a:cubicBezTo>
                <a:cubicBezTo>
                  <a:pt x="2190698" y="2666065"/>
                  <a:pt x="2147337" y="2695083"/>
                  <a:pt x="2152496" y="2677887"/>
                </a:cubicBezTo>
                <a:cubicBezTo>
                  <a:pt x="2160409" y="2651510"/>
                  <a:pt x="2251684" y="2627044"/>
                  <a:pt x="2258363" y="2600327"/>
                </a:cubicBezTo>
                <a:cubicBezTo>
                  <a:pt x="2262547" y="2583593"/>
                  <a:pt x="2321014" y="2535907"/>
                  <a:pt x="2330381" y="2517172"/>
                </a:cubicBezTo>
                <a:cubicBezTo>
                  <a:pt x="2337402" y="2503130"/>
                  <a:pt x="2321672" y="2447080"/>
                  <a:pt x="2330381" y="2434017"/>
                </a:cubicBezTo>
                <a:cubicBezTo>
                  <a:pt x="2334735" y="2390474"/>
                  <a:pt x="2324597" y="2394237"/>
                  <a:pt x="2330381" y="2350861"/>
                </a:cubicBezTo>
                <a:cubicBezTo>
                  <a:pt x="2333315" y="2328853"/>
                  <a:pt x="2402400" y="2123599"/>
                  <a:pt x="2402400" y="2101396"/>
                </a:cubicBezTo>
                <a:cubicBezTo>
                  <a:pt x="2402400" y="1935876"/>
                  <a:pt x="2338071" y="1850962"/>
                  <a:pt x="2330381" y="1685620"/>
                </a:cubicBezTo>
                <a:cubicBezTo>
                  <a:pt x="2328168" y="1638039"/>
                  <a:pt x="2342061" y="1560190"/>
                  <a:pt x="2330381" y="1519309"/>
                </a:cubicBezTo>
                <a:cubicBezTo>
                  <a:pt x="2290896" y="1381111"/>
                  <a:pt x="2248431" y="1456107"/>
                  <a:pt x="2186344" y="1269843"/>
                </a:cubicBezTo>
                <a:lnTo>
                  <a:pt x="2034930" y="1110344"/>
                </a:lnTo>
                <a:lnTo>
                  <a:pt x="1969616" y="914401"/>
                </a:lnTo>
                <a:lnTo>
                  <a:pt x="1956553" y="875213"/>
                </a:lnTo>
                <a:cubicBezTo>
                  <a:pt x="1952199" y="862150"/>
                  <a:pt x="1951128" y="847481"/>
                  <a:pt x="1943490" y="836024"/>
                </a:cubicBezTo>
                <a:cubicBezTo>
                  <a:pt x="1934782" y="822961"/>
                  <a:pt x="1924386" y="810878"/>
                  <a:pt x="1917365" y="796836"/>
                </a:cubicBezTo>
                <a:cubicBezTo>
                  <a:pt x="1885817" y="733739"/>
                  <a:pt x="1931174" y="775562"/>
                  <a:pt x="1865113" y="731521"/>
                </a:cubicBezTo>
                <a:cubicBezTo>
                  <a:pt x="1856404" y="718458"/>
                  <a:pt x="1852050" y="701041"/>
                  <a:pt x="1838987" y="692333"/>
                </a:cubicBezTo>
                <a:cubicBezTo>
                  <a:pt x="1824049" y="682374"/>
                  <a:pt x="1803998" y="684202"/>
                  <a:pt x="1786736" y="679270"/>
                </a:cubicBezTo>
                <a:cubicBezTo>
                  <a:pt x="1773496" y="675487"/>
                  <a:pt x="1760610" y="670561"/>
                  <a:pt x="1747547" y="666207"/>
                </a:cubicBezTo>
                <a:cubicBezTo>
                  <a:pt x="1738839" y="653144"/>
                  <a:pt x="1540127" y="703335"/>
                  <a:pt x="1538180" y="687757"/>
                </a:cubicBezTo>
                <a:cubicBezTo>
                  <a:pt x="1527723" y="604094"/>
                  <a:pt x="1769983" y="547647"/>
                  <a:pt x="1812862" y="483327"/>
                </a:cubicBezTo>
                <a:cubicBezTo>
                  <a:pt x="1847696" y="431076"/>
                  <a:pt x="1825924" y="452847"/>
                  <a:pt x="1878176" y="418013"/>
                </a:cubicBezTo>
                <a:cubicBezTo>
                  <a:pt x="1911011" y="319509"/>
                  <a:pt x="1862900" y="437108"/>
                  <a:pt x="1930427" y="352699"/>
                </a:cubicBezTo>
                <a:cubicBezTo>
                  <a:pt x="1981095" y="289363"/>
                  <a:pt x="1897176" y="328948"/>
                  <a:pt x="1982679" y="300447"/>
                </a:cubicBezTo>
                <a:cubicBezTo>
                  <a:pt x="2024081" y="238345"/>
                  <a:pt x="1993911" y="266224"/>
                  <a:pt x="2087182" y="235133"/>
                </a:cubicBezTo>
                <a:lnTo>
                  <a:pt x="2126370" y="222070"/>
                </a:lnTo>
                <a:lnTo>
                  <a:pt x="2165559" y="209007"/>
                </a:lnTo>
                <a:cubicBezTo>
                  <a:pt x="2178622" y="200298"/>
                  <a:pt x="2194940" y="195140"/>
                  <a:pt x="2204747" y="182881"/>
                </a:cubicBezTo>
                <a:cubicBezTo>
                  <a:pt x="2230485" y="150708"/>
                  <a:pt x="2215506" y="54560"/>
                  <a:pt x="2204747" y="39190"/>
                </a:cubicBezTo>
                <a:cubicBezTo>
                  <a:pt x="2188955" y="16629"/>
                  <a:pt x="2152496" y="21773"/>
                  <a:pt x="2126370" y="13064"/>
                </a:cubicBezTo>
                <a:lnTo>
                  <a:pt x="2087182" y="1"/>
                </a:lnTo>
                <a:lnTo>
                  <a:pt x="97814" y="22515"/>
                </a:lnTo>
                <a:cubicBezTo>
                  <a:pt x="82117" y="22809"/>
                  <a:pt x="162811" y="8471"/>
                  <a:pt x="169832" y="22513"/>
                </a:cubicBezTo>
                <a:cubicBezTo>
                  <a:pt x="181677" y="46203"/>
                  <a:pt x="0" y="93118"/>
                  <a:pt x="10187" y="117567"/>
                </a:cubicBezTo>
                <a:cubicBezTo>
                  <a:pt x="22264" y="146551"/>
                  <a:pt x="45022" y="169818"/>
                  <a:pt x="62439" y="195944"/>
                </a:cubicBezTo>
                <a:cubicBezTo>
                  <a:pt x="77273" y="218195"/>
                  <a:pt x="111551" y="271182"/>
                  <a:pt x="127753" y="287384"/>
                </a:cubicBezTo>
                <a:cubicBezTo>
                  <a:pt x="161667" y="321298"/>
                  <a:pt x="190867" y="332004"/>
                  <a:pt x="232256" y="352699"/>
                </a:cubicBezTo>
                <a:cubicBezTo>
                  <a:pt x="240965" y="365762"/>
                  <a:pt x="246123" y="382080"/>
                  <a:pt x="258382" y="391887"/>
                </a:cubicBezTo>
                <a:cubicBezTo>
                  <a:pt x="269134" y="400489"/>
                  <a:pt x="285254" y="398792"/>
                  <a:pt x="297570" y="404950"/>
                </a:cubicBezTo>
                <a:cubicBezTo>
                  <a:pt x="311612" y="411971"/>
                  <a:pt x="324199" y="421656"/>
                  <a:pt x="336759" y="431076"/>
                </a:cubicBezTo>
                <a:cubicBezTo>
                  <a:pt x="421953" y="494971"/>
                  <a:pt x="371115" y="473008"/>
                  <a:pt x="441262" y="496390"/>
                </a:cubicBezTo>
                <a:cubicBezTo>
                  <a:pt x="491880" y="572320"/>
                  <a:pt x="439523" y="499333"/>
                  <a:pt x="506576" y="574767"/>
                </a:cubicBezTo>
                <a:cubicBezTo>
                  <a:pt x="594275" y="673428"/>
                  <a:pt x="875148" y="646573"/>
                  <a:pt x="817997" y="687757"/>
                </a:cubicBezTo>
                <a:cubicBezTo>
                  <a:pt x="813643" y="722591"/>
                  <a:pt x="607253" y="749905"/>
                  <a:pt x="598016" y="783773"/>
                </a:cubicBezTo>
                <a:cubicBezTo>
                  <a:pt x="583362" y="837504"/>
                  <a:pt x="570023" y="815290"/>
                  <a:pt x="532702" y="836024"/>
                </a:cubicBezTo>
                <a:cubicBezTo>
                  <a:pt x="505254" y="851273"/>
                  <a:pt x="480451" y="870859"/>
                  <a:pt x="454325" y="888276"/>
                </a:cubicBezTo>
                <a:cubicBezTo>
                  <a:pt x="441262" y="896985"/>
                  <a:pt x="426237" y="903300"/>
                  <a:pt x="415136" y="914401"/>
                </a:cubicBezTo>
                <a:cubicBezTo>
                  <a:pt x="402073" y="927464"/>
                  <a:pt x="390726" y="942506"/>
                  <a:pt x="375947" y="953590"/>
                </a:cubicBezTo>
                <a:cubicBezTo>
                  <a:pt x="372464" y="956202"/>
                  <a:pt x="367239" y="953590"/>
                  <a:pt x="362885" y="953590"/>
                </a:cubicBezTo>
              </a:path>
            </a:pathLst>
          </a:custGeom>
          <a:blipFill>
            <a:blip r:embed="rId5" cstate="print"/>
            <a:tile tx="0" ty="0" sx="100000" sy="100000" flip="none" algn="tl"/>
          </a:blipFill>
          <a:ln>
            <a:solidFill>
              <a:srgbClr val="FFFF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Цилиндр 28">
            <a:hlinkClick r:id="rId6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30" name="Цилиндр 29">
            <a:hlinkClick r:id="rId7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" name="Цилиндр 30">
            <a:hlinkClick r:id="rId8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" name="Цилиндр 31">
            <a:hlinkClick r:id="rId9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3" name="Цилиндр 32">
            <a:hlinkClick r:id="rId10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4" name="Цилиндр 33">
            <a:hlinkClick r:id="rId11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35" name="Цилиндр 34">
            <a:hlinkClick r:id="rId12" action="ppaction://hlinksldjump"/>
          </p:cNvPr>
          <p:cNvSpPr/>
          <p:nvPr/>
        </p:nvSpPr>
        <p:spPr>
          <a:xfrm>
            <a:off x="827088" y="2349500"/>
            <a:ext cx="720725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6" name="Цилиндр 35">
            <a:hlinkClick r:id="rId13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37" name="Цилиндр 36">
            <a:hlinkClick r:id="rId14" action="ppaction://hlinksldjump"/>
          </p:cNvPr>
          <p:cNvSpPr/>
          <p:nvPr/>
        </p:nvSpPr>
        <p:spPr>
          <a:xfrm>
            <a:off x="827088" y="2420938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38" name="Цилиндр 37">
            <a:hlinkClick r:id="rId15" action="ppaction://hlinksldjump"/>
          </p:cNvPr>
          <p:cNvSpPr/>
          <p:nvPr/>
        </p:nvSpPr>
        <p:spPr>
          <a:xfrm>
            <a:off x="827088" y="2349500"/>
            <a:ext cx="720725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9" name="Цилиндр 38">
            <a:hlinkClick r:id="rId16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0" name="Цилиндр 39">
            <a:hlinkClick r:id="rId17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6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41" name="Цилиндр 40">
            <a:hlinkClick r:id="rId18" action="ppaction://hlinksldjump"/>
          </p:cNvPr>
          <p:cNvSpPr/>
          <p:nvPr/>
        </p:nvSpPr>
        <p:spPr>
          <a:xfrm>
            <a:off x="827088" y="2349500"/>
            <a:ext cx="720725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2" name="Цилиндр 41">
            <a:hlinkClick r:id="rId19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3" name="Цилиндр 42">
            <a:hlinkClick r:id="rId20" action="ppaction://hlinksldjump"/>
          </p:cNvPr>
          <p:cNvSpPr/>
          <p:nvPr/>
        </p:nvSpPr>
        <p:spPr>
          <a:xfrm>
            <a:off x="827088" y="2349500"/>
            <a:ext cx="720725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4" name="Цилиндр 43">
            <a:hlinkClick r:id="rId21" action="ppaction://hlinksldjump"/>
          </p:cNvPr>
          <p:cNvSpPr/>
          <p:nvPr/>
        </p:nvSpPr>
        <p:spPr>
          <a:xfrm>
            <a:off x="827088" y="2349500"/>
            <a:ext cx="720725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5" name="Цилиндр 44">
            <a:hlinkClick r:id="rId22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6" name="Цилиндр 45">
            <a:hlinkClick r:id="rId23" action="ppaction://hlinksldjump"/>
          </p:cNvPr>
          <p:cNvSpPr/>
          <p:nvPr/>
        </p:nvSpPr>
        <p:spPr>
          <a:xfrm>
            <a:off x="827088" y="2349500"/>
            <a:ext cx="722312" cy="873125"/>
          </a:xfrm>
          <a:prstGeom prst="can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</a:rPr>
              <a:t>4</a:t>
            </a:r>
          </a:p>
        </p:txBody>
      </p:sp>
      <p:pic>
        <p:nvPicPr>
          <p:cNvPr id="48" name="Управляющая кнопка: настраиваемая 47">
            <a:hlinkClick r:id="" action="ppaction://hlinkshowjump?jump=endshow" highlightClick="1"/>
          </p:cNvPr>
          <p:cNvPicPr>
            <a:picLocks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-55563" y="6437313"/>
            <a:ext cx="1293813" cy="908050"/>
          </a:xfrm>
          <a:prstGeom prst="rect">
            <a:avLst/>
          </a:prstGeom>
          <a:noFill/>
        </p:spPr>
      </p:pic>
      <p:pic>
        <p:nvPicPr>
          <p:cNvPr id="49" name="Управляющая кнопка: настраиваемая 48">
            <a:hlinkClick r:id="rId25" action="ppaction://hlinksldjump" highlightClick="1"/>
          </p:cNvPr>
          <p:cNvPicPr>
            <a:picLocks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6388100" y="6364288"/>
            <a:ext cx="2805113" cy="1054100"/>
          </a:xfrm>
          <a:prstGeom prst="rect">
            <a:avLst/>
          </a:prstGeom>
          <a:noFill/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4054475" y="-12700"/>
            <a:ext cx="3400425" cy="811213"/>
          </a:xfrm>
          <a:prstGeom prst="rect">
            <a:avLst/>
          </a:prstGeom>
          <a:noFill/>
        </p:spPr>
      </p:pic>
      <p:pic>
        <p:nvPicPr>
          <p:cNvPr id="51" name="Прямоугольник 50"/>
          <p:cNvPicPr>
            <a:picLocks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4224338" y="3163888"/>
            <a:ext cx="3054350" cy="738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45 -0.04722 C 0.00018 -0.04375 0.01546 -0.03935 0.03125 -0.03565 C 0.0375 -0.03403 0.04358 -0.03079 0.04983 -0.02986 C 0.07014 -0.02639 0.11164 -0.02709 0.12136 -0.02709 C 0.13091 -0.02639 0.14011 -0.0257 0.14948 -0.02546 C 0.17448 -0.02477 0.19914 -0.025 0.22431 -0.02408 C 0.22605 -0.02408 0.22743 -0.02292 0.229 -0.02269 C 0.23212 -0.02199 0.23525 -0.0213 0.2382 -0.02107 C 0.2507 -0.0206 0.2632 -0.02107 0.27587 -0.02107 " pathEditMode="relative" rAng="0" ptsTypes="ffffffff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056E-7 C 0.01771 0.01503 0.06789 0.00809 0.0908 0.00994 C 0.11077 0.02382 0.09202 0.01226 0.13629 0.02012 C 0.14358 0.02128 0.15296 0.03006 0.15973 0.03284 C 0.16355 0.03469 0.16754 0.03654 0.17136 0.03839 C 0.17865 0.0414 0.19341 0.04348 0.19341 0.04371 C 0.21268 0.05666 0.23177 0.06684 0.25209 0.074 C 0.26077 0.08164 0.27049 0.08418 0.27987 0.08927 C 0.28907 0.10037 0.27882 0.08973 0.29445 0.09713 C 0.29914 0.09898 0.3033 0.10245 0.30782 0.10499 C 0.32327 0.11286 0.3257 0.1154 0.33993 0.12535 L 0.33993 0.12581 C 0.34809 0.1302 0.35747 0.13159 0.36493 0.1383 C 0.3665 0.13968 0.36771 0.14223 0.36927 0.14339 C 0.37362 0.1457 0.37813 0.14593 0.38247 0.14847 C 0.39375 0.16119 0.37778 0.14454 0.39566 0.1561 C 0.41598 0.16952 0.38907 0.16027 0.41181 0.16628 C 0.42483 0.17854 0.40903 0.16512 0.42639 0.17414 C 0.43108 0.17646 0.4349 0.18201 0.43959 0.18455 C 0.4533 0.19311 0.46615 0.19796 0.48073 0.20236 C 0.50052 0.2197 0.52257 0.22872 0.54375 0.24098 C 0.55782 0.24931 0.57153 0.25856 0.58612 0.26388 C 0.59705 0.27336 0.60834 0.27775 0.61997 0.28446 C 0.62691 0.28862 0.63316 0.29602 0.64046 0.29972 C 0.64323 0.30319 0.64723 0.30527 0.64931 0.31013 C 0.6533 0.321 0.65556 0.33048 0.65955 0.34089 C 0.66268 0.35939 0.65938 0.33811 0.66233 0.37419 C 0.66337 0.38575 0.66546 0.39639 0.66684 0.40749 C 0.66737 0.41119 0.66771 0.41443 0.66823 0.4179 C 0.66875 0.42114 0.6698 0.42808 0.6698 0.42854 " pathEditMode="relative" rAng="0" ptsTypes="ffffffffffFffffffffffffffffff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412 C 0.04479 -0.05972 0.08056 -0.08264 0.11771 -0.10208 C 0.13264 -0.10995 0.1467 -0.12662 0.16163 -0.13194 C 0.20938 -0.14954 0.30695 -0.14606 0.33004 -0.14699 C 0.35208 -0.14954 0.37396 -0.15301 0.39601 -0.15486 C 0.45486 -0.15833 0.5132 -0.15741 0.57205 -0.16181 C 0.57587 -0.16181 0.57934 -0.16806 0.58316 -0.16991 C 0.59045 -0.17315 0.59774 -0.17662 0.60486 -0.17755 C 0.63438 -0.17917 0.66372 -0.17755 0.69323 -0.17755 " pathEditMode="relative" rAng="0" ptsTypes="ffffffffA">
                                      <p:cBhvr>
                                        <p:cTn id="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7216E-6 C 0.01042 0.00879 0.03993 0.00486 0.0533 0.00578 C 0.06511 0.01411 0.054 0.0074 0.08021 0.0118 C 0.08455 0.01272 0.08993 0.01781 0.09393 0.01943 C 0.09618 0.02058 0.09844 0.02174 0.10087 0.0229 C 0.10504 0.02475 0.11372 0.0259 0.11372 0.02614 C 0.12518 0.034 0.13629 0.03978 0.14827 0.04417 C 0.1533 0.0488 0.15903 0.05019 0.16459 0.05319 C 0.16997 0.0599 0.16407 0.05389 0.17327 0.05805 C 0.17587 0.05944 0.17848 0.06129 0.18108 0.06268 C 0.19028 0.0673 0.19167 0.06869 0.2 0.07493 L 0.2 0.07516 C 0.20469 0.07794 0.21025 0.07863 0.21459 0.08256 C 0.21563 0.08349 0.21632 0.08511 0.21719 0.08557 C 0.2198 0.08696 0.22257 0.08742 0.225 0.08881 C 0.2316 0.09644 0.22223 0.0865 0.23264 0.09343 C 0.2448 0.10153 0.229 0.09598 0.24219 0.09945 C 0.25 0.10662 0.24063 0.09875 0.25087 0.1043 C 0.25365 0.10546 0.25591 0.10893 0.25868 0.11032 C 0.26667 0.11564 0.27431 0.11841 0.28282 0.12095 C 0.29445 0.13159 0.30747 0.13691 0.31997 0.14408 C 0.32813 0.1494 0.33629 0.15472 0.3448 0.15796 C 0.35122 0.16374 0.35799 0.16605 0.36476 0.17021 C 0.36875 0.17276 0.37257 0.17692 0.37674 0.17947 C 0.37848 0.18132 0.38073 0.18247 0.38195 0.18548 C 0.38438 0.19219 0.38577 0.19774 0.38802 0.20398 C 0.38993 0.21508 0.38785 0.20213 0.38976 0.2241 C 0.39028 0.23081 0.3915 0.23728 0.39237 0.24399 C 0.39254 0.24607 0.39289 0.24815 0.39306 0.25023 C 0.39341 0.25231 0.3941 0.25648 0.3941 0.25671 " pathEditMode="relative" rAng="0" ptsTypes="ffffffffffFffffffffffffffffff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3773 C 0.02274 -0.05972 0.03715 -0.08681 0.05208 -0.10926 C 0.05799 -0.11898 0.06372 -0.13866 0.06962 -0.14468 C 0.08889 -0.16528 0.1283 -0.16111 0.1375 -0.16204 C 0.14636 -0.16528 0.15521 -0.16944 0.16406 -0.1713 C 0.18785 -0.17569 0.21129 -0.17454 0.23507 -0.17986 C 0.23663 -0.17986 0.23785 -0.18704 0.23941 -0.18912 C 0.24236 -0.19306 0.24531 -0.19745 0.24827 -0.19838 C 0.26007 -0.20023 0.27188 -0.19838 0.28386 -0.19838 " pathEditMode="relative" rAng="0" ptsTypes="ffffffff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2988E-6 C 0.02118 0.01503 0.08143 0.00809 0.10886 0.00971 C 0.13282 0.02359 0.11025 0.01226 0.16355 0.01989 C 0.17223 0.02104 0.18351 0.0296 0.19132 0.03284 C 0.19618 0.03423 0.20087 0.03608 0.20556 0.03793 C 0.21424 0.0414 0.23195 0.04278 0.23195 0.04325 C 0.25504 0.05643 0.27796 0.06614 0.30243 0.07354 C 0.31268 0.08094 0.32448 0.08349 0.33577 0.08857 C 0.34671 0.09967 0.33455 0.08927 0.3533 0.09644 C 0.35886 0.09852 0.36389 0.10152 0.36927 0.10407 C 0.38785 0.11193 0.3908 0.11448 0.40799 0.12465 L 0.40799 0.12488 C 0.41737 0.12928 0.42882 0.13066 0.43785 0.13714 C 0.43959 0.13876 0.44115 0.14153 0.44306 0.142 C 0.44809 0.14454 0.45365 0.14477 0.45886 0.14732 C 0.4724 0.1598 0.4533 0.14338 0.47466 0.15495 C 0.49914 0.16813 0.46684 0.15888 0.4941 0.16512 C 0.50973 0.17715 0.4908 0.16397 0.51164 0.17275 C 0.51702 0.17484 0.52171 0.18039 0.52743 0.18316 C 0.54393 0.19149 0.55938 0.19634 0.57674 0.20074 C 0.60052 0.21785 0.62691 0.22687 0.65226 0.23913 C 0.66927 0.24745 0.68577 0.25671 0.7033 0.26179 C 0.7165 0.27127 0.72987 0.27544 0.74375 0.28238 C 0.75226 0.28654 0.75973 0.29348 0.76823 0.29741 C 0.77188 0.30088 0.77657 0.30273 0.779 0.30805 C 0.78386 0.31845 0.78664 0.32794 0.79132 0.33834 C 0.79514 0.35684 0.79098 0.33534 0.79462 0.37141 C 0.79584 0.38298 0.79827 0.39338 0.8 0.40448 C 0.80052 0.40795 0.80105 0.41119 0.80157 0.41489 C 0.80226 0.4179 0.80365 0.42507 0.80365 0.4253 " pathEditMode="relative" rAng="0" ptsTypes="ffffffffffFffffffffffffffffff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5324 C 0.02205 -0.04815 0.0434 -0.04236 0.06563 -0.03704 C 0.07448 -0.03472 0.08299 -0.03056 0.09184 -0.02894 C 0.12031 -0.02431 0.17865 -0.02523 0.19254 -0.025 C 0.20573 -0.02431 0.21875 -0.02338 0.23195 -0.02315 C 0.26702 -0.02199 0.30191 -0.02199 0.33715 -0.02106 C 0.33941 -0.02106 0.34149 -0.01944 0.34375 -0.01875 C 0.34809 -0.01829 0.35243 -0.01713 0.35677 -0.0169 C 0.37431 -0.01644 0.39184 -0.0169 0.40955 -0.0169 " pathEditMode="relative" rAng="0" ptsTypes="ffffffffA">
                                      <p:cBhvr>
                                        <p:cTn id="5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7216E-6 C 0.02136 0.00856 0.08229 0.00463 0.1099 0.00578 C 0.13403 0.01365 0.11146 0.00717 0.16511 0.01157 C 0.17396 0.01226 0.18524 0.01712 0.1934 0.01897 C 0.19809 0.01989 0.20278 0.02105 0.20764 0.02197 C 0.21632 0.02382 0.2342 0.02498 0.2342 0.02498 C 0.25764 0.03261 0.28073 0.03816 0.30521 0.04256 C 0.3158 0.04672 0.32761 0.04834 0.33889 0.05134 C 0.35 0.05759 0.33767 0.05157 0.3566 0.05574 C 0.36215 0.05689 0.36736 0.05874 0.37274 0.06013 C 0.39149 0.06476 0.39445 0.06614 0.41181 0.07193 L 0.41181 0.07216 C 0.42153 0.0747 0.43281 0.07563 0.44184 0.07933 C 0.44375 0.08025 0.44514 0.08187 0.44722 0.08233 C 0.45243 0.08372 0.45799 0.08372 0.4632 0.08511 C 0.47674 0.09251 0.45764 0.08303 0.47899 0.08973 C 0.50382 0.09737 0.47118 0.09205 0.49861 0.09552 C 0.51458 0.10245 0.49531 0.09482 0.51649 0.09991 C 0.52205 0.1013 0.52674 0.1043 0.53229 0.10592 C 0.54913 0.11101 0.56458 0.11355 0.58212 0.1161 C 0.60625 0.12604 0.63281 0.13136 0.65851 0.1383 C 0.67552 0.14316 0.69219 0.14848 0.7099 0.15148 C 0.72309 0.15703 0.73663 0.15935 0.7507 0.16328 C 0.7592 0.16582 0.76684 0.16975 0.77552 0.17206 C 0.77899 0.17415 0.78386 0.17507 0.78629 0.17808 C 0.79115 0.18432 0.79392 0.18964 0.79861 0.19565 C 0.80261 0.20629 0.79844 0.19404 0.80208 0.21485 C 0.80347 0.22132 0.8059 0.22757 0.80747 0.23381 C 0.80816 0.23589 0.80851 0.23774 0.8092 0.23983 C 0.80972 0.24168 0.81111 0.24584 0.81111 0.24584 " pathEditMode="relative" rAng="0" ptsTypes="ffffffffffFffffffffffffffffff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85185E-6 C 0.02917 -0.02361 0.05764 -0.05254 0.08698 -0.07708 C 0.09879 -0.08727 0.1099 -0.10856 0.12188 -0.11504 C 0.15955 -0.13727 0.23698 -0.13287 0.25521 -0.13403 C 0.27292 -0.13727 0.29011 -0.1419 0.30764 -0.14421 C 0.35434 -0.14861 0.4007 -0.14745 0.44722 -0.15324 C 0.45035 -0.15324 0.45295 -0.16041 0.45608 -0.16273 C 0.46181 -0.16736 0.46754 -0.17176 0.47327 -0.17291 C 0.4967 -0.17477 0.51997 -0.17291 0.5434 -0.17291 " pathEditMode="relative" rAng="0" ptsTypes="ffffffffA">
                                      <p:cBhvr>
                                        <p:cTn id="6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988E-6 C 0.01042 0.0148 0.0408 0.00786 0.05434 0.00971 C 0.06649 0.02336 0.05521 0.01202 0.08177 0.01989 C 0.08628 0.02104 0.09184 0.0296 0.09601 0.03261 C 0.09809 0.03446 0.10052 0.03608 0.10295 0.03793 C 0.10712 0.04116 0.11615 0.04301 0.11615 0.04325 C 0.12778 0.05643 0.13924 0.06614 0.15139 0.07331 C 0.1566 0.08071 0.1625 0.08349 0.16806 0.08857 C 0.17361 0.09944 0.16736 0.08904 0.17691 0.09621 C 0.17969 0.09829 0.18229 0.10152 0.1849 0.10407 C 0.1941 0.11193 0.19566 0.11448 0.20417 0.12442 L 0.20417 0.12488 C 0.2092 0.12928 0.21476 0.13066 0.2191 0.13737 C 0.22014 0.13876 0.22083 0.14153 0.22187 0.142 C 0.22448 0.14454 0.22726 0.14477 0.22969 0.14708 C 0.23646 0.1598 0.22708 0.14315 0.23767 0.15495 C 0.25 0.16813 0.23385 0.15911 0.2474 0.16489 C 0.25521 0.17715 0.24566 0.16374 0.25625 0.17275 C 0.25903 0.17507 0.26146 0.18039 0.26406 0.18316 C 0.2724 0.19172 0.28003 0.19658 0.28871 0.20097 C 0.30069 0.21785 0.31406 0.22687 0.32674 0.23913 C 0.33524 0.24745 0.3434 0.25671 0.35226 0.26202 C 0.35868 0.27151 0.36562 0.27567 0.37257 0.28238 C 0.37656 0.28631 0.38056 0.29348 0.3849 0.29741 C 0.38646 0.30088 0.38889 0.30273 0.3901 0.30782 C 0.39271 0.31845 0.39392 0.32794 0.39618 0.33834 C 0.39826 0.35661 0.39618 0.33534 0.39809 0.37141 C 0.39861 0.38275 0.39983 0.39338 0.40069 0.40448 C 0.40104 0.40795 0.40121 0.41119 0.40156 0.41489 C 0.40191 0.41813 0.40243 0.42507 0.40243 0.4253 " pathEditMode="relative" rAng="0" ptsTypes="ffffffffffFffffffffffffffffffA">
                                      <p:cBhvr>
                                        <p:cTn id="7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7408 C 0.04288 -0.06644 0.08438 -0.0588 0.12743 -0.05116 C 0.14479 -0.04815 0.16111 -0.0426 0.1783 -0.04051 C 0.23386 -0.0338 0.34705 -0.03473 0.37379 -0.03473 C 0.39948 -0.0338 0.42465 -0.03287 0.45035 -0.03195 C 0.51858 -0.03102 0.58629 -0.03102 0.65469 -0.02894 C 0.65903 -0.02894 0.6632 -0.02709 0.66754 -0.02616 C 0.67587 -0.02523 0.68438 -0.02431 0.69271 -0.02315 C 0.72691 -0.02315 0.76094 -0.02315 0.79531 -0.02315 " pathEditMode="relative" rAng="0" ptsTypes="ffffffffA">
                                      <p:cBhvr>
                                        <p:cTn id="7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60685E-6 C 0.01424 0.00833 0.05452 0.00417 0.07292 0.00556 C 0.08907 0.01342 0.07396 0.00671 0.10955 0.01134 C 0.11545 0.0118 0.12292 0.01689 0.1283 0.01851 C 0.13143 0.01966 0.13455 0.02059 0.13768 0.02174 C 0.14358 0.02336 0.15539 0.02452 0.15539 0.02475 C 0.17084 0.03215 0.18629 0.0377 0.20261 0.0421 C 0.20955 0.04649 0.21719 0.04788 0.22466 0.05065 C 0.2323 0.05736 0.22396 0.05111 0.23664 0.05528 C 0.24045 0.05643 0.24375 0.05828 0.2474 0.0599 C 0.2599 0.0643 0.26181 0.06568 0.27327 0.07147 L 0.27327 0.0717 C 0.27969 0.07424 0.28733 0.07517 0.29323 0.07864 C 0.29445 0.07979 0.29549 0.08095 0.29688 0.08187 C 0.30035 0.08303 0.304 0.08326 0.30747 0.08465 C 0.3165 0.09182 0.30365 0.08257 0.31789 0.08881 C 0.33438 0.09691 0.31268 0.09159 0.33091 0.09459 C 0.3415 0.10199 0.32882 0.09413 0.34271 0.09945 C 0.34653 0.10084 0.34966 0.10384 0.3533 0.105 C 0.36441 0.11032 0.37448 0.11309 0.38629 0.11564 C 0.40226 0.12558 0.41997 0.13044 0.43698 0.13738 C 0.44844 0.14247 0.45938 0.14778 0.47101 0.15079 C 0.47952 0.15634 0.48889 0.15865 0.49827 0.16235 C 0.50382 0.1649 0.50886 0.16929 0.51459 0.17137 C 0.51684 0.17322 0.52014 0.17461 0.52188 0.17739 C 0.52518 0.1834 0.52674 0.18872 0.53004 0.19473 C 0.53247 0.20537 0.52969 0.19288 0.53247 0.21393 C 0.53316 0.2204 0.53473 0.22665 0.53594 0.23289 C 0.53611 0.23497 0.53664 0.23682 0.53681 0.23867 C 0.5375 0.24075 0.5382 0.24492 0.5382 0.24538 " pathEditMode="relative" rAng="0" ptsTypes="ffffffffffFffffffffffffffffffA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6366 C 0.04427 -0.05833 0.07969 -0.05162 0.11649 -0.04606 C 0.13125 -0.04375 0.14514 -0.03889 0.1599 -0.03727 C 0.20712 -0.03218 0.30365 -0.03333 0.32656 -0.0331 C 0.34844 -0.03218 0.36997 -0.03125 0.39167 -0.03079 C 0.45017 -0.02963 0.50799 -0.02986 0.56597 -0.0287 C 0.56997 -0.0287 0.57327 -0.02685 0.57691 -0.02639 C 0.58438 -0.02523 0.59149 -0.02431 0.59861 -0.02407 C 0.62778 -0.02338 0.65695 -0.02407 0.68611 -0.02407 " pathEditMode="relative" rAng="0" ptsTypes="ffffffffA">
                                      <p:cBhvr>
                                        <p:cTn id="9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0.00695 0.01458 0.02708 0.00787 0.03629 0.00972 C 0.04427 0.02315 0.03663 0.01204 0.05434 0.01968 C 0.05729 0.02083 0.06111 0.0294 0.06372 0.03218 C 0.06528 0.0338 0.06684 0.03588 0.0684 0.0375 C 0.07136 0.04074 0.07726 0.04236 0.07726 0.04282 C 0.0849 0.05556 0.09254 0.06528 0.1007 0.07245 C 0.10417 0.07986 0.10799 0.08241 0.11181 0.0875 C 0.11545 0.09838 0.11146 0.08796 0.11771 0.09514 C 0.11945 0.09699 0.12118 0.10023 0.12292 0.10255 C 0.12917 0.11065 0.13021 0.11273 0.13577 0.12292 L 0.13577 0.12315 C 0.13906 0.12755 0.14288 0.12894 0.14583 0.13519 C 0.14636 0.13657 0.14688 0.13935 0.14757 0.14005 C 0.14931 0.14236 0.15104 0.14259 0.15278 0.14514 C 0.15729 0.15764 0.15104 0.1412 0.15799 0.15278 C 0.16632 0.16574 0.15556 0.15671 0.16458 0.16273 C 0.16979 0.17454 0.16337 0.16157 0.17031 0.17014 C 0.17222 0.17269 0.17379 0.17778 0.1757 0.18056 C 0.18108 0.18889 0.18629 0.19352 0.19202 0.19792 C 0.2 0.21505 0.20886 0.22361 0.21719 0.23588 C 0.22292 0.24398 0.2283 0.25301 0.2342 0.2581 C 0.23854 0.26759 0.24306 0.27176 0.24774 0.27847 C 0.25052 0.28264 0.25313 0.28958 0.2559 0.29329 C 0.25712 0.29676 0.25868 0.29838 0.25938 0.30347 C 0.26111 0.31389 0.26198 0.32338 0.26354 0.3338 C 0.26476 0.35185 0.26354 0.33079 0.26476 0.3662 C 0.26511 0.37731 0.26597 0.38796 0.26649 0.39861 C 0.26667 0.40208 0.26684 0.40532 0.26702 0.4088 C 0.26719 0.41204 0.26771 0.41875 0.26771 0.41921 " pathEditMode="relative" rAng="0" ptsTypes="ffffffffffFffffffffffffffffffA">
                                      <p:cBhvr>
                                        <p:cTn id="10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4282 C 0.02899 -0.03796 0.05712 -0.03194 0.08629 -0.02685 C 0.09809 -0.02477 0.10903 -0.02014 0.12083 -0.01875 C 0.15833 -0.01412 0.2349 -0.01505 0.25295 -0.01481 C 0.27049 -0.01412 0.2875 -0.01319 0.30486 -0.01273 C 0.35104 -0.01181 0.39705 -0.01204 0.44306 -0.01088 C 0.44601 -0.01088 0.44879 -0.00926 0.45174 -0.0088 C 0.45747 -0.00787 0.4632 -0.00694 0.46892 -0.00671 C 0.49184 -0.00602 0.51511 -0.00671 0.5382 -0.00671 " pathEditMode="relative" rAng="0" ptsTypes="ffffffffA">
                                      <p:cBhvr>
                                        <p:cTn id="10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9112E-6 C 0.00695 0.00902 0.02708 0.00462 0.03629 0.00601 C 0.04427 0.01411 0.03663 0.00717 0.05434 0.01202 C 0.05729 0.01249 0.06111 0.01781 0.06372 0.01966 C 0.06528 0.02058 0.06684 0.02151 0.0684 0.02289 C 0.07136 0.02451 0.07726 0.0259 0.07726 0.02613 C 0.0849 0.03376 0.09254 0.03978 0.1007 0.04394 C 0.10417 0.04856 0.10799 0.04995 0.11181 0.05296 C 0.11545 0.05967 0.11146 0.05365 0.11771 0.05782 C 0.11945 0.0592 0.12118 0.06082 0.12292 0.06244 C 0.12917 0.06707 0.13021 0.06868 0.13577 0.0747 L 0.13577 0.07493 C 0.13906 0.07747 0.14288 0.07863 0.14583 0.08233 C 0.14636 0.08325 0.14688 0.08487 0.14757 0.08534 C 0.14931 0.08672 0.15104 0.08672 0.15278 0.08834 C 0.15729 0.09597 0.15104 0.08603 0.15799 0.09297 C 0.16632 0.10106 0.15556 0.09551 0.16458 0.09898 C 0.16979 0.10615 0.16337 0.09852 0.17031 0.10384 C 0.17222 0.10499 0.17379 0.10823 0.1757 0.10985 C 0.18108 0.11517 0.18629 0.11794 0.19202 0.12072 C 0.2 0.1309 0.20886 0.13621 0.21719 0.14362 C 0.22292 0.1487 0.2283 0.15402 0.2342 0.15726 C 0.23854 0.16304 0.24306 0.16559 0.24774 0.16952 C 0.25052 0.17206 0.25313 0.17622 0.2559 0.17854 C 0.25712 0.18062 0.25868 0.18177 0.25938 0.18478 C 0.26111 0.19126 0.26198 0.19704 0.26354 0.20305 C 0.26476 0.21415 0.26354 0.2012 0.26476 0.22294 C 0.26511 0.22965 0.26597 0.23635 0.26649 0.24283 C 0.26667 0.24491 0.26684 0.24699 0.26702 0.24884 C 0.26719 0.25092 0.26771 0.25532 0.26771 0.25555 " pathEditMode="relative" rAng="0" ptsTypes="ffffffffffFffffffffffffffffff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3611 C 0.04427 -0.05671 0.06424 -0.08241 0.0849 -0.10394 C 0.09323 -0.11273 0.10122 -0.13125 0.10955 -0.13727 C 0.13611 -0.15671 0.19063 -0.15301 0.20347 -0.15394 C 0.2158 -0.15671 0.22795 -0.16042 0.24045 -0.1625 C 0.27327 -0.16667 0.3059 -0.16551 0.33872 -0.17037 C 0.3408 -0.17037 0.34271 -0.17708 0.34497 -0.17917 C 0.34896 -0.1831 0.35295 -0.18704 0.35712 -0.18796 C 0.37344 -0.18981 0.38993 -0.18796 0.40642 -0.18796 " pathEditMode="relative" rAng="0" ptsTypes="ffffffffA"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988E-6 C 0.01406 0.01457 0.05399 0.00786 0.07222 0.00971 C 0.08802 0.02289 0.07309 0.01202 0.10833 0.01942 C 0.11423 0.02058 0.12152 0.02891 0.12691 0.03191 C 0.13003 0.03353 0.13316 0.03515 0.13628 0.037 C 0.14201 0.04024 0.15364 0.04186 0.15364 0.04209 C 0.16909 0.05481 0.1842 0.06429 0.20034 0.07169 C 0.20729 0.07886 0.21493 0.0814 0.22239 0.08649 C 0.22968 0.09713 0.2217 0.08695 0.23402 0.09366 C 0.23767 0.09597 0.24114 0.09898 0.24461 0.10129 C 0.25694 0.10916 0.25885 0.11147 0.27031 0.12118 L 0.27031 0.12141 C 0.27656 0.12604 0.28402 0.12743 0.2901 0.13367 C 0.29132 0.13506 0.29218 0.1376 0.29357 0.13853 C 0.29704 0.14084 0.30069 0.1413 0.30399 0.14362 C 0.31302 0.15587 0.30034 0.13968 0.31441 0.15102 C 0.33073 0.16397 0.30937 0.15495 0.32725 0.16096 C 0.33784 0.17275 0.32517 0.15957 0.33906 0.16813 C 0.3427 0.17067 0.34583 0.17576 0.34948 0.17831 C 0.36041 0.18663 0.37048 0.19149 0.38211 0.19565 C 0.39791 0.21253 0.41545 0.22109 0.43229 0.23288 C 0.4434 0.24098 0.45434 0.25 0.46597 0.25532 C 0.47465 0.26457 0.4835 0.2685 0.49288 0.27521 C 0.49843 0.27914 0.50329 0.28608 0.50902 0.28978 C 0.51145 0.29348 0.51441 0.2951 0.51614 0.29995 C 0.51944 0.31013 0.52118 0.31938 0.5243 0.32979 C 0.52673 0.34736 0.52413 0.32678 0.52656 0.36193 C 0.52743 0.37303 0.52899 0.38321 0.53003 0.39385 C 0.53055 0.39755 0.53073 0.40055 0.53107 0.40402 C 0.53159 0.40726 0.53246 0.41397 0.53246 0.41443 " pathEditMode="relative" rAng="0" ptsTypes="ffffffffffFffffffffffffffffff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C 0.04375 -0.02407 0.08611 -0.05394 0.12986 -0.07917 C 0.14757 -0.08958 0.16424 -0.11134 0.18195 -0.11782 C 0.23837 -0.14074 0.35399 -0.13611 0.38108 -0.13727 C 0.40729 -0.14074 0.43316 -0.14537 0.45938 -0.14769 C 0.52899 -0.15231 0.59809 -0.15116 0.66754 -0.15694 C 0.67222 -0.15694 0.67622 -0.16458 0.6809 -0.1669 C 0.68941 -0.17153 0.69809 -0.17616 0.7066 -0.17731 C 0.74132 -0.17917 0.77622 -0.17731 0.81094 -0.17731 " pathEditMode="relative" rAng="0" ptsTypes="ffffffffA">
                                      <p:cBhvr>
                                        <p:cTn id="1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2014 C 0.01007 0.02847 0.06094 0.02454 0.08403 0.02569 C 0.10417 0.0331 0.08524 0.02685 0.13004 0.03125 C 0.1375 0.03171 0.14705 0.03657 0.15365 0.03819 C 0.15764 0.03912 0.16163 0.04005 0.16563 0.0412 C 0.17292 0.04282 0.18785 0.04398 0.18785 0.04421 C 0.20729 0.05116 0.22674 0.05671 0.24722 0.06065 C 0.2559 0.06481 0.2658 0.0662 0.27535 0.06898 C 0.28455 0.075 0.27431 0.06944 0.29011 0.07338 C 0.29479 0.07454 0.29913 0.07616 0.30365 0.07755 C 0.31927 0.08194 0.3217 0.08333 0.33611 0.08889 L 0.33611 0.08912 C 0.34427 0.09144 0.35382 0.09236 0.36129 0.09583 C 0.36285 0.09676 0.36406 0.09815 0.3658 0.09861 C 0.37014 0.1 0.37483 0.1 0.37917 0.10139 C 0.39045 0.10833 0.37448 0.09931 0.39236 0.10556 C 0.41302 0.11296 0.38577 0.10787 0.40886 0.11111 C 0.42205 0.11782 0.40608 0.11065 0.42361 0.11551 C 0.4283 0.11667 0.43229 0.11968 0.43681 0.12106 C 0.45087 0.12593 0.46372 0.12847 0.47847 0.13102 C 0.49861 0.14051 0.52083 0.14514 0.54219 0.15185 C 0.5566 0.15648 0.57031 0.16157 0.58524 0.16435 C 0.59618 0.16968 0.60764 0.17199 0.61927 0.17569 C 0.62639 0.17801 0.63281 0.18194 0.64011 0.18403 C 0.64306 0.18588 0.64688 0.18704 0.64896 0.18981 C 0.65313 0.1956 0.65538 0.20093 0.65938 0.20648 C 0.66267 0.21667 0.6592 0.20486 0.66233 0.22477 C 0.66337 0.23102 0.66545 0.23704 0.66684 0.24306 C 0.66736 0.24491 0.66771 0.24676 0.66823 0.24861 C 0.66875 0.25046 0.66979 0.2544 0.66979 0.25463 " pathEditMode="relative" rAng="0" ptsTypes="ffffffffffFffffffffffffffffffA">
                                      <p:cBhvr>
                                        <p:cTn id="14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 animBg="1"/>
      <p:bldP spid="25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1125538"/>
            <a:ext cx="8424863" cy="23749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ysClr val="windowText" lastClr="000000"/>
                </a:solidFill>
                <a:latin typeface="Segoe UI Light" pitchFamily="34" charset="0"/>
              </a:rPr>
              <a:t>Кто является единственным ядовитым млекопитающим из всех, живущих в Австралии?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211638" y="4365625"/>
            <a:ext cx="4932362" cy="2159000"/>
          </a:xfrm>
          <a:prstGeom prst="wedgeRectCallout">
            <a:avLst>
              <a:gd name="adj1" fmla="val 35998"/>
              <a:gd name="adj2" fmla="val -13250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Утконос 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(у самцов ядовитые шпоры на задних ногах,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1,2—1,5 см</a:t>
            </a:r>
            <a:r>
              <a:rPr lang="ru-RU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4021138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рямоугольник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" y="-207963"/>
            <a:ext cx="6083300" cy="1135063"/>
          </a:xfrm>
          <a:prstGeom prst="rect">
            <a:avLst/>
          </a:prstGeom>
          <a:noFill/>
        </p:spPr>
      </p:pic>
      <p:pic>
        <p:nvPicPr>
          <p:cNvPr id="12" name="Скругленный прямоугольник 11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8363" y="-23813"/>
            <a:ext cx="1974850" cy="1535113"/>
          </a:xfrm>
          <a:prstGeom prst="rect">
            <a:avLst/>
          </a:prstGeom>
          <a:noFill/>
        </p:spPr>
      </p:pic>
      <p:pic>
        <p:nvPicPr>
          <p:cNvPr id="22530" name="Picture 2" descr="http://cdn.zoopicture.ru/wp-content/uploads/2010/07/4327257560_37079060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981075"/>
            <a:ext cx="42164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Скругленный прямоугольник 7"/>
          <p:cNvGrpSpPr>
            <a:grpSpLocks/>
          </p:cNvGrpSpPr>
          <p:nvPr/>
        </p:nvGrpSpPr>
        <p:grpSpPr bwMode="auto">
          <a:xfrm>
            <a:off x="0" y="764704"/>
            <a:ext cx="9144000" cy="4392613"/>
            <a:chOff x="2070" y="868"/>
            <a:chExt cx="3114" cy="1567"/>
          </a:xfrm>
          <a:solidFill>
            <a:schemeClr val="accent3">
              <a:lumMod val="20000"/>
              <a:lumOff val="80000"/>
            </a:schemeClr>
          </a:solidFill>
        </p:grpSpPr>
        <p:pic>
          <p:nvPicPr>
            <p:cNvPr id="41993" name="Скругленный прямоугольник 7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70" y="868"/>
              <a:ext cx="3114" cy="156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 Box 3"/>
            <p:cNvSpPr txBox="1">
              <a:spLocks noChangeArrowheads="1"/>
            </p:cNvSpPr>
            <p:nvPr/>
          </p:nvSpPr>
          <p:spPr bwMode="auto">
            <a:xfrm>
              <a:off x="2182" y="963"/>
              <a:ext cx="2893" cy="135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000000"/>
                  </a:solidFill>
                  <a:latin typeface="Arial" charset="0"/>
                </a:rPr>
                <a:t>Австралия славится своими драгоценными </a:t>
              </a:r>
              <a:r>
                <a:rPr lang="ru-RU" sz="2800" b="1" dirty="0" err="1">
                  <a:solidFill>
                    <a:srgbClr val="000000"/>
                  </a:solidFill>
                  <a:latin typeface="Arial" charset="0"/>
                </a:rPr>
                <a:t>камнями.Здесь</a:t>
              </a:r>
              <a:r>
                <a:rPr lang="ru-RU" sz="2800" b="1" dirty="0">
                  <a:solidFill>
                    <a:srgbClr val="000000"/>
                  </a:solidFill>
                  <a:latin typeface="Arial" charset="0"/>
                </a:rPr>
                <a:t> был найден самый большой в мире сапфир весом 460 г.Но особую славу континенту принесли месторождения другого </a:t>
              </a:r>
              <a:r>
                <a:rPr lang="ru-RU" sz="2800" b="1" dirty="0" err="1">
                  <a:solidFill>
                    <a:srgbClr val="000000"/>
                  </a:solidFill>
                  <a:latin typeface="Arial" charset="0"/>
                </a:rPr>
                <a:t>минерала,которого</a:t>
              </a:r>
              <a:r>
                <a:rPr lang="ru-RU" sz="2800" b="1" dirty="0">
                  <a:solidFill>
                    <a:srgbClr val="000000"/>
                  </a:solidFill>
                  <a:latin typeface="Arial" charset="0"/>
                </a:rPr>
                <a:t> здесь около 90%мировых запасов. Назовите этот минерал.</a:t>
              </a:r>
            </a:p>
          </p:txBody>
        </p:sp>
      </p:grpSp>
      <p:sp>
        <p:nvSpPr>
          <p:cNvPr id="9" name="Прямоугольная выноска 8"/>
          <p:cNvSpPr>
            <a:spLocks noChangeArrowheads="1"/>
          </p:cNvSpPr>
          <p:nvPr/>
        </p:nvSpPr>
        <p:spPr bwMode="auto">
          <a:xfrm>
            <a:off x="4140200" y="5445125"/>
            <a:ext cx="4608513" cy="981075"/>
          </a:xfrm>
          <a:prstGeom prst="wedgeRectCallout">
            <a:avLst>
              <a:gd name="adj1" fmla="val 42767"/>
              <a:gd name="adj2" fmla="val -198059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236F4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6600" b="1" dirty="0">
                <a:solidFill>
                  <a:srgbClr val="000000"/>
                </a:solidFill>
                <a:latin typeface="Arial" charset="0"/>
              </a:rPr>
              <a:t>Опал.</a:t>
            </a:r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0" y="6524625"/>
            <a:ext cx="827088" cy="33337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4" name="Скругленный прямоугольник 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8363" y="-23813"/>
            <a:ext cx="1974850" cy="1535113"/>
          </a:xfrm>
          <a:prstGeom prst="rect">
            <a:avLst/>
          </a:prstGeom>
          <a:noFill/>
        </p:spPr>
      </p:pic>
      <p:pic>
        <p:nvPicPr>
          <p:cNvPr id="14" name="Прямоугольник 1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225" y="-207963"/>
            <a:ext cx="6083300" cy="1135063"/>
          </a:xfrm>
          <a:prstGeom prst="rect">
            <a:avLst/>
          </a:prstGeom>
          <a:noFill/>
        </p:spPr>
      </p:pic>
      <p:pic>
        <p:nvPicPr>
          <p:cNvPr id="21506" name="Picture 2" descr="http://www.premcab.sa.gov.au/emblems/images/big_opa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292600"/>
            <a:ext cx="3527425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4200525" y="1052513"/>
            <a:ext cx="4943475" cy="3313112"/>
            <a:chOff x="2070" y="868"/>
            <a:chExt cx="3114" cy="1567"/>
          </a:xfrm>
        </p:grpSpPr>
        <p:pic>
          <p:nvPicPr>
            <p:cNvPr id="30728" name="Скругленный 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0" y="868"/>
              <a:ext cx="3114" cy="156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019" name="Text Box 3"/>
            <p:cNvSpPr txBox="1">
              <a:spLocks noChangeArrowheads="1"/>
            </p:cNvSpPr>
            <p:nvPr/>
          </p:nvSpPr>
          <p:spPr bwMode="auto">
            <a:xfrm>
              <a:off x="2182" y="963"/>
              <a:ext cx="2893" cy="13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r>
                <a:rPr lang="ru-RU" sz="3200" dirty="0">
                  <a:solidFill>
                    <a:srgbClr val="000000"/>
                  </a:solidFill>
                  <a:latin typeface="Arial" charset="0"/>
                </a:rPr>
                <a:t>Перечислите типы климата, формирующиеся на территории Австралии.</a:t>
              </a:r>
              <a:endParaRPr lang="ru-RU" sz="3200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468313" y="4797425"/>
            <a:ext cx="8207375" cy="2060575"/>
          </a:xfrm>
          <a:prstGeom prst="wedgeRectCallout">
            <a:avLst>
              <a:gd name="adj1" fmla="val 9731"/>
              <a:gd name="adj2" fmla="val -83819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236F4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</a:rPr>
              <a:t>Субэкваториальный, тропический влажный, тропический пустынный, субтропический влажный, субтропический континентальный, субтропический средиземноморский.</a:t>
            </a: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8050" y="-207963"/>
            <a:ext cx="6083300" cy="1135063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  <p:pic>
        <p:nvPicPr>
          <p:cNvPr id="30727" name="Picture 2" descr="http://ww.actravel.ru/img/australian_climat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125538"/>
            <a:ext cx="36004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Скругленный прямоугольник 6"/>
          <p:cNvGrpSpPr>
            <a:grpSpLocks/>
          </p:cNvGrpSpPr>
          <p:nvPr/>
        </p:nvGrpSpPr>
        <p:grpSpPr bwMode="auto">
          <a:xfrm>
            <a:off x="250825" y="1125538"/>
            <a:ext cx="8588375" cy="2843212"/>
            <a:chOff x="1164" y="868"/>
            <a:chExt cx="4631" cy="1567"/>
          </a:xfrm>
        </p:grpSpPr>
        <p:pic>
          <p:nvPicPr>
            <p:cNvPr id="31751" name="Скругленный прямоугольник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4" y="868"/>
              <a:ext cx="4631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 Box 3"/>
            <p:cNvSpPr txBox="1">
              <a:spLocks noChangeArrowheads="1"/>
            </p:cNvSpPr>
            <p:nvPr/>
          </p:nvSpPr>
          <p:spPr bwMode="auto">
            <a:xfrm>
              <a:off x="1275" y="963"/>
              <a:ext cx="4412" cy="13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 sz="2800" b="1" dirty="0">
                <a:solidFill>
                  <a:srgbClr val="EAEAEA"/>
                </a:solidFill>
              </a:endParaRPr>
            </a:p>
            <a:p>
              <a:pPr algn="ctr">
                <a:defRPr/>
              </a:pPr>
              <a:r>
                <a:rPr lang="ru-RU" sz="3600" b="1" dirty="0">
                  <a:solidFill>
                    <a:srgbClr val="000000"/>
                  </a:solidFill>
                </a:rPr>
                <a:t>Австралию иногда называют страной «наоборот». Прокомментируйте это высказывание.</a:t>
              </a:r>
            </a:p>
          </p:txBody>
        </p:sp>
      </p:grpSp>
      <p:sp>
        <p:nvSpPr>
          <p:cNvPr id="8" name="Прямоугольная выноска 7"/>
          <p:cNvSpPr>
            <a:spLocks noChangeArrowheads="1"/>
          </p:cNvSpPr>
          <p:nvPr/>
        </p:nvSpPr>
        <p:spPr bwMode="auto">
          <a:xfrm>
            <a:off x="827088" y="4581525"/>
            <a:ext cx="7559675" cy="2087563"/>
          </a:xfrm>
          <a:prstGeom prst="wedgeRectCallout">
            <a:avLst>
              <a:gd name="adj1" fmla="val 51426"/>
              <a:gd name="adj2" fmla="val -115871"/>
            </a:avLst>
          </a:prstGeom>
          <a:solidFill>
            <a:schemeClr val="accent3">
              <a:lumMod val="20000"/>
              <a:lumOff val="80000"/>
            </a:schemeClr>
          </a:solidFill>
          <a:ln w="25400" algn="ctr">
            <a:solidFill>
              <a:srgbClr val="236F4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algn="ctr">
              <a:defRPr/>
            </a:pPr>
            <a:endParaRPr lang="ru-RU" sz="2800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sz="2800" dirty="0">
                <a:solidFill>
                  <a:srgbClr val="000000"/>
                </a:solidFill>
              </a:rPr>
              <a:t>Из-за расположения континента в </a:t>
            </a:r>
            <a:r>
              <a:rPr lang="ru-RU" sz="2800" b="1" dirty="0">
                <a:solidFill>
                  <a:srgbClr val="000000"/>
                </a:solidFill>
              </a:rPr>
              <a:t>Южном полушарии </a:t>
            </a:r>
            <a:r>
              <a:rPr lang="ru-RU" sz="2800" dirty="0">
                <a:solidFill>
                  <a:srgbClr val="000000"/>
                </a:solidFill>
              </a:rPr>
              <a:t>декабрь-февраль это летние месяцы, а июнь-август зимние.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>Чем южнее, тем холоднее.</a:t>
            </a:r>
            <a:br>
              <a:rPr lang="ru-RU" sz="2800" dirty="0">
                <a:solidFill>
                  <a:srgbClr val="000000"/>
                </a:solidFill>
              </a:rPr>
            </a:br>
            <a:r>
              <a:rPr lang="ru-RU" sz="2800" dirty="0">
                <a:solidFill>
                  <a:srgbClr val="000000"/>
                </a:solidFill>
              </a:rPr>
              <a:t/>
            </a:r>
            <a:br>
              <a:rPr lang="ru-RU" sz="2800" dirty="0">
                <a:solidFill>
                  <a:srgbClr val="000000"/>
                </a:solidFill>
              </a:rPr>
            </a:b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9" name="Управляющая кнопка: домой 8">
            <a:hlinkClick r:id="rId3" action="ppaction://hlinksldjump" highlightClick="1"/>
          </p:cNvPr>
          <p:cNvSpPr/>
          <p:nvPr/>
        </p:nvSpPr>
        <p:spPr>
          <a:xfrm>
            <a:off x="8675688" y="5921375"/>
            <a:ext cx="468312" cy="9366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225" y="-207963"/>
            <a:ext cx="6083300" cy="1135063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07950" y="1125538"/>
            <a:ext cx="9036050" cy="287972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rgbClr val="002060"/>
                </a:solidFill>
                <a:latin typeface="Georgia" pitchFamily="18" charset="0"/>
              </a:rPr>
              <a:t>Какие живые организмы изображены на государственном гербе Австралии? И почему?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7950" y="4581525"/>
            <a:ext cx="8712200" cy="2276475"/>
          </a:xfrm>
          <a:prstGeom prst="wedgeRectCallout">
            <a:avLst>
              <a:gd name="adj1" fmla="val 48685"/>
              <a:gd name="adj2" fmla="val -7999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Страус эму , кенгуру,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золотистая акация(мимоза).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распространённому мнению кенгуру и страус эму не могут ходить назад. Именно поэтому эти животные изображены на гербе Австралии как символ движения вперёд, прогресса.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908050"/>
            <a:ext cx="5040312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Прямоугольник 1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0" y="-207963"/>
            <a:ext cx="6083300" cy="1135063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0825" y="908050"/>
            <a:ext cx="8659813" cy="43211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</a:rPr>
              <a:t>В 1859 году этих животных австралийский фермер завёз из Англии, чтобы создать небольшую популяцию и охотиться на них. Отсутствие естественных врагов и идеальные условия для жизни и размножения круглый год стали причиной для неконтролируемого роста их численности, что привело к исчезновению многих видов местных растений. </a:t>
            </a:r>
            <a:r>
              <a:rPr lang="ru-RU" sz="2800" b="1" dirty="0">
                <a:solidFill>
                  <a:srgbClr val="002060"/>
                </a:solidFill>
              </a:rPr>
              <a:t>Назовите  этого животного-вредителя.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3995738" y="5805488"/>
            <a:ext cx="4608512" cy="1052512"/>
          </a:xfrm>
          <a:prstGeom prst="wedgeRectCallout">
            <a:avLst>
              <a:gd name="adj1" fmla="val -21721"/>
              <a:gd name="adj2" fmla="val -11932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00000"/>
                </a:solidFill>
              </a:rPr>
              <a:t>Кролики.</a:t>
            </a: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675688" y="6453188"/>
            <a:ext cx="468312" cy="404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Управляющая кнопка: настраиваемая 10">
            <a:hlinkClick r:id="" action="ppaction://hlinkshowjump?jump=endshow" highlightClick="1"/>
          </p:cNvPr>
          <p:cNvSpPr/>
          <p:nvPr/>
        </p:nvSpPr>
        <p:spPr>
          <a:xfrm>
            <a:off x="0" y="5921375"/>
            <a:ext cx="323850" cy="936625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70000"/>
              </a:lnSpc>
              <a:defRPr/>
            </a:pPr>
            <a:r>
              <a:rPr lang="ru-RU" dirty="0"/>
              <a:t>выход</a:t>
            </a:r>
          </a:p>
        </p:txBody>
      </p:sp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8413" y="-207963"/>
            <a:ext cx="6083300" cy="113506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7271792" y="0"/>
            <a:ext cx="1872208" cy="7200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cs typeface="Arial" charset="0"/>
              </a:rPr>
              <a:t> балл</a:t>
            </a:r>
            <a:r>
              <a:rPr lang="ru-RU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а</a:t>
            </a:r>
          </a:p>
        </p:txBody>
      </p:sp>
      <p:pic>
        <p:nvPicPr>
          <p:cNvPr id="17410" name="Picture 2" descr="http://travel-live.ru/wp-content/uploads/images/kroliki_v_avstralii-e1339860233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981075"/>
            <a:ext cx="6653213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1047</TotalTime>
  <Words>672</Words>
  <Application>Microsoft Office PowerPoint</Application>
  <PresentationFormat>Экран (4:3)</PresentationFormat>
  <Paragraphs>155</Paragraphs>
  <Slides>24</Slides>
  <Notes>0</Notes>
  <HiddenSlides>20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24</vt:i4>
      </vt:variant>
    </vt:vector>
  </HeadingPairs>
  <TitlesOfParts>
    <vt:vector size="39" baseType="lpstr">
      <vt:lpstr>Verdana</vt:lpstr>
      <vt:lpstr>Arial</vt:lpstr>
      <vt:lpstr>Times New Roman</vt:lpstr>
      <vt:lpstr>Wingdings</vt:lpstr>
      <vt:lpstr>Calibri</vt:lpstr>
      <vt:lpstr>Trebuchet MS</vt:lpstr>
      <vt:lpstr>Georgia</vt:lpstr>
      <vt:lpstr>Segoe UI Light</vt:lpstr>
      <vt:lpstr>Arial Narrow</vt:lpstr>
      <vt:lpstr>Клен</vt:lpstr>
      <vt:lpstr>Воздушный поток</vt:lpstr>
      <vt:lpstr>Клен</vt:lpstr>
      <vt:lpstr>Воздушный поток</vt:lpstr>
      <vt:lpstr>Воздушный поток</vt:lpstr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Вопрос №1</vt:lpstr>
      <vt:lpstr>Вопрос №2</vt:lpstr>
      <vt:lpstr>Вопрос №3</vt:lpstr>
      <vt:lpstr>Вопрос №4</vt:lpstr>
      <vt:lpstr>Вопрос №5</vt:lpstr>
      <vt:lpstr>Вопрос №6</vt:lpstr>
      <vt:lpstr>Вопрос №7</vt:lpstr>
      <vt:lpstr>Вопрос №8</vt:lpstr>
      <vt:lpstr>       Вопрос №9</vt:lpstr>
      <vt:lpstr>Вопрос №10</vt:lpstr>
      <vt:lpstr>Слайд 24</vt:lpstr>
    </vt:vector>
  </TitlesOfParts>
  <Company>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User</cp:lastModifiedBy>
  <cp:revision>85</cp:revision>
  <dcterms:created xsi:type="dcterms:W3CDTF">2008-01-28T17:03:40Z</dcterms:created>
  <dcterms:modified xsi:type="dcterms:W3CDTF">2013-03-05T19:20:49Z</dcterms:modified>
</cp:coreProperties>
</file>